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9"/>
  </p:notesMasterIdLst>
  <p:sldIdLst>
    <p:sldId id="352" r:id="rId4"/>
    <p:sldId id="353" r:id="rId5"/>
    <p:sldId id="354" r:id="rId6"/>
    <p:sldId id="298" r:id="rId7"/>
    <p:sldId id="268" r:id="rId8"/>
    <p:sldId id="276" r:id="rId9"/>
    <p:sldId id="259" r:id="rId10"/>
    <p:sldId id="260" r:id="rId11"/>
    <p:sldId id="256" r:id="rId12"/>
    <p:sldId id="307" r:id="rId13"/>
    <p:sldId id="308" r:id="rId14"/>
    <p:sldId id="269" r:id="rId15"/>
    <p:sldId id="309" r:id="rId16"/>
    <p:sldId id="310" r:id="rId17"/>
    <p:sldId id="266" r:id="rId18"/>
    <p:sldId id="311" r:id="rId19"/>
    <p:sldId id="312" r:id="rId20"/>
    <p:sldId id="279" r:id="rId21"/>
    <p:sldId id="313" r:id="rId22"/>
    <p:sldId id="278" r:id="rId23"/>
    <p:sldId id="314" r:id="rId24"/>
    <p:sldId id="265" r:id="rId25"/>
    <p:sldId id="315" r:id="rId26"/>
    <p:sldId id="316" r:id="rId27"/>
    <p:sldId id="271" r:id="rId28"/>
    <p:sldId id="317" r:id="rId29"/>
    <p:sldId id="318" r:id="rId30"/>
    <p:sldId id="257" r:id="rId31"/>
    <p:sldId id="319" r:id="rId32"/>
    <p:sldId id="320" r:id="rId33"/>
    <p:sldId id="321" r:id="rId34"/>
    <p:sldId id="322" r:id="rId35"/>
    <p:sldId id="323" r:id="rId36"/>
    <p:sldId id="277" r:id="rId37"/>
    <p:sldId id="324" r:id="rId38"/>
    <p:sldId id="258" r:id="rId39"/>
    <p:sldId id="325" r:id="rId40"/>
    <p:sldId id="326" r:id="rId41"/>
    <p:sldId id="355" r:id="rId42"/>
    <p:sldId id="327" r:id="rId43"/>
    <p:sldId id="328" r:id="rId44"/>
    <p:sldId id="329" r:id="rId45"/>
    <p:sldId id="330" r:id="rId46"/>
    <p:sldId id="331" r:id="rId47"/>
    <p:sldId id="264" r:id="rId48"/>
    <p:sldId id="332" r:id="rId49"/>
    <p:sldId id="333" r:id="rId50"/>
    <p:sldId id="334" r:id="rId51"/>
    <p:sldId id="335" r:id="rId52"/>
    <p:sldId id="336" r:id="rId53"/>
    <p:sldId id="337" r:id="rId54"/>
    <p:sldId id="338" r:id="rId55"/>
    <p:sldId id="339" r:id="rId56"/>
    <p:sldId id="340" r:id="rId57"/>
    <p:sldId id="299" r:id="rId58"/>
    <p:sldId id="300" r:id="rId59"/>
    <p:sldId id="346" r:id="rId60"/>
    <p:sldId id="302" r:id="rId61"/>
    <p:sldId id="303" r:id="rId62"/>
    <p:sldId id="368" r:id="rId63"/>
    <p:sldId id="370" r:id="rId64"/>
    <p:sldId id="369" r:id="rId65"/>
    <p:sldId id="292" r:id="rId66"/>
    <p:sldId id="287" r:id="rId67"/>
    <p:sldId id="1749" r:id="rId6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3" autoAdjust="0"/>
    <p:restoredTop sz="88314" autoAdjust="0"/>
  </p:normalViewPr>
  <p:slideViewPr>
    <p:cSldViewPr snapToGrid="0" showGuides="1">
      <p:cViewPr varScale="1">
        <p:scale>
          <a:sx n="58" d="100"/>
          <a:sy n="58" d="100"/>
        </p:scale>
        <p:origin x="1170" y="66"/>
      </p:cViewPr>
      <p:guideLst>
        <p:guide orient="horz" pos="247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7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0EE6-4CBE-A3DB-44DECC29486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0EE6-4CBE-A3DB-44DECC29486F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Category 1</c:v>
                      </c:pt>
                      <c:pt idx="1">
                        <c:v>Category 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0EE6-4CBE-A3DB-44DECC2948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0"/>
        <c:axId val="892857728"/>
        <c:axId val="892867712"/>
      </c:barChart>
      <c:catAx>
        <c:axId val="89285772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892867712"/>
        <c:crosses val="autoZero"/>
        <c:auto val="1"/>
        <c:lblAlgn val="ctr"/>
        <c:lblOffset val="100"/>
        <c:noMultiLvlLbl val="0"/>
      </c:catAx>
      <c:valAx>
        <c:axId val="89286771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89285772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>
              <a:solidFill>
                <a:schemeClr val="accent1"/>
              </a:solidFill>
            </a:ln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</c:spPr>
          </c:marker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00C3-406F-8805-538C565BC7E7}"/>
            </c:ext>
          </c:extLst>
        </c:ser>
        <c:ser>
          <c:idx val="1"/>
          <c:order val="1"/>
          <c:spPr>
            <a:ln>
              <a:solidFill>
                <a:schemeClr val="accent2"/>
              </a:solidFill>
            </a:ln>
          </c:spPr>
          <c:marker>
            <c:symbol val="circle"/>
            <c:size val="7"/>
            <c:spPr>
              <a:solidFill>
                <a:schemeClr val="accent2"/>
              </a:solidFill>
              <a:ln>
                <a:noFill/>
              </a:ln>
            </c:spPr>
          </c:marker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00C3-406F-8805-538C565BC7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1808256"/>
        <c:axId val="191810176"/>
      </c:lineChart>
      <c:catAx>
        <c:axId val="191808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91810176"/>
        <c:crosses val="autoZero"/>
        <c:auto val="1"/>
        <c:lblAlgn val="ctr"/>
        <c:lblOffset val="100"/>
        <c:noMultiLvlLbl val="0"/>
      </c:catAx>
      <c:valAx>
        <c:axId val="191810176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1918082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D4160AF-2D47-4669-8F60-785AEF6417EC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7728182" y="0"/>
            <a:ext cx="4463819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C7CD614-ACFD-4819-95F0-6915A8C83749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5178933" y="3562350"/>
            <a:ext cx="3874977" cy="23953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CBEE781-F444-4B0D-8AF9-035A0D4C58C3}"/>
              </a:ext>
            </a:extLst>
          </p:cNvPr>
          <p:cNvGrpSpPr/>
          <p:nvPr userDrawn="1"/>
        </p:nvGrpSpPr>
        <p:grpSpPr>
          <a:xfrm>
            <a:off x="7405924" y="441839"/>
            <a:ext cx="3829032" cy="4683741"/>
            <a:chOff x="6446339" y="1280897"/>
            <a:chExt cx="4320717" cy="5285178"/>
          </a:xfrm>
        </p:grpSpPr>
        <p:sp>
          <p:nvSpPr>
            <p:cNvPr id="3" name="Freeform: Shape 3">
              <a:extLst>
                <a:ext uri="{FF2B5EF4-FFF2-40B4-BE49-F238E27FC236}">
                  <a16:creationId xmlns:a16="http://schemas.microsoft.com/office/drawing/2014/main" id="{56F0DC5E-FBE2-4759-8F5D-6F1A1E77C816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BB5FB4A1-62D5-4453-B43D-59762D790B81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5E2D4C86-60FD-48A6-87F8-636D7DADF309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id="{26867E90-054D-4A61-B7FE-D8FB1743CB87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id="{D409B730-BDE6-4E4B-887F-9EF9C6B6459F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id="{6C8F719D-5127-4A86-90AE-6D6518FC7F10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4E523424-269F-41F4-8175-8A8D907E6C31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그림 개체 틀 2">
            <a:extLst>
              <a:ext uri="{FF2B5EF4-FFF2-40B4-BE49-F238E27FC236}">
                <a16:creationId xmlns:a16="http://schemas.microsoft.com/office/drawing/2014/main" id="{F06F2730-AED3-412C-846B-FDB5527383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01708" y="648150"/>
            <a:ext cx="3485593" cy="3138847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625AECB1-C1C4-4AAA-AC0C-2C4FD3BEA8F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45805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D721BE84-CF5F-49AA-B545-2B302D5ADFC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5FCDA-99BA-4D0E-93DE-D80D04BCE9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DB9B4E-213E-44D2-810D-9408965942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A7FAE8-B571-4825-8C82-71DB7F163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91FB-A971-4AD1-925B-01D9B86C68B1}" type="datetimeFigureOut">
              <a:rPr lang="en-IN" smtClean="0"/>
              <a:t>02-03-2024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D9F06F-904D-4D9C-9E49-7ACAEAE69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E198D1-5060-4D54-A457-1035328B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C7D4-A530-4220-B646-B43A38D95B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94236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9E3ACC-59DF-4678-B8F0-769C610D2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91FB-A971-4AD1-925B-01D9B86C68B1}" type="datetimeFigureOut">
              <a:rPr lang="en-IN" smtClean="0"/>
              <a:t>02-03-2024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ED5B64-7980-4B8D-89AE-B5A05D6ED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FCB036-CF7B-4E64-B261-F09AAB6A5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C7D4-A530-4220-B646-B43A38D95B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756349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11F230-9992-4DDA-A546-B3298B247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73A4-E57F-4703-9776-BDDB46EC2528}" type="datetimeFigureOut">
              <a:rPr lang="en-IN" smtClean="0"/>
              <a:t>02-03-2024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633CDB-4265-4CA7-8DFB-4CD4D4E87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3EFDEF-C69C-402A-BC90-D6B30DA52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E0313-CF8F-45DD-8F23-0CEEDAF48CB7}" type="slidenum">
              <a:rPr lang="en-IN" smtClean="0"/>
              <a:t>‹#›</a:t>
            </a:fld>
            <a:endParaRPr lang="en-IN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8CFCA20-BD19-440B-AB2B-FE51555DE3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872038" cy="6858000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097250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42F5D61-803A-0927-F5B5-F58FB79875DC}"/>
              </a:ext>
            </a:extLst>
          </p:cNvPr>
          <p:cNvSpPr txBox="1">
            <a:spLocks/>
          </p:cNvSpPr>
          <p:nvPr userDrawn="1"/>
        </p:nvSpPr>
        <p:spPr>
          <a:xfrm>
            <a:off x="10566400" y="6264276"/>
            <a:ext cx="10160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1D447AB1-721A-4C07-9144-F35F6E3BD4E1}" type="slidenum">
              <a:rPr lang="en-US" altLang="en-US" sz="1600" smtClean="0">
                <a:solidFill>
                  <a:srgbClr val="7F7F7F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60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9B682630-673F-65EC-E9D0-46B20BDFED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33" y="1150939"/>
            <a:ext cx="10727267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92162"/>
          </a:xfrm>
        </p:spPr>
        <p:txBody>
          <a:bodyPr>
            <a:normAutofit/>
          </a:bodyPr>
          <a:lstStyle>
            <a:lvl1pPr algn="l">
              <a:defRPr sz="2800">
                <a:solidFill>
                  <a:srgbClr val="00A94F"/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4953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400">
                <a:solidFill>
                  <a:schemeClr val="tx1"/>
                </a:solidFill>
              </a:defRPr>
            </a:lvl4pPr>
            <a:lvl5pP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54145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1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40124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11283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0D1EC706-9B2A-49F5-97BC-E209B476C2B1}"/>
              </a:ext>
            </a:extLst>
          </p:cNvPr>
          <p:cNvSpPr/>
          <p:nvPr userDrawn="1"/>
        </p:nvSpPr>
        <p:spPr>
          <a:xfrm>
            <a:off x="1544417" y="1816072"/>
            <a:ext cx="2627534" cy="196215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808CE623-27B8-43AB-B5D9-3DE79F20DB46}"/>
              </a:ext>
            </a:extLst>
          </p:cNvPr>
          <p:cNvSpPr/>
          <p:nvPr userDrawn="1"/>
        </p:nvSpPr>
        <p:spPr>
          <a:xfrm>
            <a:off x="5197607" y="1816072"/>
            <a:ext cx="2627534" cy="196215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515D9C0A-5675-4A80-A9EA-43FD7CDCBFD3}"/>
              </a:ext>
            </a:extLst>
          </p:cNvPr>
          <p:cNvSpPr/>
          <p:nvPr userDrawn="1"/>
        </p:nvSpPr>
        <p:spPr>
          <a:xfrm>
            <a:off x="8850797" y="1816072"/>
            <a:ext cx="2627534" cy="196215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A3C91C55-8330-42C8-874B-83C2FBF456BF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690912" y="1943644"/>
            <a:ext cx="1707010" cy="170700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9" name="그림 개체 틀 2">
            <a:extLst>
              <a:ext uri="{FF2B5EF4-FFF2-40B4-BE49-F238E27FC236}">
                <a16:creationId xmlns:a16="http://schemas.microsoft.com/office/drawing/2014/main" id="{BF15BA92-3EF6-48C3-AA21-1292133158A8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>
            <a:off x="4344102" y="1943644"/>
            <a:ext cx="1707010" cy="170700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8" name="그림 개체 틀 2">
            <a:extLst>
              <a:ext uri="{FF2B5EF4-FFF2-40B4-BE49-F238E27FC236}">
                <a16:creationId xmlns:a16="http://schemas.microsoft.com/office/drawing/2014/main" id="{354B4D73-B397-4586-B2AD-3EF3B8AF9C8D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>
          <a:xfrm>
            <a:off x="7997292" y="1943644"/>
            <a:ext cx="1707010" cy="170700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A44FA530-F3AC-432C-B292-D5669FE0B731}"/>
              </a:ext>
            </a:extLst>
          </p:cNvPr>
          <p:cNvSpPr/>
          <p:nvPr userDrawn="1"/>
        </p:nvSpPr>
        <p:spPr>
          <a:xfrm>
            <a:off x="1544417" y="4159030"/>
            <a:ext cx="2627534" cy="1962150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직사각형 78">
            <a:extLst>
              <a:ext uri="{FF2B5EF4-FFF2-40B4-BE49-F238E27FC236}">
                <a16:creationId xmlns:a16="http://schemas.microsoft.com/office/drawing/2014/main" id="{52EAC11F-DE69-448D-BFD4-86EBF9111757}"/>
              </a:ext>
            </a:extLst>
          </p:cNvPr>
          <p:cNvSpPr/>
          <p:nvPr userDrawn="1"/>
        </p:nvSpPr>
        <p:spPr>
          <a:xfrm>
            <a:off x="5197607" y="4159030"/>
            <a:ext cx="2627534" cy="1962150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E4E9C488-86DA-443B-A396-8755783C19DF}"/>
              </a:ext>
            </a:extLst>
          </p:cNvPr>
          <p:cNvSpPr/>
          <p:nvPr userDrawn="1"/>
        </p:nvSpPr>
        <p:spPr>
          <a:xfrm>
            <a:off x="8850797" y="4159030"/>
            <a:ext cx="2627534" cy="196215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그림 개체 틀 2">
            <a:extLst>
              <a:ext uri="{FF2B5EF4-FFF2-40B4-BE49-F238E27FC236}">
                <a16:creationId xmlns:a16="http://schemas.microsoft.com/office/drawing/2014/main" id="{8FEFB4DC-34CA-4362-95F1-BF84F8BF681D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90912" y="4286602"/>
            <a:ext cx="1707010" cy="170700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7" name="그림 개체 틀 2">
            <a:extLst>
              <a:ext uri="{FF2B5EF4-FFF2-40B4-BE49-F238E27FC236}">
                <a16:creationId xmlns:a16="http://schemas.microsoft.com/office/drawing/2014/main" id="{4D3C3EC1-9F71-4515-ABEF-BB113E2E7046}"/>
              </a:ext>
            </a:extLst>
          </p:cNvPr>
          <p:cNvSpPr>
            <a:spLocks noGrp="1"/>
          </p:cNvSpPr>
          <p:nvPr userDrawn="1">
            <p:ph type="pic" sz="quarter" idx="15" hasCustomPrompt="1"/>
          </p:nvPr>
        </p:nvSpPr>
        <p:spPr>
          <a:xfrm>
            <a:off x="4344102" y="4286602"/>
            <a:ext cx="1707010" cy="170700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8" name="그림 개체 틀 2">
            <a:extLst>
              <a:ext uri="{FF2B5EF4-FFF2-40B4-BE49-F238E27FC236}">
                <a16:creationId xmlns:a16="http://schemas.microsoft.com/office/drawing/2014/main" id="{233F0B8F-F7BE-411C-87A0-E69E0EEBAC11}"/>
              </a:ext>
            </a:extLst>
          </p:cNvPr>
          <p:cNvSpPr>
            <a:spLocks noGrp="1"/>
          </p:cNvSpPr>
          <p:nvPr userDrawn="1">
            <p:ph type="pic" sz="quarter" idx="16" hasCustomPrompt="1"/>
          </p:nvPr>
        </p:nvSpPr>
        <p:spPr>
          <a:xfrm>
            <a:off x="7997292" y="4286602"/>
            <a:ext cx="1707010" cy="170700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FFBB0F-9EF1-4E19-B8D3-5DCE4E2836B5}"/>
              </a:ext>
            </a:extLst>
          </p:cNvPr>
          <p:cNvSpPr/>
          <p:nvPr userDrawn="1"/>
        </p:nvSpPr>
        <p:spPr>
          <a:xfrm>
            <a:off x="5857336" y="260648"/>
            <a:ext cx="5876372" cy="63367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BACCF6-EFC7-48A6-8A1C-B0337CE1DACC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734769" y="1196752"/>
            <a:ext cx="10849205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AEBE981A-12EC-49E4-96F9-27C5E492715C}"/>
              </a:ext>
            </a:extLst>
          </p:cNvPr>
          <p:cNvSpPr/>
          <p:nvPr userDrawn="1"/>
        </p:nvSpPr>
        <p:spPr>
          <a:xfrm>
            <a:off x="3743865" y="0"/>
            <a:ext cx="8448136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951DC9-0F2B-4D5D-968D-DBB2B459608B}"/>
              </a:ext>
            </a:extLst>
          </p:cNvPr>
          <p:cNvSpPr/>
          <p:nvPr userDrawn="1"/>
        </p:nvSpPr>
        <p:spPr>
          <a:xfrm>
            <a:off x="1630392" y="836762"/>
            <a:ext cx="5796951" cy="51844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70E636D-9A90-4023-9EA4-D9042A7E9300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-1" y="1308600"/>
            <a:ext cx="6918385" cy="4240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5" Type="http://schemas.openxmlformats.org/officeDocument/2006/relationships/slideLayout" Target="../slideLayouts/slideLayout27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  <p:sldLayoutId id="2147483690" r:id="rId20"/>
    <p:sldLayoutId id="2147483691" r:id="rId21"/>
    <p:sldLayoutId id="2147483692" r:id="rId22"/>
    <p:sldLayoutId id="2147483693" r:id="rId23"/>
    <p:sldLayoutId id="2147483694" r:id="rId24"/>
    <p:sldLayoutId id="2147483697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svg"/><Relationship Id="rId7" Type="http://schemas.openxmlformats.org/officeDocument/2006/relationships/image" Target="../media/image21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0.png"/><Relationship Id="rId11" Type="http://schemas.openxmlformats.org/officeDocument/2006/relationships/image" Target="../media/image36.svg"/><Relationship Id="rId5" Type="http://schemas.openxmlformats.org/officeDocument/2006/relationships/image" Target="../media/image32.svg"/><Relationship Id="rId10" Type="http://schemas.openxmlformats.org/officeDocument/2006/relationships/image" Target="../media/image35.png"/><Relationship Id="rId4" Type="http://schemas.openxmlformats.org/officeDocument/2006/relationships/image" Target="../media/image31.png"/><Relationship Id="rId9" Type="http://schemas.openxmlformats.org/officeDocument/2006/relationships/image" Target="../media/image3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52BABC71-0705-4722-8A71-FE16FBAB691E}"/>
              </a:ext>
            </a:extLst>
          </p:cNvPr>
          <p:cNvSpPr/>
          <p:nvPr/>
        </p:nvSpPr>
        <p:spPr>
          <a:xfrm>
            <a:off x="6270172" y="0"/>
            <a:ext cx="5921827" cy="6866708"/>
          </a:xfrm>
          <a:custGeom>
            <a:avLst/>
            <a:gdLst>
              <a:gd name="connsiteX0" fmla="*/ 0 w 5721711"/>
              <a:gd name="connsiteY0" fmla="*/ 0 h 6858000"/>
              <a:gd name="connsiteX1" fmla="*/ 5721711 w 5721711"/>
              <a:gd name="connsiteY1" fmla="*/ 0 h 6858000"/>
              <a:gd name="connsiteX2" fmla="*/ 5721711 w 5721711"/>
              <a:gd name="connsiteY2" fmla="*/ 6858000 h 6858000"/>
              <a:gd name="connsiteX3" fmla="*/ 0 w 5721711"/>
              <a:gd name="connsiteY3" fmla="*/ 6858000 h 6858000"/>
              <a:gd name="connsiteX4" fmla="*/ 0 w 5721711"/>
              <a:gd name="connsiteY4" fmla="*/ 0 h 6858000"/>
              <a:gd name="connsiteX0" fmla="*/ 0 w 5721711"/>
              <a:gd name="connsiteY0" fmla="*/ 0 h 6858000"/>
              <a:gd name="connsiteX1" fmla="*/ 5721711 w 5721711"/>
              <a:gd name="connsiteY1" fmla="*/ 0 h 6858000"/>
              <a:gd name="connsiteX2" fmla="*/ 5721711 w 5721711"/>
              <a:gd name="connsiteY2" fmla="*/ 6858000 h 6858000"/>
              <a:gd name="connsiteX3" fmla="*/ 0 w 5721711"/>
              <a:gd name="connsiteY3" fmla="*/ 6858000 h 6858000"/>
              <a:gd name="connsiteX4" fmla="*/ 181 w 5721711"/>
              <a:gd name="connsiteY4" fmla="*/ 2455817 h 6858000"/>
              <a:gd name="connsiteX5" fmla="*/ 0 w 5721711"/>
              <a:gd name="connsiteY5" fmla="*/ 0 h 6858000"/>
              <a:gd name="connsiteX0" fmla="*/ 2795451 w 5721711"/>
              <a:gd name="connsiteY0" fmla="*/ 17417 h 6858000"/>
              <a:gd name="connsiteX1" fmla="*/ 5721711 w 5721711"/>
              <a:gd name="connsiteY1" fmla="*/ 0 h 6858000"/>
              <a:gd name="connsiteX2" fmla="*/ 5721711 w 5721711"/>
              <a:gd name="connsiteY2" fmla="*/ 6858000 h 6858000"/>
              <a:gd name="connsiteX3" fmla="*/ 0 w 5721711"/>
              <a:gd name="connsiteY3" fmla="*/ 6858000 h 6858000"/>
              <a:gd name="connsiteX4" fmla="*/ 181 w 5721711"/>
              <a:gd name="connsiteY4" fmla="*/ 2455817 h 6858000"/>
              <a:gd name="connsiteX5" fmla="*/ 2795451 w 5721711"/>
              <a:gd name="connsiteY5" fmla="*/ 17417 h 6858000"/>
              <a:gd name="connsiteX0" fmla="*/ 2795451 w 5721711"/>
              <a:gd name="connsiteY0" fmla="*/ 0 h 6858000"/>
              <a:gd name="connsiteX1" fmla="*/ 5721711 w 5721711"/>
              <a:gd name="connsiteY1" fmla="*/ 0 h 6858000"/>
              <a:gd name="connsiteX2" fmla="*/ 5721711 w 5721711"/>
              <a:gd name="connsiteY2" fmla="*/ 6858000 h 6858000"/>
              <a:gd name="connsiteX3" fmla="*/ 0 w 5721711"/>
              <a:gd name="connsiteY3" fmla="*/ 6858000 h 6858000"/>
              <a:gd name="connsiteX4" fmla="*/ 181 w 5721711"/>
              <a:gd name="connsiteY4" fmla="*/ 2455817 h 6858000"/>
              <a:gd name="connsiteX5" fmla="*/ 2795451 w 5721711"/>
              <a:gd name="connsiteY5" fmla="*/ 0 h 6858000"/>
              <a:gd name="connsiteX0" fmla="*/ 2795451 w 5721711"/>
              <a:gd name="connsiteY0" fmla="*/ 0 h 6858000"/>
              <a:gd name="connsiteX1" fmla="*/ 5721711 w 5721711"/>
              <a:gd name="connsiteY1" fmla="*/ 0 h 6858000"/>
              <a:gd name="connsiteX2" fmla="*/ 5721711 w 5721711"/>
              <a:gd name="connsiteY2" fmla="*/ 6858000 h 6858000"/>
              <a:gd name="connsiteX3" fmla="*/ 0 w 5721711"/>
              <a:gd name="connsiteY3" fmla="*/ 6858000 h 6858000"/>
              <a:gd name="connsiteX4" fmla="*/ 181 w 5721711"/>
              <a:gd name="connsiteY4" fmla="*/ 2455817 h 6858000"/>
              <a:gd name="connsiteX5" fmla="*/ 2795451 w 5721711"/>
              <a:gd name="connsiteY5" fmla="*/ 0 h 6858000"/>
              <a:gd name="connsiteX0" fmla="*/ 2795451 w 5721711"/>
              <a:gd name="connsiteY0" fmla="*/ 0 h 6858000"/>
              <a:gd name="connsiteX1" fmla="*/ 5721711 w 5721711"/>
              <a:gd name="connsiteY1" fmla="*/ 0 h 6858000"/>
              <a:gd name="connsiteX2" fmla="*/ 5721711 w 5721711"/>
              <a:gd name="connsiteY2" fmla="*/ 6858000 h 6858000"/>
              <a:gd name="connsiteX3" fmla="*/ 0 w 5721711"/>
              <a:gd name="connsiteY3" fmla="*/ 6858000 h 6858000"/>
              <a:gd name="connsiteX4" fmla="*/ 181 w 5721711"/>
              <a:gd name="connsiteY4" fmla="*/ 2455817 h 6858000"/>
              <a:gd name="connsiteX5" fmla="*/ 2795451 w 5721711"/>
              <a:gd name="connsiteY5" fmla="*/ 0 h 6858000"/>
              <a:gd name="connsiteX0" fmla="*/ 2795451 w 5721711"/>
              <a:gd name="connsiteY0" fmla="*/ 0 h 6858000"/>
              <a:gd name="connsiteX1" fmla="*/ 5721711 w 5721711"/>
              <a:gd name="connsiteY1" fmla="*/ 0 h 6858000"/>
              <a:gd name="connsiteX2" fmla="*/ 5721711 w 5721711"/>
              <a:gd name="connsiteY2" fmla="*/ 6858000 h 6858000"/>
              <a:gd name="connsiteX3" fmla="*/ 0 w 5721711"/>
              <a:gd name="connsiteY3" fmla="*/ 6858000 h 6858000"/>
              <a:gd name="connsiteX4" fmla="*/ 181 w 5721711"/>
              <a:gd name="connsiteY4" fmla="*/ 2455817 h 6858000"/>
              <a:gd name="connsiteX5" fmla="*/ 2795451 w 5721711"/>
              <a:gd name="connsiteY5" fmla="*/ 0 h 6858000"/>
              <a:gd name="connsiteX0" fmla="*/ 2795451 w 5721711"/>
              <a:gd name="connsiteY0" fmla="*/ 0 h 6858000"/>
              <a:gd name="connsiteX1" fmla="*/ 5721711 w 5721711"/>
              <a:gd name="connsiteY1" fmla="*/ 0 h 6858000"/>
              <a:gd name="connsiteX2" fmla="*/ 5721711 w 5721711"/>
              <a:gd name="connsiteY2" fmla="*/ 6858000 h 6858000"/>
              <a:gd name="connsiteX3" fmla="*/ 0 w 5721711"/>
              <a:gd name="connsiteY3" fmla="*/ 6858000 h 6858000"/>
              <a:gd name="connsiteX4" fmla="*/ 181 w 5721711"/>
              <a:gd name="connsiteY4" fmla="*/ 2455817 h 6858000"/>
              <a:gd name="connsiteX5" fmla="*/ 2795451 w 5721711"/>
              <a:gd name="connsiteY5" fmla="*/ 0 h 6858000"/>
              <a:gd name="connsiteX0" fmla="*/ 2795451 w 5721711"/>
              <a:gd name="connsiteY0" fmla="*/ 0 h 6858000"/>
              <a:gd name="connsiteX1" fmla="*/ 5721711 w 5721711"/>
              <a:gd name="connsiteY1" fmla="*/ 0 h 6858000"/>
              <a:gd name="connsiteX2" fmla="*/ 5721711 w 5721711"/>
              <a:gd name="connsiteY2" fmla="*/ 6858000 h 6858000"/>
              <a:gd name="connsiteX3" fmla="*/ 0 w 5721711"/>
              <a:gd name="connsiteY3" fmla="*/ 6858000 h 6858000"/>
              <a:gd name="connsiteX4" fmla="*/ 181 w 5721711"/>
              <a:gd name="connsiteY4" fmla="*/ 2455817 h 6858000"/>
              <a:gd name="connsiteX5" fmla="*/ 2795451 w 5721711"/>
              <a:gd name="connsiteY5" fmla="*/ 0 h 6858000"/>
              <a:gd name="connsiteX0" fmla="*/ 2795451 w 5721711"/>
              <a:gd name="connsiteY0" fmla="*/ 0 h 6858000"/>
              <a:gd name="connsiteX1" fmla="*/ 5721711 w 5721711"/>
              <a:gd name="connsiteY1" fmla="*/ 0 h 6858000"/>
              <a:gd name="connsiteX2" fmla="*/ 5721711 w 5721711"/>
              <a:gd name="connsiteY2" fmla="*/ 6858000 h 6858000"/>
              <a:gd name="connsiteX3" fmla="*/ 0 w 5721711"/>
              <a:gd name="connsiteY3" fmla="*/ 6858000 h 6858000"/>
              <a:gd name="connsiteX4" fmla="*/ 181 w 5721711"/>
              <a:gd name="connsiteY4" fmla="*/ 2455817 h 6858000"/>
              <a:gd name="connsiteX5" fmla="*/ 2795451 w 5721711"/>
              <a:gd name="connsiteY5" fmla="*/ 0 h 6858000"/>
              <a:gd name="connsiteX0" fmla="*/ 2795271 w 5721531"/>
              <a:gd name="connsiteY0" fmla="*/ 0 h 6866708"/>
              <a:gd name="connsiteX1" fmla="*/ 5721531 w 5721531"/>
              <a:gd name="connsiteY1" fmla="*/ 0 h 6866708"/>
              <a:gd name="connsiteX2" fmla="*/ 5721531 w 5721531"/>
              <a:gd name="connsiteY2" fmla="*/ 6858000 h 6866708"/>
              <a:gd name="connsiteX3" fmla="*/ 3291660 w 5721531"/>
              <a:gd name="connsiteY3" fmla="*/ 6866708 h 6866708"/>
              <a:gd name="connsiteX4" fmla="*/ 1 w 5721531"/>
              <a:gd name="connsiteY4" fmla="*/ 2455817 h 6866708"/>
              <a:gd name="connsiteX5" fmla="*/ 2795271 w 5721531"/>
              <a:gd name="connsiteY5" fmla="*/ 0 h 6866708"/>
              <a:gd name="connsiteX0" fmla="*/ 2795271 w 5721531"/>
              <a:gd name="connsiteY0" fmla="*/ 0 h 6866708"/>
              <a:gd name="connsiteX1" fmla="*/ 5721531 w 5721531"/>
              <a:gd name="connsiteY1" fmla="*/ 0 h 6866708"/>
              <a:gd name="connsiteX2" fmla="*/ 5721531 w 5721531"/>
              <a:gd name="connsiteY2" fmla="*/ 6858000 h 6866708"/>
              <a:gd name="connsiteX3" fmla="*/ 3291660 w 5721531"/>
              <a:gd name="connsiteY3" fmla="*/ 6866708 h 6866708"/>
              <a:gd name="connsiteX4" fmla="*/ 1 w 5721531"/>
              <a:gd name="connsiteY4" fmla="*/ 2455817 h 6866708"/>
              <a:gd name="connsiteX5" fmla="*/ 2795271 w 5721531"/>
              <a:gd name="connsiteY5" fmla="*/ 0 h 6866708"/>
              <a:gd name="connsiteX0" fmla="*/ 2795270 w 5721530"/>
              <a:gd name="connsiteY0" fmla="*/ 0 h 6866708"/>
              <a:gd name="connsiteX1" fmla="*/ 5721530 w 5721530"/>
              <a:gd name="connsiteY1" fmla="*/ 0 h 6866708"/>
              <a:gd name="connsiteX2" fmla="*/ 5721530 w 5721530"/>
              <a:gd name="connsiteY2" fmla="*/ 6858000 h 6866708"/>
              <a:gd name="connsiteX3" fmla="*/ 3291659 w 5721530"/>
              <a:gd name="connsiteY3" fmla="*/ 6866708 h 6866708"/>
              <a:gd name="connsiteX4" fmla="*/ 0 w 5721530"/>
              <a:gd name="connsiteY4" fmla="*/ 2455817 h 6866708"/>
              <a:gd name="connsiteX5" fmla="*/ 2795270 w 5721530"/>
              <a:gd name="connsiteY5" fmla="*/ 0 h 6866708"/>
              <a:gd name="connsiteX0" fmla="*/ 2995567 w 5921827"/>
              <a:gd name="connsiteY0" fmla="*/ 0 h 6866708"/>
              <a:gd name="connsiteX1" fmla="*/ 5921827 w 5921827"/>
              <a:gd name="connsiteY1" fmla="*/ 0 h 6866708"/>
              <a:gd name="connsiteX2" fmla="*/ 5921827 w 5921827"/>
              <a:gd name="connsiteY2" fmla="*/ 6858000 h 6866708"/>
              <a:gd name="connsiteX3" fmla="*/ 3491956 w 5921827"/>
              <a:gd name="connsiteY3" fmla="*/ 6866708 h 6866708"/>
              <a:gd name="connsiteX4" fmla="*/ 0 w 5921827"/>
              <a:gd name="connsiteY4" fmla="*/ 3074126 h 6866708"/>
              <a:gd name="connsiteX5" fmla="*/ 2995567 w 5921827"/>
              <a:gd name="connsiteY5" fmla="*/ 0 h 6866708"/>
              <a:gd name="connsiteX0" fmla="*/ 2995567 w 5921827"/>
              <a:gd name="connsiteY0" fmla="*/ 0 h 6866708"/>
              <a:gd name="connsiteX1" fmla="*/ 5921827 w 5921827"/>
              <a:gd name="connsiteY1" fmla="*/ 0 h 6866708"/>
              <a:gd name="connsiteX2" fmla="*/ 5921827 w 5921827"/>
              <a:gd name="connsiteY2" fmla="*/ 6858000 h 6866708"/>
              <a:gd name="connsiteX3" fmla="*/ 3491956 w 5921827"/>
              <a:gd name="connsiteY3" fmla="*/ 6866708 h 6866708"/>
              <a:gd name="connsiteX4" fmla="*/ 0 w 5921827"/>
              <a:gd name="connsiteY4" fmla="*/ 3074126 h 6866708"/>
              <a:gd name="connsiteX5" fmla="*/ 2995567 w 5921827"/>
              <a:gd name="connsiteY5" fmla="*/ 0 h 6866708"/>
              <a:gd name="connsiteX0" fmla="*/ 2995567 w 5921827"/>
              <a:gd name="connsiteY0" fmla="*/ 0 h 6866708"/>
              <a:gd name="connsiteX1" fmla="*/ 5921827 w 5921827"/>
              <a:gd name="connsiteY1" fmla="*/ 0 h 6866708"/>
              <a:gd name="connsiteX2" fmla="*/ 5921827 w 5921827"/>
              <a:gd name="connsiteY2" fmla="*/ 6858000 h 6866708"/>
              <a:gd name="connsiteX3" fmla="*/ 3491956 w 5921827"/>
              <a:gd name="connsiteY3" fmla="*/ 6866708 h 6866708"/>
              <a:gd name="connsiteX4" fmla="*/ 0 w 5921827"/>
              <a:gd name="connsiteY4" fmla="*/ 3074126 h 6866708"/>
              <a:gd name="connsiteX5" fmla="*/ 2995567 w 5921827"/>
              <a:gd name="connsiteY5" fmla="*/ 0 h 6866708"/>
              <a:gd name="connsiteX0" fmla="*/ 2995567 w 5921827"/>
              <a:gd name="connsiteY0" fmla="*/ 0 h 6866708"/>
              <a:gd name="connsiteX1" fmla="*/ 5921827 w 5921827"/>
              <a:gd name="connsiteY1" fmla="*/ 0 h 6866708"/>
              <a:gd name="connsiteX2" fmla="*/ 5921827 w 5921827"/>
              <a:gd name="connsiteY2" fmla="*/ 6858000 h 6866708"/>
              <a:gd name="connsiteX3" fmla="*/ 3491956 w 5921827"/>
              <a:gd name="connsiteY3" fmla="*/ 6866708 h 6866708"/>
              <a:gd name="connsiteX4" fmla="*/ 0 w 5921827"/>
              <a:gd name="connsiteY4" fmla="*/ 3074126 h 6866708"/>
              <a:gd name="connsiteX5" fmla="*/ 2995567 w 5921827"/>
              <a:gd name="connsiteY5" fmla="*/ 0 h 6866708"/>
              <a:gd name="connsiteX0" fmla="*/ 2995567 w 5921827"/>
              <a:gd name="connsiteY0" fmla="*/ 0 h 6866708"/>
              <a:gd name="connsiteX1" fmla="*/ 5921827 w 5921827"/>
              <a:gd name="connsiteY1" fmla="*/ 0 h 6866708"/>
              <a:gd name="connsiteX2" fmla="*/ 5921827 w 5921827"/>
              <a:gd name="connsiteY2" fmla="*/ 6858000 h 6866708"/>
              <a:gd name="connsiteX3" fmla="*/ 3491956 w 5921827"/>
              <a:gd name="connsiteY3" fmla="*/ 6866708 h 6866708"/>
              <a:gd name="connsiteX4" fmla="*/ 0 w 5921827"/>
              <a:gd name="connsiteY4" fmla="*/ 3074126 h 6866708"/>
              <a:gd name="connsiteX5" fmla="*/ 2995567 w 5921827"/>
              <a:gd name="connsiteY5" fmla="*/ 0 h 6866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21827" h="6866708">
                <a:moveTo>
                  <a:pt x="2995567" y="0"/>
                </a:moveTo>
                <a:lnTo>
                  <a:pt x="5921827" y="0"/>
                </a:lnTo>
                <a:lnTo>
                  <a:pt x="5921827" y="6858000"/>
                </a:lnTo>
                <a:lnTo>
                  <a:pt x="3491956" y="6866708"/>
                </a:lnTo>
                <a:cubicBezTo>
                  <a:pt x="2316358" y="5529943"/>
                  <a:pt x="1541357" y="4741818"/>
                  <a:pt x="0" y="3074126"/>
                </a:cubicBezTo>
                <a:cubicBezTo>
                  <a:pt x="940467" y="2063931"/>
                  <a:pt x="2098644" y="931818"/>
                  <a:pt x="29955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" name="TextBox 3">
            <a:hlinkClick r:id="rId2"/>
            <a:extLst>
              <a:ext uri="{FF2B5EF4-FFF2-40B4-BE49-F238E27FC236}">
                <a16:creationId xmlns:a16="http://schemas.microsoft.com/office/drawing/2014/main" id="{65EB7FFB-6FB1-480A-A898-65150C03087A}"/>
              </a:ext>
            </a:extLst>
          </p:cNvPr>
          <p:cNvSpPr txBox="1"/>
          <p:nvPr/>
        </p:nvSpPr>
        <p:spPr>
          <a:xfrm>
            <a:off x="10176293" y="4470569"/>
            <a:ext cx="168459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6588034" y="2287791"/>
            <a:ext cx="52861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 : پزشکی کودکانه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6574791" y="3570503"/>
            <a:ext cx="528610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7391C43-A7C4-4450-A16A-F5658A36EA57}"/>
              </a:ext>
            </a:extLst>
          </p:cNvPr>
          <p:cNvSpPr/>
          <p:nvPr/>
        </p:nvSpPr>
        <p:spPr>
          <a:xfrm>
            <a:off x="10176294" y="4470569"/>
            <a:ext cx="1684599" cy="432917"/>
          </a:xfrm>
          <a:custGeom>
            <a:avLst/>
            <a:gdLst>
              <a:gd name="connsiteX0" fmla="*/ 10575608 w 12134850"/>
              <a:gd name="connsiteY0" fmla="*/ 3118485 h 3118484"/>
              <a:gd name="connsiteX1" fmla="*/ 1559243 w 12134850"/>
              <a:gd name="connsiteY1" fmla="*/ 3118485 h 3118484"/>
              <a:gd name="connsiteX2" fmla="*/ 0 w 12134850"/>
              <a:gd name="connsiteY2" fmla="*/ 1559243 h 3118484"/>
              <a:gd name="connsiteX3" fmla="*/ 1559243 w 12134850"/>
              <a:gd name="connsiteY3" fmla="*/ 0 h 3118484"/>
              <a:gd name="connsiteX4" fmla="*/ 10575608 w 12134850"/>
              <a:gd name="connsiteY4" fmla="*/ 0 h 3118484"/>
              <a:gd name="connsiteX5" fmla="*/ 12134850 w 12134850"/>
              <a:gd name="connsiteY5" fmla="*/ 1559243 h 3118484"/>
              <a:gd name="connsiteX6" fmla="*/ 10575608 w 12134850"/>
              <a:gd name="connsiteY6" fmla="*/ 3118485 h 3118484"/>
              <a:gd name="connsiteX7" fmla="*/ 1559243 w 12134850"/>
              <a:gd name="connsiteY7" fmla="*/ 135255 h 3118484"/>
              <a:gd name="connsiteX8" fmla="*/ 135255 w 12134850"/>
              <a:gd name="connsiteY8" fmla="*/ 1559243 h 3118484"/>
              <a:gd name="connsiteX9" fmla="*/ 1559243 w 12134850"/>
              <a:gd name="connsiteY9" fmla="*/ 2983230 h 3118484"/>
              <a:gd name="connsiteX10" fmla="*/ 10575608 w 12134850"/>
              <a:gd name="connsiteY10" fmla="*/ 2983230 h 3118484"/>
              <a:gd name="connsiteX11" fmla="*/ 11999595 w 12134850"/>
              <a:gd name="connsiteY11" fmla="*/ 1559243 h 3118484"/>
              <a:gd name="connsiteX12" fmla="*/ 10575608 w 12134850"/>
              <a:gd name="connsiteY12" fmla="*/ 135255 h 3118484"/>
              <a:gd name="connsiteX13" fmla="*/ 1559243 w 12134850"/>
              <a:gd name="connsiteY13" fmla="*/ 135255 h 311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34850" h="3118484">
                <a:moveTo>
                  <a:pt x="10575608" y="3118485"/>
                </a:moveTo>
                <a:lnTo>
                  <a:pt x="1559243" y="3118485"/>
                </a:lnTo>
                <a:cubicBezTo>
                  <a:pt x="699135" y="3118485"/>
                  <a:pt x="0" y="2419350"/>
                  <a:pt x="0" y="1559243"/>
                </a:cubicBezTo>
                <a:cubicBezTo>
                  <a:pt x="0" y="699135"/>
                  <a:pt x="699135" y="0"/>
                  <a:pt x="1559243" y="0"/>
                </a:cubicBezTo>
                <a:lnTo>
                  <a:pt x="10575608" y="0"/>
                </a:lnTo>
                <a:cubicBezTo>
                  <a:pt x="11435715" y="0"/>
                  <a:pt x="12134850" y="699135"/>
                  <a:pt x="12134850" y="1559243"/>
                </a:cubicBezTo>
                <a:cubicBezTo>
                  <a:pt x="12134850" y="2419350"/>
                  <a:pt x="11435715" y="3118485"/>
                  <a:pt x="10575608" y="3118485"/>
                </a:cubicBezTo>
                <a:close/>
                <a:moveTo>
                  <a:pt x="1559243" y="135255"/>
                </a:moveTo>
                <a:cubicBezTo>
                  <a:pt x="774383" y="135255"/>
                  <a:pt x="135255" y="774383"/>
                  <a:pt x="135255" y="1559243"/>
                </a:cubicBezTo>
                <a:cubicBezTo>
                  <a:pt x="135255" y="2344103"/>
                  <a:pt x="773430" y="2983230"/>
                  <a:pt x="1559243" y="2983230"/>
                </a:cubicBezTo>
                <a:lnTo>
                  <a:pt x="10575608" y="2983230"/>
                </a:lnTo>
                <a:cubicBezTo>
                  <a:pt x="11360467" y="2983230"/>
                  <a:pt x="11999595" y="2344103"/>
                  <a:pt x="11999595" y="1559243"/>
                </a:cubicBezTo>
                <a:cubicBezTo>
                  <a:pt x="11999595" y="774383"/>
                  <a:pt x="11361420" y="135255"/>
                  <a:pt x="10575608" y="135255"/>
                </a:cubicBezTo>
                <a:lnTo>
                  <a:pt x="1559243" y="13525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5606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9F9671DF-ED5F-436E-8D15-3CB5C76A9459}"/>
              </a:ext>
            </a:extLst>
          </p:cNvPr>
          <p:cNvGrpSpPr/>
          <p:nvPr/>
        </p:nvGrpSpPr>
        <p:grpSpPr>
          <a:xfrm rot="16200000">
            <a:off x="923103" y="2887564"/>
            <a:ext cx="1803274" cy="1254034"/>
            <a:chOff x="1367246" y="2899119"/>
            <a:chExt cx="1803274" cy="1254034"/>
          </a:xfrm>
        </p:grpSpPr>
        <p:sp>
          <p:nvSpPr>
            <p:cNvPr id="3" name="이등변 삼각형 2">
              <a:extLst>
                <a:ext uri="{FF2B5EF4-FFF2-40B4-BE49-F238E27FC236}">
                  <a16:creationId xmlns:a16="http://schemas.microsoft.com/office/drawing/2014/main" id="{EE7706ED-2C95-4740-8186-FC33F6B05730}"/>
                </a:ext>
              </a:extLst>
            </p:cNvPr>
            <p:cNvSpPr/>
            <p:nvPr/>
          </p:nvSpPr>
          <p:spPr>
            <a:xfrm rot="5400000">
              <a:off x="2002971" y="2985604"/>
              <a:ext cx="1254034" cy="1081064"/>
            </a:xfrm>
            <a:prstGeom prst="triangle">
              <a:avLst/>
            </a:prstGeom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DC83651D-DF30-40E8-B39F-5B2575D7F00D}"/>
                </a:ext>
              </a:extLst>
            </p:cNvPr>
            <p:cNvSpPr/>
            <p:nvPr/>
          </p:nvSpPr>
          <p:spPr>
            <a:xfrm>
              <a:off x="1367246" y="3012330"/>
              <a:ext cx="1027611" cy="102761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3F084F-ABBB-4005-823B-C4AFC3FCE5DB}"/>
              </a:ext>
            </a:extLst>
          </p:cNvPr>
          <p:cNvGrpSpPr/>
          <p:nvPr/>
        </p:nvGrpSpPr>
        <p:grpSpPr>
          <a:xfrm rot="5400000">
            <a:off x="3060908" y="3703620"/>
            <a:ext cx="1803274" cy="1254034"/>
            <a:chOff x="1367246" y="2899119"/>
            <a:chExt cx="1803274" cy="1254034"/>
          </a:xfrm>
        </p:grpSpPr>
        <p:sp>
          <p:nvSpPr>
            <p:cNvPr id="7" name="이등변 삼각형 6">
              <a:extLst>
                <a:ext uri="{FF2B5EF4-FFF2-40B4-BE49-F238E27FC236}">
                  <a16:creationId xmlns:a16="http://schemas.microsoft.com/office/drawing/2014/main" id="{8B6E70C8-0B4F-4FA9-907A-15C244FC5074}"/>
                </a:ext>
              </a:extLst>
            </p:cNvPr>
            <p:cNvSpPr/>
            <p:nvPr/>
          </p:nvSpPr>
          <p:spPr>
            <a:xfrm rot="5400000">
              <a:off x="2002971" y="2985604"/>
              <a:ext cx="1254034" cy="1081064"/>
            </a:xfrm>
            <a:prstGeom prst="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9DCB3EEF-C7D6-426D-A046-93955B90D118}"/>
                </a:ext>
              </a:extLst>
            </p:cNvPr>
            <p:cNvSpPr/>
            <p:nvPr/>
          </p:nvSpPr>
          <p:spPr>
            <a:xfrm>
              <a:off x="1367246" y="3012330"/>
              <a:ext cx="1027611" cy="102761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B9329052-8BB6-4DA8-A543-F3E7B01760F6}"/>
              </a:ext>
            </a:extLst>
          </p:cNvPr>
          <p:cNvGrpSpPr/>
          <p:nvPr/>
        </p:nvGrpSpPr>
        <p:grpSpPr>
          <a:xfrm rot="16200000">
            <a:off x="5198713" y="2887565"/>
            <a:ext cx="1803274" cy="1254034"/>
            <a:chOff x="1367246" y="2899119"/>
            <a:chExt cx="1803274" cy="1254034"/>
          </a:xfrm>
        </p:grpSpPr>
        <p:sp>
          <p:nvSpPr>
            <p:cNvPr id="10" name="이등변 삼각형 9">
              <a:extLst>
                <a:ext uri="{FF2B5EF4-FFF2-40B4-BE49-F238E27FC236}">
                  <a16:creationId xmlns:a16="http://schemas.microsoft.com/office/drawing/2014/main" id="{7606A09D-4631-40FF-92D3-A9F9D5D8A0EA}"/>
                </a:ext>
              </a:extLst>
            </p:cNvPr>
            <p:cNvSpPr/>
            <p:nvPr/>
          </p:nvSpPr>
          <p:spPr>
            <a:xfrm rot="5400000">
              <a:off x="2002971" y="2985604"/>
              <a:ext cx="1254034" cy="1081064"/>
            </a:xfrm>
            <a:prstGeom prst="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F3B51732-1E94-4532-95A7-172A0D683E3B}"/>
                </a:ext>
              </a:extLst>
            </p:cNvPr>
            <p:cNvSpPr/>
            <p:nvPr/>
          </p:nvSpPr>
          <p:spPr>
            <a:xfrm>
              <a:off x="1367246" y="3012330"/>
              <a:ext cx="1027611" cy="102761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F415E78-8637-4CF6-B3D7-AB74FA20FC0D}"/>
              </a:ext>
            </a:extLst>
          </p:cNvPr>
          <p:cNvGrpSpPr/>
          <p:nvPr/>
        </p:nvGrpSpPr>
        <p:grpSpPr>
          <a:xfrm rot="5400000">
            <a:off x="7336518" y="3703619"/>
            <a:ext cx="1803274" cy="1254034"/>
            <a:chOff x="1367246" y="2899119"/>
            <a:chExt cx="1803274" cy="1254034"/>
          </a:xfrm>
        </p:grpSpPr>
        <p:sp>
          <p:nvSpPr>
            <p:cNvPr id="13" name="이등변 삼각형 12">
              <a:extLst>
                <a:ext uri="{FF2B5EF4-FFF2-40B4-BE49-F238E27FC236}">
                  <a16:creationId xmlns:a16="http://schemas.microsoft.com/office/drawing/2014/main" id="{80124E0F-01A3-4D92-8348-82CA47502F4E}"/>
                </a:ext>
              </a:extLst>
            </p:cNvPr>
            <p:cNvSpPr/>
            <p:nvPr/>
          </p:nvSpPr>
          <p:spPr>
            <a:xfrm rot="5400000">
              <a:off x="2002971" y="2985604"/>
              <a:ext cx="1254034" cy="1081064"/>
            </a:xfrm>
            <a:prstGeom prst="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27857D32-3974-4566-ADAF-CB205EB3308A}"/>
                </a:ext>
              </a:extLst>
            </p:cNvPr>
            <p:cNvSpPr/>
            <p:nvPr/>
          </p:nvSpPr>
          <p:spPr>
            <a:xfrm>
              <a:off x="1367246" y="3012330"/>
              <a:ext cx="1027611" cy="102761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5604C113-F10D-42FC-A681-E16A4C1B5A11}"/>
              </a:ext>
            </a:extLst>
          </p:cNvPr>
          <p:cNvGrpSpPr/>
          <p:nvPr/>
        </p:nvGrpSpPr>
        <p:grpSpPr>
          <a:xfrm rot="16200000">
            <a:off x="9474324" y="2887564"/>
            <a:ext cx="1803274" cy="1254034"/>
            <a:chOff x="1367246" y="2899119"/>
            <a:chExt cx="1803274" cy="1254034"/>
          </a:xfrm>
        </p:grpSpPr>
        <p:sp>
          <p:nvSpPr>
            <p:cNvPr id="16" name="이등변 삼각형 15">
              <a:extLst>
                <a:ext uri="{FF2B5EF4-FFF2-40B4-BE49-F238E27FC236}">
                  <a16:creationId xmlns:a16="http://schemas.microsoft.com/office/drawing/2014/main" id="{672C694D-6B56-46BB-9DA9-50C9FAC146DA}"/>
                </a:ext>
              </a:extLst>
            </p:cNvPr>
            <p:cNvSpPr/>
            <p:nvPr/>
          </p:nvSpPr>
          <p:spPr>
            <a:xfrm rot="5400000">
              <a:off x="2002971" y="2985604"/>
              <a:ext cx="1254034" cy="1081064"/>
            </a:xfrm>
            <a:prstGeom prst="triangle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39186C2A-9AD7-4912-926B-F3D66B2390CA}"/>
                </a:ext>
              </a:extLst>
            </p:cNvPr>
            <p:cNvSpPr/>
            <p:nvPr/>
          </p:nvSpPr>
          <p:spPr>
            <a:xfrm>
              <a:off x="1367246" y="3012330"/>
              <a:ext cx="1027611" cy="102761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18" name="Rounded Rectangle 31">
            <a:extLst>
              <a:ext uri="{FF2B5EF4-FFF2-40B4-BE49-F238E27FC236}">
                <a16:creationId xmlns:a16="http://schemas.microsoft.com/office/drawing/2014/main" id="{E56FECB2-3A51-4D20-B55B-5D8F9255F0BF}"/>
              </a:ext>
            </a:extLst>
          </p:cNvPr>
          <p:cNvSpPr>
            <a:spLocks noChangeAspect="1"/>
          </p:cNvSpPr>
          <p:nvPr/>
        </p:nvSpPr>
        <p:spPr>
          <a:xfrm>
            <a:off x="1647188" y="3632407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Rounded Rectangle 25">
            <a:extLst>
              <a:ext uri="{FF2B5EF4-FFF2-40B4-BE49-F238E27FC236}">
                <a16:creationId xmlns:a16="http://schemas.microsoft.com/office/drawing/2014/main" id="{EB3B63BD-A9CC-4DAD-BCF3-2489BC67EA1C}"/>
              </a:ext>
            </a:extLst>
          </p:cNvPr>
          <p:cNvSpPr/>
          <p:nvPr/>
        </p:nvSpPr>
        <p:spPr>
          <a:xfrm>
            <a:off x="5850724" y="3665703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0" name="Chord 32">
            <a:extLst>
              <a:ext uri="{FF2B5EF4-FFF2-40B4-BE49-F238E27FC236}">
                <a16:creationId xmlns:a16="http://schemas.microsoft.com/office/drawing/2014/main" id="{9CF09F78-0006-4C97-84BD-3EF1C30285BD}"/>
              </a:ext>
            </a:extLst>
          </p:cNvPr>
          <p:cNvSpPr/>
          <p:nvPr/>
        </p:nvSpPr>
        <p:spPr>
          <a:xfrm>
            <a:off x="3713710" y="3683171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1" name="Rounded Rectangle 40">
            <a:extLst>
              <a:ext uri="{FF2B5EF4-FFF2-40B4-BE49-F238E27FC236}">
                <a16:creationId xmlns:a16="http://schemas.microsoft.com/office/drawing/2014/main" id="{DAD348FB-284A-4297-9301-38314BDD1C4F}"/>
              </a:ext>
            </a:extLst>
          </p:cNvPr>
          <p:cNvSpPr/>
          <p:nvPr/>
        </p:nvSpPr>
        <p:spPr>
          <a:xfrm rot="2942052">
            <a:off x="8066151" y="3755615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2" name="Rounded Rectangle 17">
            <a:extLst>
              <a:ext uri="{FF2B5EF4-FFF2-40B4-BE49-F238E27FC236}">
                <a16:creationId xmlns:a16="http://schemas.microsoft.com/office/drawing/2014/main" id="{00B2CF89-02C4-42D4-9ED8-AD04C0449753}"/>
              </a:ext>
            </a:extLst>
          </p:cNvPr>
          <p:cNvSpPr>
            <a:spLocks noChangeAspect="1"/>
          </p:cNvSpPr>
          <p:nvPr/>
        </p:nvSpPr>
        <p:spPr>
          <a:xfrm>
            <a:off x="10209465" y="3646664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3" name="Group 9">
            <a:extLst>
              <a:ext uri="{FF2B5EF4-FFF2-40B4-BE49-F238E27FC236}">
                <a16:creationId xmlns:a16="http://schemas.microsoft.com/office/drawing/2014/main" id="{B5674436-65F0-4AA8-9669-5CFEA3D28C84}"/>
              </a:ext>
            </a:extLst>
          </p:cNvPr>
          <p:cNvGrpSpPr/>
          <p:nvPr/>
        </p:nvGrpSpPr>
        <p:grpSpPr>
          <a:xfrm>
            <a:off x="1019550" y="4790121"/>
            <a:ext cx="1610492" cy="1674803"/>
            <a:chOff x="1113220" y="4149080"/>
            <a:chExt cx="1516195" cy="167480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C640987-4FEB-40DE-BCF2-AA634E854A20}"/>
                </a:ext>
              </a:extLst>
            </p:cNvPr>
            <p:cNvSpPr txBox="1"/>
            <p:nvPr/>
          </p:nvSpPr>
          <p:spPr>
            <a:xfrm>
              <a:off x="1113220" y="4149080"/>
              <a:ext cx="1516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5A5B98D-B90E-4C23-B5F0-1F060734A708}"/>
                </a:ext>
              </a:extLst>
            </p:cNvPr>
            <p:cNvSpPr txBox="1"/>
            <p:nvPr/>
          </p:nvSpPr>
          <p:spPr>
            <a:xfrm>
              <a:off x="1113220" y="4369639"/>
              <a:ext cx="1516195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9">
            <a:extLst>
              <a:ext uri="{FF2B5EF4-FFF2-40B4-BE49-F238E27FC236}">
                <a16:creationId xmlns:a16="http://schemas.microsoft.com/office/drawing/2014/main" id="{C5DB694A-5AFF-456E-ADB1-E0CF1DC9C203}"/>
              </a:ext>
            </a:extLst>
          </p:cNvPr>
          <p:cNvGrpSpPr/>
          <p:nvPr/>
        </p:nvGrpSpPr>
        <p:grpSpPr>
          <a:xfrm>
            <a:off x="3157299" y="1785967"/>
            <a:ext cx="1610492" cy="1674803"/>
            <a:chOff x="1113220" y="4149080"/>
            <a:chExt cx="1516195" cy="167480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3C7A365-4286-43E6-A290-CC8223826FC2}"/>
                </a:ext>
              </a:extLst>
            </p:cNvPr>
            <p:cNvSpPr txBox="1"/>
            <p:nvPr/>
          </p:nvSpPr>
          <p:spPr>
            <a:xfrm>
              <a:off x="1113220" y="4149080"/>
              <a:ext cx="1516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EEEE160-869E-4310-A25C-E1F2BA4F9EA0}"/>
                </a:ext>
              </a:extLst>
            </p:cNvPr>
            <p:cNvSpPr txBox="1"/>
            <p:nvPr/>
          </p:nvSpPr>
          <p:spPr>
            <a:xfrm>
              <a:off x="1113220" y="4369639"/>
              <a:ext cx="1516195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9">
            <a:extLst>
              <a:ext uri="{FF2B5EF4-FFF2-40B4-BE49-F238E27FC236}">
                <a16:creationId xmlns:a16="http://schemas.microsoft.com/office/drawing/2014/main" id="{9E9EF66A-C850-496B-9DA7-08D58CB8E6C7}"/>
              </a:ext>
            </a:extLst>
          </p:cNvPr>
          <p:cNvGrpSpPr/>
          <p:nvPr/>
        </p:nvGrpSpPr>
        <p:grpSpPr>
          <a:xfrm>
            <a:off x="5295047" y="4790121"/>
            <a:ext cx="1610492" cy="1674803"/>
            <a:chOff x="1113220" y="4149080"/>
            <a:chExt cx="1516195" cy="167480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0663B2A-AF08-420A-AA3B-BBAA9CE3B2C1}"/>
                </a:ext>
              </a:extLst>
            </p:cNvPr>
            <p:cNvSpPr txBox="1"/>
            <p:nvPr/>
          </p:nvSpPr>
          <p:spPr>
            <a:xfrm>
              <a:off x="1113220" y="4149080"/>
              <a:ext cx="1516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2FA1EB0-5AC4-4887-916C-61E12BB7F615}"/>
                </a:ext>
              </a:extLst>
            </p:cNvPr>
            <p:cNvSpPr txBox="1"/>
            <p:nvPr/>
          </p:nvSpPr>
          <p:spPr>
            <a:xfrm>
              <a:off x="1113220" y="4369639"/>
              <a:ext cx="1516195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9">
            <a:extLst>
              <a:ext uri="{FF2B5EF4-FFF2-40B4-BE49-F238E27FC236}">
                <a16:creationId xmlns:a16="http://schemas.microsoft.com/office/drawing/2014/main" id="{B9C3E33E-466B-4DEB-8279-571D1145726E}"/>
              </a:ext>
            </a:extLst>
          </p:cNvPr>
          <p:cNvGrpSpPr/>
          <p:nvPr/>
        </p:nvGrpSpPr>
        <p:grpSpPr>
          <a:xfrm>
            <a:off x="7432909" y="1765358"/>
            <a:ext cx="1610492" cy="1674803"/>
            <a:chOff x="1113220" y="4149080"/>
            <a:chExt cx="1516195" cy="167480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6F33610-0F0E-418A-92D5-0FC611F172B2}"/>
                </a:ext>
              </a:extLst>
            </p:cNvPr>
            <p:cNvSpPr txBox="1"/>
            <p:nvPr/>
          </p:nvSpPr>
          <p:spPr>
            <a:xfrm>
              <a:off x="1113220" y="4149080"/>
              <a:ext cx="1516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214039D-9C7D-45C2-842A-71E582ABE8FF}"/>
                </a:ext>
              </a:extLst>
            </p:cNvPr>
            <p:cNvSpPr txBox="1"/>
            <p:nvPr/>
          </p:nvSpPr>
          <p:spPr>
            <a:xfrm>
              <a:off x="1113220" y="4369639"/>
              <a:ext cx="1516195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9">
            <a:extLst>
              <a:ext uri="{FF2B5EF4-FFF2-40B4-BE49-F238E27FC236}">
                <a16:creationId xmlns:a16="http://schemas.microsoft.com/office/drawing/2014/main" id="{6D02D35C-4796-4B51-8401-C93846A89CEF}"/>
              </a:ext>
            </a:extLst>
          </p:cNvPr>
          <p:cNvGrpSpPr/>
          <p:nvPr/>
        </p:nvGrpSpPr>
        <p:grpSpPr>
          <a:xfrm>
            <a:off x="9570544" y="4790121"/>
            <a:ext cx="1610492" cy="1674803"/>
            <a:chOff x="1113220" y="4149080"/>
            <a:chExt cx="1516195" cy="1674803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1BD7F29-379E-4939-B3CA-C1D8622F06AF}"/>
                </a:ext>
              </a:extLst>
            </p:cNvPr>
            <p:cNvSpPr txBox="1"/>
            <p:nvPr/>
          </p:nvSpPr>
          <p:spPr>
            <a:xfrm>
              <a:off x="1113220" y="4149080"/>
              <a:ext cx="15161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37E35A9-09A1-4752-A6F5-56C910B65AB5}"/>
                </a:ext>
              </a:extLst>
            </p:cNvPr>
            <p:cNvSpPr txBox="1"/>
            <p:nvPr/>
          </p:nvSpPr>
          <p:spPr>
            <a:xfrm>
              <a:off x="1113220" y="4369639"/>
              <a:ext cx="1516195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D95C027-2E6F-424B-8388-2022AE446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09600" y="269852"/>
            <a:ext cx="10974373" cy="710877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fa-IR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نمونه کارها</a:t>
            </a:r>
            <a:endParaRPr 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3FA412-9AF4-42D4-B397-2F049E41449A}"/>
              </a:ext>
            </a:extLst>
          </p:cNvPr>
          <p:cNvSpPr txBox="1"/>
          <p:nvPr/>
        </p:nvSpPr>
        <p:spPr>
          <a:xfrm>
            <a:off x="333937" y="4869159"/>
            <a:ext cx="9994191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B76CD99-01DB-4BBD-A6AF-DB0E787053EB}"/>
              </a:ext>
            </a:extLst>
          </p:cNvPr>
          <p:cNvGrpSpPr/>
          <p:nvPr/>
        </p:nvGrpSpPr>
        <p:grpSpPr>
          <a:xfrm>
            <a:off x="10274957" y="5708220"/>
            <a:ext cx="1317197" cy="785257"/>
            <a:chOff x="9923518" y="5568491"/>
            <a:chExt cx="1610884" cy="960341"/>
          </a:xfrm>
          <a:solidFill>
            <a:schemeClr val="bg1">
              <a:alpha val="60000"/>
            </a:schemeClr>
          </a:solidFill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E55EE596-7390-42A2-9210-78D7C349E2BB}"/>
                </a:ext>
              </a:extLst>
            </p:cNvPr>
            <p:cNvGrpSpPr/>
            <p:nvPr/>
          </p:nvGrpSpPr>
          <p:grpSpPr>
            <a:xfrm>
              <a:off x="9923518" y="5661248"/>
              <a:ext cx="1610884" cy="867584"/>
              <a:chOff x="4267596" y="2538419"/>
              <a:chExt cx="3848798" cy="2072872"/>
            </a:xfrm>
            <a:grpFill/>
          </p:grpSpPr>
          <p:sp>
            <p:nvSpPr>
              <p:cNvPr id="10" name="자유형: 도형 9">
                <a:extLst>
                  <a:ext uri="{FF2B5EF4-FFF2-40B4-BE49-F238E27FC236}">
                    <a16:creationId xmlns:a16="http://schemas.microsoft.com/office/drawing/2014/main" id="{7054933A-390D-465D-9DFB-E13F51341AE7}"/>
                  </a:ext>
                </a:extLst>
              </p:cNvPr>
              <p:cNvSpPr/>
              <p:nvPr/>
            </p:nvSpPr>
            <p:spPr>
              <a:xfrm>
                <a:off x="6785260" y="2568777"/>
                <a:ext cx="1331134" cy="2032989"/>
              </a:xfrm>
              <a:custGeom>
                <a:avLst/>
                <a:gdLst>
                  <a:gd name="connsiteX0" fmla="*/ 490384 w 1331134"/>
                  <a:gd name="connsiteY0" fmla="*/ 489761 h 2032989"/>
                  <a:gd name="connsiteX1" fmla="*/ 845700 w 1331134"/>
                  <a:gd name="connsiteY1" fmla="*/ 489761 h 2032989"/>
                  <a:gd name="connsiteX2" fmla="*/ 927551 w 1331134"/>
                  <a:gd name="connsiteY2" fmla="*/ 544016 h 2032989"/>
                  <a:gd name="connsiteX3" fmla="*/ 927631 w 1331134"/>
                  <a:gd name="connsiteY3" fmla="*/ 544409 h 2032989"/>
                  <a:gd name="connsiteX4" fmla="*/ 931117 w 1331134"/>
                  <a:gd name="connsiteY4" fmla="*/ 547612 h 2032989"/>
                  <a:gd name="connsiteX5" fmla="*/ 1318663 w 1331134"/>
                  <a:gd name="connsiteY5" fmla="*/ 1080822 h 2032989"/>
                  <a:gd name="connsiteX6" fmla="*/ 1304245 w 1331134"/>
                  <a:gd name="connsiteY6" fmla="*/ 1171957 h 2032989"/>
                  <a:gd name="connsiteX7" fmla="*/ 1304246 w 1331134"/>
                  <a:gd name="connsiteY7" fmla="*/ 1171958 h 2032989"/>
                  <a:gd name="connsiteX8" fmla="*/ 1213111 w 1331134"/>
                  <a:gd name="connsiteY8" fmla="*/ 1157540 h 2032989"/>
                  <a:gd name="connsiteX9" fmla="*/ 944828 w 1331134"/>
                  <a:gd name="connsiteY9" fmla="*/ 788421 h 2032989"/>
                  <a:gd name="connsiteX10" fmla="*/ 1062249 w 1331134"/>
                  <a:gd name="connsiteY10" fmla="*/ 1490170 h 2032989"/>
                  <a:gd name="connsiteX11" fmla="*/ 869307 w 1331134"/>
                  <a:gd name="connsiteY11" fmla="*/ 1490170 h 2032989"/>
                  <a:gd name="connsiteX12" fmla="*/ 869307 w 1331134"/>
                  <a:gd name="connsiteY12" fmla="*/ 1949353 h 2032989"/>
                  <a:gd name="connsiteX13" fmla="*/ 785671 w 1331134"/>
                  <a:gd name="connsiteY13" fmla="*/ 2032989 h 2032989"/>
                  <a:gd name="connsiteX14" fmla="*/ 702035 w 1331134"/>
                  <a:gd name="connsiteY14" fmla="*/ 1949353 h 2032989"/>
                  <a:gd name="connsiteX15" fmla="*/ 702035 w 1331134"/>
                  <a:gd name="connsiteY15" fmla="*/ 1490170 h 2032989"/>
                  <a:gd name="connsiteX16" fmla="*/ 615585 w 1331134"/>
                  <a:gd name="connsiteY16" fmla="*/ 1490170 h 2032989"/>
                  <a:gd name="connsiteX17" fmla="*/ 615585 w 1331134"/>
                  <a:gd name="connsiteY17" fmla="*/ 1949353 h 2032989"/>
                  <a:gd name="connsiteX18" fmla="*/ 531949 w 1331134"/>
                  <a:gd name="connsiteY18" fmla="*/ 2032989 h 2032989"/>
                  <a:gd name="connsiteX19" fmla="*/ 448313 w 1331134"/>
                  <a:gd name="connsiteY19" fmla="*/ 1949353 h 2032989"/>
                  <a:gd name="connsiteX20" fmla="*/ 448313 w 1331134"/>
                  <a:gd name="connsiteY20" fmla="*/ 1490170 h 2032989"/>
                  <a:gd name="connsiteX21" fmla="*/ 276875 w 1331134"/>
                  <a:gd name="connsiteY21" fmla="*/ 1490170 h 2032989"/>
                  <a:gd name="connsiteX22" fmla="*/ 396699 w 1331134"/>
                  <a:gd name="connsiteY22" fmla="*/ 774058 h 2032989"/>
                  <a:gd name="connsiteX23" fmla="*/ 118023 w 1331134"/>
                  <a:gd name="connsiteY23" fmla="*/ 1157477 h 2032989"/>
                  <a:gd name="connsiteX24" fmla="*/ 26888 w 1331134"/>
                  <a:gd name="connsiteY24" fmla="*/ 1171895 h 2032989"/>
                  <a:gd name="connsiteX25" fmla="*/ 26889 w 1331134"/>
                  <a:gd name="connsiteY25" fmla="*/ 1171894 h 2032989"/>
                  <a:gd name="connsiteX26" fmla="*/ 12471 w 1331134"/>
                  <a:gd name="connsiteY26" fmla="*/ 1080759 h 2032989"/>
                  <a:gd name="connsiteX27" fmla="*/ 400017 w 1331134"/>
                  <a:gd name="connsiteY27" fmla="*/ 547549 h 2032989"/>
                  <a:gd name="connsiteX28" fmla="*/ 416134 w 1331134"/>
                  <a:gd name="connsiteY28" fmla="*/ 532742 h 2032989"/>
                  <a:gd name="connsiteX29" fmla="*/ 427570 w 1331134"/>
                  <a:gd name="connsiteY29" fmla="*/ 515779 h 2032989"/>
                  <a:gd name="connsiteX30" fmla="*/ 490384 w 1331134"/>
                  <a:gd name="connsiteY30" fmla="*/ 489761 h 2032989"/>
                  <a:gd name="connsiteX31" fmla="*/ 667983 w 1331134"/>
                  <a:gd name="connsiteY31" fmla="*/ 0 h 2032989"/>
                  <a:gd name="connsiteX32" fmla="*/ 887999 w 1331134"/>
                  <a:gd name="connsiteY32" fmla="*/ 220016 h 2032989"/>
                  <a:gd name="connsiteX33" fmla="*/ 667983 w 1331134"/>
                  <a:gd name="connsiteY33" fmla="*/ 440032 h 2032989"/>
                  <a:gd name="connsiteX34" fmla="*/ 447967 w 1331134"/>
                  <a:gd name="connsiteY34" fmla="*/ 220016 h 2032989"/>
                  <a:gd name="connsiteX35" fmla="*/ 667983 w 1331134"/>
                  <a:gd name="connsiteY35" fmla="*/ 0 h 20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331134" h="2032989">
                    <a:moveTo>
                      <a:pt x="490384" y="489761"/>
                    </a:moveTo>
                    <a:lnTo>
                      <a:pt x="845700" y="489761"/>
                    </a:lnTo>
                    <a:cubicBezTo>
                      <a:pt x="882496" y="489761"/>
                      <a:pt x="914066" y="512132"/>
                      <a:pt x="927551" y="544016"/>
                    </a:cubicBezTo>
                    <a:lnTo>
                      <a:pt x="927631" y="544409"/>
                    </a:lnTo>
                    <a:lnTo>
                      <a:pt x="931117" y="547612"/>
                    </a:lnTo>
                    <a:lnTo>
                      <a:pt x="1318663" y="1080822"/>
                    </a:lnTo>
                    <a:cubicBezTo>
                      <a:pt x="1339848" y="1109969"/>
                      <a:pt x="1333392" y="1150772"/>
                      <a:pt x="1304245" y="1171957"/>
                    </a:cubicBezTo>
                    <a:lnTo>
                      <a:pt x="1304246" y="1171958"/>
                    </a:lnTo>
                    <a:cubicBezTo>
                      <a:pt x="1275099" y="1193142"/>
                      <a:pt x="1234296" y="1186687"/>
                      <a:pt x="1213111" y="1157540"/>
                    </a:cubicBezTo>
                    <a:lnTo>
                      <a:pt x="944828" y="788421"/>
                    </a:lnTo>
                    <a:lnTo>
                      <a:pt x="1062249" y="1490170"/>
                    </a:lnTo>
                    <a:lnTo>
                      <a:pt x="869307" y="1490170"/>
                    </a:lnTo>
                    <a:lnTo>
                      <a:pt x="869307" y="1949353"/>
                    </a:lnTo>
                    <a:cubicBezTo>
                      <a:pt x="869307" y="1995544"/>
                      <a:pt x="831862" y="2032989"/>
                      <a:pt x="785671" y="2032989"/>
                    </a:cubicBezTo>
                    <a:cubicBezTo>
                      <a:pt x="739480" y="2032989"/>
                      <a:pt x="702035" y="1995544"/>
                      <a:pt x="702035" y="1949353"/>
                    </a:cubicBezTo>
                    <a:lnTo>
                      <a:pt x="702035" y="1490170"/>
                    </a:lnTo>
                    <a:lnTo>
                      <a:pt x="615585" y="1490170"/>
                    </a:lnTo>
                    <a:lnTo>
                      <a:pt x="615585" y="1949353"/>
                    </a:lnTo>
                    <a:cubicBezTo>
                      <a:pt x="615585" y="1995544"/>
                      <a:pt x="578140" y="2032989"/>
                      <a:pt x="531949" y="2032989"/>
                    </a:cubicBezTo>
                    <a:cubicBezTo>
                      <a:pt x="485758" y="2032989"/>
                      <a:pt x="448313" y="1995544"/>
                      <a:pt x="448313" y="1949353"/>
                    </a:cubicBezTo>
                    <a:lnTo>
                      <a:pt x="448313" y="1490170"/>
                    </a:lnTo>
                    <a:lnTo>
                      <a:pt x="276875" y="1490170"/>
                    </a:lnTo>
                    <a:lnTo>
                      <a:pt x="396699" y="774058"/>
                    </a:lnTo>
                    <a:lnTo>
                      <a:pt x="118023" y="1157477"/>
                    </a:lnTo>
                    <a:cubicBezTo>
                      <a:pt x="96838" y="1186624"/>
                      <a:pt x="56035" y="1193079"/>
                      <a:pt x="26888" y="1171895"/>
                    </a:cubicBezTo>
                    <a:lnTo>
                      <a:pt x="26889" y="1171894"/>
                    </a:lnTo>
                    <a:cubicBezTo>
                      <a:pt x="-2258" y="1150709"/>
                      <a:pt x="-8714" y="1109906"/>
                      <a:pt x="12471" y="1080759"/>
                    </a:cubicBezTo>
                    <a:lnTo>
                      <a:pt x="400017" y="547549"/>
                    </a:lnTo>
                    <a:lnTo>
                      <a:pt x="416134" y="532742"/>
                    </a:lnTo>
                    <a:lnTo>
                      <a:pt x="427570" y="515779"/>
                    </a:lnTo>
                    <a:cubicBezTo>
                      <a:pt x="443646" y="499704"/>
                      <a:pt x="465854" y="489761"/>
                      <a:pt x="490384" y="489761"/>
                    </a:cubicBezTo>
                    <a:close/>
                    <a:moveTo>
                      <a:pt x="667983" y="0"/>
                    </a:moveTo>
                    <a:cubicBezTo>
                      <a:pt x="789494" y="0"/>
                      <a:pt x="887999" y="98505"/>
                      <a:pt x="887999" y="220016"/>
                    </a:cubicBezTo>
                    <a:cubicBezTo>
                      <a:pt x="887999" y="341527"/>
                      <a:pt x="789494" y="440032"/>
                      <a:pt x="667983" y="440032"/>
                    </a:cubicBezTo>
                    <a:cubicBezTo>
                      <a:pt x="546472" y="440032"/>
                      <a:pt x="447967" y="341527"/>
                      <a:pt x="447967" y="220016"/>
                    </a:cubicBezTo>
                    <a:cubicBezTo>
                      <a:pt x="447967" y="98505"/>
                      <a:pt x="546472" y="0"/>
                      <a:pt x="667983" y="0"/>
                    </a:cubicBezTo>
                    <a:close/>
                  </a:path>
                </a:pathLst>
              </a:custGeom>
              <a:grpFill/>
              <a:ln w="668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자유형: 도형 10">
                <a:extLst>
                  <a:ext uri="{FF2B5EF4-FFF2-40B4-BE49-F238E27FC236}">
                    <a16:creationId xmlns:a16="http://schemas.microsoft.com/office/drawing/2014/main" id="{D87D593E-E692-4F28-8806-0B0B2196FCB3}"/>
                  </a:ext>
                </a:extLst>
              </p:cNvPr>
              <p:cNvSpPr/>
              <p:nvPr/>
            </p:nvSpPr>
            <p:spPr>
              <a:xfrm rot="18786466">
                <a:off x="5309457" y="3509128"/>
                <a:ext cx="905823" cy="1009484"/>
              </a:xfrm>
              <a:custGeom>
                <a:avLst/>
                <a:gdLst>
                  <a:gd name="connsiteX0" fmla="*/ 520250 w 905823"/>
                  <a:gd name="connsiteY0" fmla="*/ 22937 h 1009484"/>
                  <a:gd name="connsiteX1" fmla="*/ 532016 w 905823"/>
                  <a:gd name="connsiteY1" fmla="*/ 45038 h 1009484"/>
                  <a:gd name="connsiteX2" fmla="*/ 607213 w 905823"/>
                  <a:gd name="connsiteY2" fmla="*/ 297014 h 1009484"/>
                  <a:gd name="connsiteX3" fmla="*/ 612927 w 905823"/>
                  <a:gd name="connsiteY3" fmla="*/ 301087 h 1009484"/>
                  <a:gd name="connsiteX4" fmla="*/ 745042 w 905823"/>
                  <a:gd name="connsiteY4" fmla="*/ 442230 h 1009484"/>
                  <a:gd name="connsiteX5" fmla="*/ 758062 w 905823"/>
                  <a:gd name="connsiteY5" fmla="*/ 476855 h 1009484"/>
                  <a:gd name="connsiteX6" fmla="*/ 756584 w 905823"/>
                  <a:gd name="connsiteY6" fmla="*/ 480114 h 1009484"/>
                  <a:gd name="connsiteX7" fmla="*/ 756687 w 905823"/>
                  <a:gd name="connsiteY7" fmla="*/ 480267 h 1009484"/>
                  <a:gd name="connsiteX8" fmla="*/ 761643 w 905823"/>
                  <a:gd name="connsiteY8" fmla="*/ 504811 h 1009484"/>
                  <a:gd name="connsiteX9" fmla="*/ 761643 w 905823"/>
                  <a:gd name="connsiteY9" fmla="*/ 808354 h 1009484"/>
                  <a:gd name="connsiteX10" fmla="*/ 698589 w 905823"/>
                  <a:gd name="connsiteY10" fmla="*/ 871408 h 1009484"/>
                  <a:gd name="connsiteX11" fmla="*/ 635535 w 905823"/>
                  <a:gd name="connsiteY11" fmla="*/ 808354 h 1009484"/>
                  <a:gd name="connsiteX12" fmla="*/ 635535 w 905823"/>
                  <a:gd name="connsiteY12" fmla="*/ 625967 h 1009484"/>
                  <a:gd name="connsiteX13" fmla="*/ 392922 w 905823"/>
                  <a:gd name="connsiteY13" fmla="*/ 933213 h 1009484"/>
                  <a:gd name="connsiteX14" fmla="*/ 321182 w 905823"/>
                  <a:gd name="connsiteY14" fmla="*/ 856571 h 1009484"/>
                  <a:gd name="connsiteX15" fmla="*/ 170943 w 905823"/>
                  <a:gd name="connsiteY15" fmla="*/ 997201 h 1009484"/>
                  <a:gd name="connsiteX16" fmla="*/ 106623 w 905823"/>
                  <a:gd name="connsiteY16" fmla="*/ 995076 h 1009484"/>
                  <a:gd name="connsiteX17" fmla="*/ 108748 w 905823"/>
                  <a:gd name="connsiteY17" fmla="*/ 930756 h 1009484"/>
                  <a:gd name="connsiteX18" fmla="*/ 258987 w 905823"/>
                  <a:gd name="connsiteY18" fmla="*/ 790126 h 1009484"/>
                  <a:gd name="connsiteX19" fmla="*/ 226842 w 905823"/>
                  <a:gd name="connsiteY19" fmla="*/ 755785 h 1009484"/>
                  <a:gd name="connsiteX20" fmla="*/ 76603 w 905823"/>
                  <a:gd name="connsiteY20" fmla="*/ 896414 h 1009484"/>
                  <a:gd name="connsiteX21" fmla="*/ 12283 w 905823"/>
                  <a:gd name="connsiteY21" fmla="*/ 894289 h 1009484"/>
                  <a:gd name="connsiteX22" fmla="*/ 14408 w 905823"/>
                  <a:gd name="connsiteY22" fmla="*/ 829969 h 1009484"/>
                  <a:gd name="connsiteX23" fmla="*/ 164647 w 905823"/>
                  <a:gd name="connsiteY23" fmla="*/ 689340 h 1009484"/>
                  <a:gd name="connsiteX24" fmla="*/ 100902 w 905823"/>
                  <a:gd name="connsiteY24" fmla="*/ 621239 h 1009484"/>
                  <a:gd name="connsiteX25" fmla="*/ 474879 w 905823"/>
                  <a:gd name="connsiteY25" fmla="*/ 364102 h 1009484"/>
                  <a:gd name="connsiteX26" fmla="*/ 491099 w 905823"/>
                  <a:gd name="connsiteY26" fmla="*/ 348919 h 1009484"/>
                  <a:gd name="connsiteX27" fmla="*/ 411175 w 905823"/>
                  <a:gd name="connsiteY27" fmla="*/ 81101 h 1009484"/>
                  <a:gd name="connsiteX28" fmla="*/ 453564 w 905823"/>
                  <a:gd name="connsiteY28" fmla="*/ 2649 h 1009484"/>
                  <a:gd name="connsiteX29" fmla="*/ 520250 w 905823"/>
                  <a:gd name="connsiteY29" fmla="*/ 22937 h 1009484"/>
                  <a:gd name="connsiteX30" fmla="*/ 873510 w 905823"/>
                  <a:gd name="connsiteY30" fmla="*/ 189531 h 1009484"/>
                  <a:gd name="connsiteX31" fmla="*/ 867920 w 905823"/>
                  <a:gd name="connsiteY31" fmla="*/ 358734 h 1009484"/>
                  <a:gd name="connsiteX32" fmla="*/ 698716 w 905823"/>
                  <a:gd name="connsiteY32" fmla="*/ 353144 h 1009484"/>
                  <a:gd name="connsiteX33" fmla="*/ 704307 w 905823"/>
                  <a:gd name="connsiteY33" fmla="*/ 183941 h 1009484"/>
                  <a:gd name="connsiteX34" fmla="*/ 873510 w 905823"/>
                  <a:gd name="connsiteY34" fmla="*/ 189531 h 100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905823" h="1009484">
                    <a:moveTo>
                      <a:pt x="520250" y="22937"/>
                    </a:moveTo>
                    <a:cubicBezTo>
                      <a:pt x="525464" y="29253"/>
                      <a:pt x="529527" y="36696"/>
                      <a:pt x="532016" y="45038"/>
                    </a:cubicBezTo>
                    <a:lnTo>
                      <a:pt x="607213" y="297014"/>
                    </a:lnTo>
                    <a:lnTo>
                      <a:pt x="612927" y="301087"/>
                    </a:lnTo>
                    <a:lnTo>
                      <a:pt x="745042" y="442230"/>
                    </a:lnTo>
                    <a:cubicBezTo>
                      <a:pt x="754163" y="451974"/>
                      <a:pt x="758471" y="464493"/>
                      <a:pt x="758062" y="476855"/>
                    </a:cubicBezTo>
                    <a:lnTo>
                      <a:pt x="756584" y="480114"/>
                    </a:lnTo>
                    <a:lnTo>
                      <a:pt x="756687" y="480267"/>
                    </a:lnTo>
                    <a:cubicBezTo>
                      <a:pt x="759878" y="487811"/>
                      <a:pt x="761643" y="496105"/>
                      <a:pt x="761643" y="504811"/>
                    </a:cubicBezTo>
                    <a:lnTo>
                      <a:pt x="761643" y="808354"/>
                    </a:lnTo>
                    <a:cubicBezTo>
                      <a:pt x="761643" y="843178"/>
                      <a:pt x="733413" y="871408"/>
                      <a:pt x="698589" y="871408"/>
                    </a:cubicBezTo>
                    <a:cubicBezTo>
                      <a:pt x="663765" y="871408"/>
                      <a:pt x="635535" y="843178"/>
                      <a:pt x="635535" y="808354"/>
                    </a:cubicBezTo>
                    <a:lnTo>
                      <a:pt x="635535" y="625967"/>
                    </a:lnTo>
                    <a:lnTo>
                      <a:pt x="392922" y="933213"/>
                    </a:lnTo>
                    <a:lnTo>
                      <a:pt x="321182" y="856571"/>
                    </a:lnTo>
                    <a:lnTo>
                      <a:pt x="170943" y="997201"/>
                    </a:lnTo>
                    <a:cubicBezTo>
                      <a:pt x="152595" y="1014375"/>
                      <a:pt x="123797" y="1013424"/>
                      <a:pt x="106623" y="995076"/>
                    </a:cubicBezTo>
                    <a:cubicBezTo>
                      <a:pt x="89448" y="976727"/>
                      <a:pt x="90400" y="947930"/>
                      <a:pt x="108748" y="930756"/>
                    </a:cubicBezTo>
                    <a:lnTo>
                      <a:pt x="258987" y="790126"/>
                    </a:lnTo>
                    <a:lnTo>
                      <a:pt x="226842" y="755785"/>
                    </a:lnTo>
                    <a:lnTo>
                      <a:pt x="76603" y="896414"/>
                    </a:lnTo>
                    <a:cubicBezTo>
                      <a:pt x="58255" y="913589"/>
                      <a:pt x="29458" y="912638"/>
                      <a:pt x="12283" y="894289"/>
                    </a:cubicBezTo>
                    <a:cubicBezTo>
                      <a:pt x="-4891" y="875941"/>
                      <a:pt x="-3940" y="847144"/>
                      <a:pt x="14408" y="829969"/>
                    </a:cubicBezTo>
                    <a:lnTo>
                      <a:pt x="164647" y="689340"/>
                    </a:lnTo>
                    <a:lnTo>
                      <a:pt x="100902" y="621239"/>
                    </a:lnTo>
                    <a:lnTo>
                      <a:pt x="474879" y="364102"/>
                    </a:lnTo>
                    <a:lnTo>
                      <a:pt x="491099" y="348919"/>
                    </a:lnTo>
                    <a:lnTo>
                      <a:pt x="411175" y="81101"/>
                    </a:lnTo>
                    <a:cubicBezTo>
                      <a:pt x="401216" y="47731"/>
                      <a:pt x="420195" y="12607"/>
                      <a:pt x="453564" y="2649"/>
                    </a:cubicBezTo>
                    <a:cubicBezTo>
                      <a:pt x="478592" y="-4820"/>
                      <a:pt x="504606" y="3988"/>
                      <a:pt x="520250" y="22937"/>
                    </a:cubicBezTo>
                    <a:close/>
                    <a:moveTo>
                      <a:pt x="873510" y="189531"/>
                    </a:moveTo>
                    <a:cubicBezTo>
                      <a:pt x="918690" y="237799"/>
                      <a:pt x="916187" y="313554"/>
                      <a:pt x="867920" y="358734"/>
                    </a:cubicBezTo>
                    <a:cubicBezTo>
                      <a:pt x="819652" y="403915"/>
                      <a:pt x="743897" y="401412"/>
                      <a:pt x="698716" y="353144"/>
                    </a:cubicBezTo>
                    <a:cubicBezTo>
                      <a:pt x="653536" y="304876"/>
                      <a:pt x="656039" y="229122"/>
                      <a:pt x="704307" y="183941"/>
                    </a:cubicBezTo>
                    <a:cubicBezTo>
                      <a:pt x="752574" y="138761"/>
                      <a:pt x="828329" y="141263"/>
                      <a:pt x="873510" y="189531"/>
                    </a:cubicBezTo>
                    <a:close/>
                  </a:path>
                </a:pathLst>
              </a:custGeom>
              <a:grpFill/>
              <a:ln w="668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자유형: 도형 11">
                <a:extLst>
                  <a:ext uri="{FF2B5EF4-FFF2-40B4-BE49-F238E27FC236}">
                    <a16:creationId xmlns:a16="http://schemas.microsoft.com/office/drawing/2014/main" id="{199135D8-8A31-443C-A9A1-05F336BBE505}"/>
                  </a:ext>
                </a:extLst>
              </p:cNvPr>
              <p:cNvSpPr/>
              <p:nvPr/>
            </p:nvSpPr>
            <p:spPr>
              <a:xfrm>
                <a:off x="6121718" y="3442688"/>
                <a:ext cx="756138" cy="1150128"/>
              </a:xfrm>
              <a:custGeom>
                <a:avLst/>
                <a:gdLst>
                  <a:gd name="connsiteX0" fmla="*/ 703646 w 756138"/>
                  <a:gd name="connsiteY0" fmla="*/ 231767 h 1150128"/>
                  <a:gd name="connsiteX1" fmla="*/ 740100 w 756138"/>
                  <a:gd name="connsiteY1" fmla="*/ 245573 h 1150128"/>
                  <a:gd name="connsiteX2" fmla="*/ 742308 w 756138"/>
                  <a:gd name="connsiteY2" fmla="*/ 317565 h 1150128"/>
                  <a:gd name="connsiteX3" fmla="*/ 631935 w 756138"/>
                  <a:gd name="connsiteY3" fmla="*/ 434922 h 1150128"/>
                  <a:gd name="connsiteX4" fmla="*/ 596397 w 756138"/>
                  <a:gd name="connsiteY4" fmla="*/ 450936 h 1150128"/>
                  <a:gd name="connsiteX5" fmla="*/ 579375 w 756138"/>
                  <a:gd name="connsiteY5" fmla="*/ 444490 h 1150128"/>
                  <a:gd name="connsiteX6" fmla="*/ 555940 w 756138"/>
                  <a:gd name="connsiteY6" fmla="*/ 442342 h 1150128"/>
                  <a:gd name="connsiteX7" fmla="*/ 475242 w 756138"/>
                  <a:gd name="connsiteY7" fmla="*/ 399911 h 1150128"/>
                  <a:gd name="connsiteX8" fmla="*/ 475242 w 756138"/>
                  <a:gd name="connsiteY8" fmla="*/ 640649 h 1150128"/>
                  <a:gd name="connsiteX9" fmla="*/ 476465 w 756138"/>
                  <a:gd name="connsiteY9" fmla="*/ 643939 h 1150128"/>
                  <a:gd name="connsiteX10" fmla="*/ 545057 w 756138"/>
                  <a:gd name="connsiteY10" fmla="*/ 1078096 h 1150128"/>
                  <a:gd name="connsiteX11" fmla="*/ 493241 w 756138"/>
                  <a:gd name="connsiteY11" fmla="*/ 1149356 h 1150128"/>
                  <a:gd name="connsiteX12" fmla="*/ 421981 w 756138"/>
                  <a:gd name="connsiteY12" fmla="*/ 1097540 h 1150128"/>
                  <a:gd name="connsiteX13" fmla="*/ 363824 w 756138"/>
                  <a:gd name="connsiteY13" fmla="*/ 729427 h 1150128"/>
                  <a:gd name="connsiteX14" fmla="*/ 302844 w 756138"/>
                  <a:gd name="connsiteY14" fmla="*/ 729427 h 1150128"/>
                  <a:gd name="connsiteX15" fmla="*/ 244686 w 756138"/>
                  <a:gd name="connsiteY15" fmla="*/ 1097540 h 1150128"/>
                  <a:gd name="connsiteX16" fmla="*/ 173426 w 756138"/>
                  <a:gd name="connsiteY16" fmla="*/ 1149356 h 1150128"/>
                  <a:gd name="connsiteX17" fmla="*/ 121610 w 756138"/>
                  <a:gd name="connsiteY17" fmla="*/ 1078096 h 1150128"/>
                  <a:gd name="connsiteX18" fmla="*/ 182740 w 756138"/>
                  <a:gd name="connsiteY18" fmla="*/ 691167 h 1150128"/>
                  <a:gd name="connsiteX19" fmla="*/ 180549 w 756138"/>
                  <a:gd name="connsiteY19" fmla="*/ 680311 h 1150128"/>
                  <a:gd name="connsiteX20" fmla="*/ 180549 w 756138"/>
                  <a:gd name="connsiteY20" fmla="*/ 503991 h 1150128"/>
                  <a:gd name="connsiteX21" fmla="*/ 94681 w 756138"/>
                  <a:gd name="connsiteY21" fmla="*/ 648008 h 1150128"/>
                  <a:gd name="connsiteX22" fmla="*/ 24855 w 756138"/>
                  <a:gd name="connsiteY22" fmla="*/ 665671 h 1150128"/>
                  <a:gd name="connsiteX23" fmla="*/ 24856 w 756138"/>
                  <a:gd name="connsiteY23" fmla="*/ 665670 h 1150128"/>
                  <a:gd name="connsiteX24" fmla="*/ 7193 w 756138"/>
                  <a:gd name="connsiteY24" fmla="*/ 595844 h 1150128"/>
                  <a:gd name="connsiteX25" fmla="*/ 178625 w 756138"/>
                  <a:gd name="connsiteY25" fmla="*/ 308316 h 1150128"/>
                  <a:gd name="connsiteX26" fmla="*/ 183645 w 756138"/>
                  <a:gd name="connsiteY26" fmla="*/ 304575 h 1150128"/>
                  <a:gd name="connsiteX27" fmla="*/ 184409 w 756138"/>
                  <a:gd name="connsiteY27" fmla="*/ 300795 h 1150128"/>
                  <a:gd name="connsiteX28" fmla="*/ 229665 w 756138"/>
                  <a:gd name="connsiteY28" fmla="*/ 270797 h 1150128"/>
                  <a:gd name="connsiteX29" fmla="*/ 426126 w 756138"/>
                  <a:gd name="connsiteY29" fmla="*/ 270797 h 1150128"/>
                  <a:gd name="connsiteX30" fmla="*/ 436168 w 756138"/>
                  <a:gd name="connsiteY30" fmla="*/ 274957 h 1150128"/>
                  <a:gd name="connsiteX31" fmla="*/ 460750 w 756138"/>
                  <a:gd name="connsiteY31" fmla="*/ 277209 h 1150128"/>
                  <a:gd name="connsiteX32" fmla="*/ 580977 w 756138"/>
                  <a:gd name="connsiteY32" fmla="*/ 340426 h 1150128"/>
                  <a:gd name="connsiteX33" fmla="*/ 668108 w 756138"/>
                  <a:gd name="connsiteY33" fmla="*/ 247781 h 1150128"/>
                  <a:gd name="connsiteX34" fmla="*/ 703646 w 756138"/>
                  <a:gd name="connsiteY34" fmla="*/ 231767 h 1150128"/>
                  <a:gd name="connsiteX35" fmla="*/ 327862 w 756138"/>
                  <a:gd name="connsiteY35" fmla="*/ 0 h 1150128"/>
                  <a:gd name="connsiteX36" fmla="*/ 449512 w 756138"/>
                  <a:gd name="connsiteY36" fmla="*/ 121651 h 1150128"/>
                  <a:gd name="connsiteX37" fmla="*/ 327862 w 756138"/>
                  <a:gd name="connsiteY37" fmla="*/ 243302 h 1150128"/>
                  <a:gd name="connsiteX38" fmla="*/ 206212 w 756138"/>
                  <a:gd name="connsiteY38" fmla="*/ 121651 h 1150128"/>
                  <a:gd name="connsiteX39" fmla="*/ 327862 w 756138"/>
                  <a:gd name="connsiteY39" fmla="*/ 0 h 115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756138" h="1150128">
                    <a:moveTo>
                      <a:pt x="703646" y="231767"/>
                    </a:moveTo>
                    <a:cubicBezTo>
                      <a:pt x="716674" y="231367"/>
                      <a:pt x="729855" y="235938"/>
                      <a:pt x="740100" y="245573"/>
                    </a:cubicBezTo>
                    <a:cubicBezTo>
                      <a:pt x="760590" y="264843"/>
                      <a:pt x="761578" y="297075"/>
                      <a:pt x="742308" y="317565"/>
                    </a:cubicBezTo>
                    <a:cubicBezTo>
                      <a:pt x="705517" y="356684"/>
                      <a:pt x="668726" y="395802"/>
                      <a:pt x="631935" y="434922"/>
                    </a:cubicBezTo>
                    <a:cubicBezTo>
                      <a:pt x="622300" y="445167"/>
                      <a:pt x="609424" y="450537"/>
                      <a:pt x="596397" y="450936"/>
                    </a:cubicBezTo>
                    <a:lnTo>
                      <a:pt x="579375" y="444490"/>
                    </a:lnTo>
                    <a:lnTo>
                      <a:pt x="555940" y="442342"/>
                    </a:lnTo>
                    <a:lnTo>
                      <a:pt x="475242" y="399911"/>
                    </a:lnTo>
                    <a:lnTo>
                      <a:pt x="475242" y="640649"/>
                    </a:lnTo>
                    <a:lnTo>
                      <a:pt x="476465" y="643939"/>
                    </a:lnTo>
                    <a:lnTo>
                      <a:pt x="545057" y="1078096"/>
                    </a:lnTo>
                    <a:cubicBezTo>
                      <a:pt x="550426" y="1112082"/>
                      <a:pt x="527228" y="1143986"/>
                      <a:pt x="493241" y="1149356"/>
                    </a:cubicBezTo>
                    <a:cubicBezTo>
                      <a:pt x="459255" y="1154725"/>
                      <a:pt x="427351" y="1131526"/>
                      <a:pt x="421981" y="1097540"/>
                    </a:cubicBezTo>
                    <a:lnTo>
                      <a:pt x="363824" y="729427"/>
                    </a:lnTo>
                    <a:lnTo>
                      <a:pt x="302844" y="729427"/>
                    </a:lnTo>
                    <a:lnTo>
                      <a:pt x="244686" y="1097540"/>
                    </a:lnTo>
                    <a:cubicBezTo>
                      <a:pt x="239317" y="1131526"/>
                      <a:pt x="207413" y="1154725"/>
                      <a:pt x="173426" y="1149356"/>
                    </a:cubicBezTo>
                    <a:cubicBezTo>
                      <a:pt x="139439" y="1143986"/>
                      <a:pt x="116241" y="1112082"/>
                      <a:pt x="121610" y="1078096"/>
                    </a:cubicBezTo>
                    <a:lnTo>
                      <a:pt x="182740" y="691167"/>
                    </a:lnTo>
                    <a:lnTo>
                      <a:pt x="180549" y="680311"/>
                    </a:lnTo>
                    <a:lnTo>
                      <a:pt x="180549" y="503991"/>
                    </a:lnTo>
                    <a:lnTo>
                      <a:pt x="94681" y="648008"/>
                    </a:lnTo>
                    <a:cubicBezTo>
                      <a:pt x="80276" y="672167"/>
                      <a:pt x="49014" y="680075"/>
                      <a:pt x="24855" y="665671"/>
                    </a:cubicBezTo>
                    <a:lnTo>
                      <a:pt x="24856" y="665670"/>
                    </a:lnTo>
                    <a:cubicBezTo>
                      <a:pt x="696" y="651266"/>
                      <a:pt x="-7212" y="620003"/>
                      <a:pt x="7193" y="595844"/>
                    </a:cubicBezTo>
                    <a:lnTo>
                      <a:pt x="178625" y="308316"/>
                    </a:lnTo>
                    <a:lnTo>
                      <a:pt x="183645" y="304575"/>
                    </a:lnTo>
                    <a:lnTo>
                      <a:pt x="184409" y="300795"/>
                    </a:lnTo>
                    <a:cubicBezTo>
                      <a:pt x="191865" y="283167"/>
                      <a:pt x="209321" y="270797"/>
                      <a:pt x="229665" y="270797"/>
                    </a:cubicBezTo>
                    <a:lnTo>
                      <a:pt x="426126" y="270797"/>
                    </a:lnTo>
                    <a:lnTo>
                      <a:pt x="436168" y="274957"/>
                    </a:lnTo>
                    <a:lnTo>
                      <a:pt x="460750" y="277209"/>
                    </a:lnTo>
                    <a:lnTo>
                      <a:pt x="580977" y="340426"/>
                    </a:lnTo>
                    <a:lnTo>
                      <a:pt x="668108" y="247781"/>
                    </a:lnTo>
                    <a:cubicBezTo>
                      <a:pt x="677743" y="237536"/>
                      <a:pt x="690618" y="232166"/>
                      <a:pt x="703646" y="231767"/>
                    </a:cubicBezTo>
                    <a:close/>
                    <a:moveTo>
                      <a:pt x="327862" y="0"/>
                    </a:moveTo>
                    <a:cubicBezTo>
                      <a:pt x="395047" y="0"/>
                      <a:pt x="449512" y="54465"/>
                      <a:pt x="449512" y="121651"/>
                    </a:cubicBezTo>
                    <a:cubicBezTo>
                      <a:pt x="449512" y="188837"/>
                      <a:pt x="395047" y="243302"/>
                      <a:pt x="327862" y="243302"/>
                    </a:cubicBezTo>
                    <a:cubicBezTo>
                      <a:pt x="260677" y="243302"/>
                      <a:pt x="206212" y="188837"/>
                      <a:pt x="206212" y="121651"/>
                    </a:cubicBezTo>
                    <a:cubicBezTo>
                      <a:pt x="206212" y="54465"/>
                      <a:pt x="260677" y="0"/>
                      <a:pt x="327862" y="0"/>
                    </a:cubicBezTo>
                    <a:close/>
                  </a:path>
                </a:pathLst>
              </a:custGeom>
              <a:grpFill/>
              <a:ln w="668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자유형: 도형 12">
                <a:extLst>
                  <a:ext uri="{FF2B5EF4-FFF2-40B4-BE49-F238E27FC236}">
                    <a16:creationId xmlns:a16="http://schemas.microsoft.com/office/drawing/2014/main" id="{155FF5DD-053E-4BEC-955A-0DA2454B76E1}"/>
                  </a:ext>
                </a:extLst>
              </p:cNvPr>
              <p:cNvSpPr/>
              <p:nvPr/>
            </p:nvSpPr>
            <p:spPr>
              <a:xfrm rot="21207485">
                <a:off x="4267596" y="2538419"/>
                <a:ext cx="1179231" cy="2072872"/>
              </a:xfrm>
              <a:custGeom>
                <a:avLst/>
                <a:gdLst>
                  <a:gd name="connsiteX0" fmla="*/ 489510 w 1179231"/>
                  <a:gd name="connsiteY0" fmla="*/ 467977 h 2072872"/>
                  <a:gd name="connsiteX1" fmla="*/ 831997 w 1179231"/>
                  <a:gd name="connsiteY1" fmla="*/ 507252 h 2072872"/>
                  <a:gd name="connsiteX2" fmla="*/ 889667 w 1179231"/>
                  <a:gd name="connsiteY2" fmla="*/ 539274 h 2072872"/>
                  <a:gd name="connsiteX3" fmla="*/ 891784 w 1179231"/>
                  <a:gd name="connsiteY3" fmla="*/ 543351 h 2072872"/>
                  <a:gd name="connsiteX4" fmla="*/ 896055 w 1179231"/>
                  <a:gd name="connsiteY4" fmla="*/ 545994 h 2072872"/>
                  <a:gd name="connsiteX5" fmla="*/ 916077 w 1179231"/>
                  <a:gd name="connsiteY5" fmla="*/ 573881 h 2072872"/>
                  <a:gd name="connsiteX6" fmla="*/ 1171574 w 1179231"/>
                  <a:gd name="connsiteY6" fmla="*/ 1140728 h 2072872"/>
                  <a:gd name="connsiteX7" fmla="*/ 1128281 w 1179231"/>
                  <a:gd name="connsiteY7" fmla="*/ 1255072 h 2072872"/>
                  <a:gd name="connsiteX8" fmla="*/ 1128283 w 1179231"/>
                  <a:gd name="connsiteY8" fmla="*/ 1255072 h 2072872"/>
                  <a:gd name="connsiteX9" fmla="*/ 1013940 w 1179231"/>
                  <a:gd name="connsiteY9" fmla="*/ 1211780 h 2072872"/>
                  <a:gd name="connsiteX10" fmla="*/ 873648 w 1179231"/>
                  <a:gd name="connsiteY10" fmla="*/ 900528 h 2072872"/>
                  <a:gd name="connsiteX11" fmla="*/ 839326 w 1179231"/>
                  <a:gd name="connsiteY11" fmla="*/ 1199820 h 2072872"/>
                  <a:gd name="connsiteX12" fmla="*/ 839325 w 1179231"/>
                  <a:gd name="connsiteY12" fmla="*/ 1960194 h 2072872"/>
                  <a:gd name="connsiteX13" fmla="*/ 726647 w 1179231"/>
                  <a:gd name="connsiteY13" fmla="*/ 2072872 h 2072872"/>
                  <a:gd name="connsiteX14" fmla="*/ 726648 w 1179231"/>
                  <a:gd name="connsiteY14" fmla="*/ 2072871 h 2072872"/>
                  <a:gd name="connsiteX15" fmla="*/ 613970 w 1179231"/>
                  <a:gd name="connsiteY15" fmla="*/ 1960193 h 2072872"/>
                  <a:gd name="connsiteX16" fmla="*/ 613970 w 1179231"/>
                  <a:gd name="connsiteY16" fmla="*/ 1281464 h 2072872"/>
                  <a:gd name="connsiteX17" fmla="*/ 532651 w 1179231"/>
                  <a:gd name="connsiteY17" fmla="*/ 1272139 h 2072872"/>
                  <a:gd name="connsiteX18" fmla="*/ 379003 w 1179231"/>
                  <a:gd name="connsiteY18" fmla="*/ 1933246 h 2072872"/>
                  <a:gd name="connsiteX19" fmla="*/ 243743 w 1179231"/>
                  <a:gd name="connsiteY19" fmla="*/ 2017491 h 2072872"/>
                  <a:gd name="connsiteX20" fmla="*/ 243744 w 1179231"/>
                  <a:gd name="connsiteY20" fmla="*/ 2017492 h 2072872"/>
                  <a:gd name="connsiteX21" fmla="*/ 159499 w 1179231"/>
                  <a:gd name="connsiteY21" fmla="*/ 1882232 h 2072872"/>
                  <a:gd name="connsiteX22" fmla="*/ 324260 w 1179231"/>
                  <a:gd name="connsiteY22" fmla="*/ 1173301 h 2072872"/>
                  <a:gd name="connsiteX23" fmla="*/ 323244 w 1179231"/>
                  <a:gd name="connsiteY23" fmla="*/ 1161375 h 2072872"/>
                  <a:gd name="connsiteX24" fmla="*/ 359173 w 1179231"/>
                  <a:gd name="connsiteY24" fmla="*/ 848067 h 2072872"/>
                  <a:gd name="connsiteX25" fmla="*/ 155186 w 1179231"/>
                  <a:gd name="connsiteY25" fmla="*/ 1115387 h 2072872"/>
                  <a:gd name="connsiteX26" fmla="*/ 34011 w 1179231"/>
                  <a:gd name="connsiteY26" fmla="*/ 1131670 h 2072872"/>
                  <a:gd name="connsiteX27" fmla="*/ 34013 w 1179231"/>
                  <a:gd name="connsiteY27" fmla="*/ 1131670 h 2072872"/>
                  <a:gd name="connsiteX28" fmla="*/ 17729 w 1179231"/>
                  <a:gd name="connsiteY28" fmla="*/ 1010495 h 2072872"/>
                  <a:gd name="connsiteX29" fmla="*/ 391870 w 1179231"/>
                  <a:gd name="connsiteY29" fmla="*/ 520191 h 2072872"/>
                  <a:gd name="connsiteX30" fmla="*/ 412160 w 1179231"/>
                  <a:gd name="connsiteY30" fmla="*/ 502403 h 2072872"/>
                  <a:gd name="connsiteX31" fmla="*/ 426089 w 1179231"/>
                  <a:gd name="connsiteY31" fmla="*/ 486112 h 2072872"/>
                  <a:gd name="connsiteX32" fmla="*/ 489510 w 1179231"/>
                  <a:gd name="connsiteY32" fmla="*/ 467977 h 2072872"/>
                  <a:gd name="connsiteX33" fmla="*/ 720120 w 1179231"/>
                  <a:gd name="connsiteY33" fmla="*/ 1452 h 2072872"/>
                  <a:gd name="connsiteX34" fmla="*/ 913637 w 1179231"/>
                  <a:gd name="connsiteY34" fmla="*/ 245101 h 2072872"/>
                  <a:gd name="connsiteX35" fmla="*/ 669987 w 1179231"/>
                  <a:gd name="connsiteY35" fmla="*/ 438618 h 2072872"/>
                  <a:gd name="connsiteX36" fmla="*/ 476470 w 1179231"/>
                  <a:gd name="connsiteY36" fmla="*/ 194969 h 2072872"/>
                  <a:gd name="connsiteX37" fmla="*/ 720120 w 1179231"/>
                  <a:gd name="connsiteY37" fmla="*/ 1452 h 207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179231" h="2072872">
                    <a:moveTo>
                      <a:pt x="489510" y="467977"/>
                    </a:moveTo>
                    <a:lnTo>
                      <a:pt x="831997" y="507252"/>
                    </a:lnTo>
                    <a:cubicBezTo>
                      <a:pt x="855642" y="509964"/>
                      <a:pt x="875949" y="522002"/>
                      <a:pt x="889667" y="539274"/>
                    </a:cubicBezTo>
                    <a:lnTo>
                      <a:pt x="891784" y="543351"/>
                    </a:lnTo>
                    <a:lnTo>
                      <a:pt x="896055" y="545994"/>
                    </a:lnTo>
                    <a:cubicBezTo>
                      <a:pt x="904293" y="553626"/>
                      <a:pt x="911172" y="562999"/>
                      <a:pt x="916077" y="573881"/>
                    </a:cubicBezTo>
                    <a:lnTo>
                      <a:pt x="1171574" y="1140728"/>
                    </a:lnTo>
                    <a:cubicBezTo>
                      <a:pt x="1191194" y="1184258"/>
                      <a:pt x="1171811" y="1235451"/>
                      <a:pt x="1128281" y="1255072"/>
                    </a:cubicBezTo>
                    <a:lnTo>
                      <a:pt x="1128283" y="1255072"/>
                    </a:lnTo>
                    <a:cubicBezTo>
                      <a:pt x="1084753" y="1274692"/>
                      <a:pt x="1033560" y="1255310"/>
                      <a:pt x="1013940" y="1211780"/>
                    </a:cubicBezTo>
                    <a:lnTo>
                      <a:pt x="873648" y="900528"/>
                    </a:lnTo>
                    <a:lnTo>
                      <a:pt x="839326" y="1199820"/>
                    </a:lnTo>
                    <a:lnTo>
                      <a:pt x="839325" y="1960194"/>
                    </a:lnTo>
                    <a:cubicBezTo>
                      <a:pt x="839325" y="2022424"/>
                      <a:pt x="788877" y="2072872"/>
                      <a:pt x="726647" y="2072872"/>
                    </a:cubicBezTo>
                    <a:lnTo>
                      <a:pt x="726648" y="2072871"/>
                    </a:lnTo>
                    <a:cubicBezTo>
                      <a:pt x="664418" y="2072871"/>
                      <a:pt x="613970" y="2022423"/>
                      <a:pt x="613970" y="1960193"/>
                    </a:cubicBezTo>
                    <a:lnTo>
                      <a:pt x="613970" y="1281464"/>
                    </a:lnTo>
                    <a:lnTo>
                      <a:pt x="532651" y="1272139"/>
                    </a:lnTo>
                    <a:lnTo>
                      <a:pt x="379003" y="1933246"/>
                    </a:lnTo>
                    <a:cubicBezTo>
                      <a:pt x="364916" y="1993860"/>
                      <a:pt x="304357" y="2031578"/>
                      <a:pt x="243743" y="2017491"/>
                    </a:cubicBezTo>
                    <a:lnTo>
                      <a:pt x="243744" y="2017492"/>
                    </a:lnTo>
                    <a:cubicBezTo>
                      <a:pt x="183129" y="2003405"/>
                      <a:pt x="145411" y="1942846"/>
                      <a:pt x="159499" y="1882232"/>
                    </a:cubicBezTo>
                    <a:lnTo>
                      <a:pt x="324260" y="1173301"/>
                    </a:lnTo>
                    <a:lnTo>
                      <a:pt x="323244" y="1161375"/>
                    </a:lnTo>
                    <a:lnTo>
                      <a:pt x="359173" y="848067"/>
                    </a:lnTo>
                    <a:lnTo>
                      <a:pt x="155186" y="1115387"/>
                    </a:lnTo>
                    <a:cubicBezTo>
                      <a:pt x="126221" y="1153345"/>
                      <a:pt x="71969" y="1160635"/>
                      <a:pt x="34011" y="1131670"/>
                    </a:cubicBezTo>
                    <a:lnTo>
                      <a:pt x="34013" y="1131670"/>
                    </a:lnTo>
                    <a:cubicBezTo>
                      <a:pt x="-3946" y="1102705"/>
                      <a:pt x="-11236" y="1048453"/>
                      <a:pt x="17729" y="1010495"/>
                    </a:cubicBezTo>
                    <a:lnTo>
                      <a:pt x="391870" y="520191"/>
                    </a:lnTo>
                    <a:lnTo>
                      <a:pt x="412160" y="502403"/>
                    </a:lnTo>
                    <a:lnTo>
                      <a:pt x="426089" y="486112"/>
                    </a:lnTo>
                    <a:cubicBezTo>
                      <a:pt x="443361" y="472394"/>
                      <a:pt x="465866" y="465265"/>
                      <a:pt x="489510" y="467977"/>
                    </a:cubicBezTo>
                    <a:close/>
                    <a:moveTo>
                      <a:pt x="720120" y="1452"/>
                    </a:moveTo>
                    <a:cubicBezTo>
                      <a:pt x="840840" y="15295"/>
                      <a:pt x="927481" y="124382"/>
                      <a:pt x="913637" y="245101"/>
                    </a:cubicBezTo>
                    <a:cubicBezTo>
                      <a:pt x="899793" y="365821"/>
                      <a:pt x="790707" y="452462"/>
                      <a:pt x="669987" y="438618"/>
                    </a:cubicBezTo>
                    <a:cubicBezTo>
                      <a:pt x="549267" y="424775"/>
                      <a:pt x="462626" y="315688"/>
                      <a:pt x="476470" y="194969"/>
                    </a:cubicBezTo>
                    <a:cubicBezTo>
                      <a:pt x="490314" y="74249"/>
                      <a:pt x="599400" y="-12392"/>
                      <a:pt x="720120" y="1452"/>
                    </a:cubicBezTo>
                    <a:close/>
                  </a:path>
                </a:pathLst>
              </a:custGeom>
              <a:grpFill/>
              <a:ln w="668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" name="하트 13">
              <a:extLst>
                <a:ext uri="{FF2B5EF4-FFF2-40B4-BE49-F238E27FC236}">
                  <a16:creationId xmlns:a16="http://schemas.microsoft.com/office/drawing/2014/main" id="{626CC6B6-E451-4D44-AB6B-5A70D9C4F6A5}"/>
                </a:ext>
              </a:extLst>
            </p:cNvPr>
            <p:cNvSpPr/>
            <p:nvPr/>
          </p:nvSpPr>
          <p:spPr>
            <a:xfrm>
              <a:off x="10549143" y="5568491"/>
              <a:ext cx="316476" cy="316476"/>
            </a:xfrm>
            <a:prstGeom prst="hear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434B4A5-7314-1290-86E7-EC1B35155255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F2917EBC-BC05-45CC-AE73-BBA8A332E673}"/>
              </a:ext>
            </a:extLst>
          </p:cNvPr>
          <p:cNvGrpSpPr/>
          <p:nvPr/>
        </p:nvGrpSpPr>
        <p:grpSpPr>
          <a:xfrm>
            <a:off x="223291" y="1555669"/>
            <a:ext cx="11745418" cy="4269178"/>
            <a:chOff x="310613" y="1408673"/>
            <a:chExt cx="11116700" cy="404065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BF21DF6-8E23-4FFC-AC46-F41AC539CEF2}"/>
                </a:ext>
              </a:extLst>
            </p:cNvPr>
            <p:cNvSpPr/>
            <p:nvPr/>
          </p:nvSpPr>
          <p:spPr>
            <a:xfrm>
              <a:off x="310613" y="140867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D7FFC0D-2C9D-405A-AFDD-1BE71B1C5D03}"/>
                </a:ext>
              </a:extLst>
            </p:cNvPr>
            <p:cNvSpPr/>
            <p:nvPr/>
          </p:nvSpPr>
          <p:spPr>
            <a:xfrm>
              <a:off x="1358929" y="245075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7211226-EADE-440D-9315-4944413D42A5}"/>
                </a:ext>
              </a:extLst>
            </p:cNvPr>
            <p:cNvSpPr/>
            <p:nvPr/>
          </p:nvSpPr>
          <p:spPr>
            <a:xfrm>
              <a:off x="2407245" y="349284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730382-E04B-406C-9E63-CBEF6C46548F}"/>
                </a:ext>
              </a:extLst>
            </p:cNvPr>
            <p:cNvSpPr/>
            <p:nvPr/>
          </p:nvSpPr>
          <p:spPr>
            <a:xfrm>
              <a:off x="3455560" y="453492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AB840E2-2E5E-4168-A050-08587FA20E82}"/>
                </a:ext>
              </a:extLst>
            </p:cNvPr>
            <p:cNvSpPr/>
            <p:nvPr/>
          </p:nvSpPr>
          <p:spPr>
            <a:xfrm>
              <a:off x="4947548" y="140867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C4CF5C-CA94-421D-8DB2-F3F273BDB758}"/>
                </a:ext>
              </a:extLst>
            </p:cNvPr>
            <p:cNvSpPr/>
            <p:nvPr/>
          </p:nvSpPr>
          <p:spPr>
            <a:xfrm>
              <a:off x="5995864" y="245075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B0C2056-906A-428F-9DF7-7B0927A4F333}"/>
                </a:ext>
              </a:extLst>
            </p:cNvPr>
            <p:cNvSpPr/>
            <p:nvPr/>
          </p:nvSpPr>
          <p:spPr>
            <a:xfrm>
              <a:off x="7044180" y="349284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6C7C886-93DB-4D6D-87EE-344A4CC2C9CE}"/>
                </a:ext>
              </a:extLst>
            </p:cNvPr>
            <p:cNvSpPr/>
            <p:nvPr/>
          </p:nvSpPr>
          <p:spPr>
            <a:xfrm>
              <a:off x="8092495" y="453492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085DBFB-3575-485C-AD58-14B7E3AE7448}"/>
                </a:ext>
              </a:extLst>
            </p:cNvPr>
            <p:cNvSpPr/>
            <p:nvPr/>
          </p:nvSpPr>
          <p:spPr>
            <a:xfrm>
              <a:off x="1552222" y="1657126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EAC03A2-ECA0-4D32-A136-BA114AF850C7}"/>
                </a:ext>
              </a:extLst>
            </p:cNvPr>
            <p:cNvSpPr/>
            <p:nvPr/>
          </p:nvSpPr>
          <p:spPr>
            <a:xfrm>
              <a:off x="504305" y="159886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0692BBC-B273-48B0-967A-947FFCBCE2AE}"/>
                </a:ext>
              </a:extLst>
            </p:cNvPr>
            <p:cNvSpPr/>
            <p:nvPr/>
          </p:nvSpPr>
          <p:spPr>
            <a:xfrm>
              <a:off x="2600139" y="2704644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B1AC3F6-154F-411D-AB0D-38BB07C62933}"/>
                </a:ext>
              </a:extLst>
            </p:cNvPr>
            <p:cNvSpPr/>
            <p:nvPr/>
          </p:nvSpPr>
          <p:spPr>
            <a:xfrm>
              <a:off x="1552222" y="264638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02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E6EFDE3-B38B-490A-A64D-1F1F828549F6}"/>
                </a:ext>
              </a:extLst>
            </p:cNvPr>
            <p:cNvSpPr/>
            <p:nvPr/>
          </p:nvSpPr>
          <p:spPr>
            <a:xfrm>
              <a:off x="3648454" y="3750964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EAD5539-0AB7-4765-BD0E-010092857377}"/>
                </a:ext>
              </a:extLst>
            </p:cNvPr>
            <p:cNvSpPr/>
            <p:nvPr/>
          </p:nvSpPr>
          <p:spPr>
            <a:xfrm>
              <a:off x="2600537" y="369270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03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F4DE7E6-773C-4B0E-BC21-C5B125023278}"/>
                </a:ext>
              </a:extLst>
            </p:cNvPr>
            <p:cNvSpPr/>
            <p:nvPr/>
          </p:nvSpPr>
          <p:spPr>
            <a:xfrm>
              <a:off x="4694545" y="4799071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859E75C-9A14-489F-B402-1C0A42F55230}"/>
                </a:ext>
              </a:extLst>
            </p:cNvPr>
            <p:cNvSpPr/>
            <p:nvPr/>
          </p:nvSpPr>
          <p:spPr>
            <a:xfrm>
              <a:off x="3646628" y="4740814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04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3059190-1009-442C-800B-7098F39ECB15}"/>
                </a:ext>
              </a:extLst>
            </p:cNvPr>
            <p:cNvSpPr/>
            <p:nvPr/>
          </p:nvSpPr>
          <p:spPr>
            <a:xfrm>
              <a:off x="7237074" y="2704644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285F73E-046B-4709-A8D1-51B3EC94D7E9}"/>
                </a:ext>
              </a:extLst>
            </p:cNvPr>
            <p:cNvSpPr/>
            <p:nvPr/>
          </p:nvSpPr>
          <p:spPr>
            <a:xfrm>
              <a:off x="6189157" y="264638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06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97055E3-0FBE-40F1-9F8D-5FB865EFE4C0}"/>
                </a:ext>
              </a:extLst>
            </p:cNvPr>
            <p:cNvSpPr/>
            <p:nvPr/>
          </p:nvSpPr>
          <p:spPr>
            <a:xfrm>
              <a:off x="8285389" y="3750964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922D658-D82E-416F-BCD7-8F9843C007B5}"/>
                </a:ext>
              </a:extLst>
            </p:cNvPr>
            <p:cNvSpPr/>
            <p:nvPr/>
          </p:nvSpPr>
          <p:spPr>
            <a:xfrm>
              <a:off x="7237472" y="369270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07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F612BD6-ED0F-48AD-BF6C-C589B4B33DFF}"/>
                </a:ext>
              </a:extLst>
            </p:cNvPr>
            <p:cNvSpPr/>
            <p:nvPr/>
          </p:nvSpPr>
          <p:spPr>
            <a:xfrm>
              <a:off x="9331480" y="4793048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2E35F01-1828-40A7-9D4F-CCA079421584}"/>
                </a:ext>
              </a:extLst>
            </p:cNvPr>
            <p:cNvSpPr/>
            <p:nvPr/>
          </p:nvSpPr>
          <p:spPr>
            <a:xfrm>
              <a:off x="8283563" y="4734791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08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57EAA59-8F0B-4D63-B98E-C7369534E8A4}"/>
                </a:ext>
              </a:extLst>
            </p:cNvPr>
            <p:cNvSpPr/>
            <p:nvPr/>
          </p:nvSpPr>
          <p:spPr>
            <a:xfrm>
              <a:off x="6188758" y="1657126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BB1748D-183E-4777-A09A-162B3F3D3FDB}"/>
                </a:ext>
              </a:extLst>
            </p:cNvPr>
            <p:cNvSpPr/>
            <p:nvPr/>
          </p:nvSpPr>
          <p:spPr>
            <a:xfrm>
              <a:off x="5140841" y="159886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05</a:t>
              </a:r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2A0A4F87-02DC-4F34-AE66-BAB381C7BF6E}"/>
              </a:ext>
            </a:extLst>
          </p:cNvPr>
          <p:cNvSpPr txBox="1"/>
          <p:nvPr/>
        </p:nvSpPr>
        <p:spPr>
          <a:xfrm>
            <a:off x="0" y="213756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PPT </a:t>
            </a:r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الگوی اسلاید دستور کار</a:t>
            </a:r>
            <a:endParaRPr lang="en-IN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90505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>
              <a:lnSpc>
                <a:spcPct val="100000"/>
              </a:lnSpc>
            </a:pPr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82">
            <a:extLst>
              <a:ext uri="{FF2B5EF4-FFF2-40B4-BE49-F238E27FC236}">
                <a16:creationId xmlns:a16="http://schemas.microsoft.com/office/drawing/2014/main" id="{5C3A13EF-260A-4EB4-A58A-24807CB25A3F}"/>
              </a:ext>
            </a:extLst>
          </p:cNvPr>
          <p:cNvGrpSpPr/>
          <p:nvPr/>
        </p:nvGrpSpPr>
        <p:grpSpPr>
          <a:xfrm>
            <a:off x="200912" y="1401504"/>
            <a:ext cx="4954561" cy="5476592"/>
            <a:chOff x="200912" y="1435563"/>
            <a:chExt cx="4923748" cy="5442533"/>
          </a:xfrm>
        </p:grpSpPr>
        <p:grpSp>
          <p:nvGrpSpPr>
            <p:cNvPr id="4" name="Group 83">
              <a:extLst>
                <a:ext uri="{FF2B5EF4-FFF2-40B4-BE49-F238E27FC236}">
                  <a16:creationId xmlns:a16="http://schemas.microsoft.com/office/drawing/2014/main" id="{70A298BB-B009-4D86-9B17-0D1D6E85C9BC}"/>
                </a:ext>
              </a:extLst>
            </p:cNvPr>
            <p:cNvGrpSpPr/>
            <p:nvPr/>
          </p:nvGrpSpPr>
          <p:grpSpPr>
            <a:xfrm>
              <a:off x="200912" y="1945518"/>
              <a:ext cx="4643328" cy="4932578"/>
              <a:chOff x="180815" y="2395328"/>
              <a:chExt cx="3940573" cy="4186046"/>
            </a:xfrm>
          </p:grpSpPr>
          <p:sp>
            <p:nvSpPr>
              <p:cNvPr id="10" name="Freeform: Shape 89">
                <a:extLst>
                  <a:ext uri="{FF2B5EF4-FFF2-40B4-BE49-F238E27FC236}">
                    <a16:creationId xmlns:a16="http://schemas.microsoft.com/office/drawing/2014/main" id="{39B87B99-1D3B-4A57-ADFD-254C348E1D57}"/>
                  </a:ext>
                </a:extLst>
              </p:cNvPr>
              <p:cNvSpPr/>
              <p:nvPr/>
            </p:nvSpPr>
            <p:spPr>
              <a:xfrm>
                <a:off x="182622" y="3659179"/>
                <a:ext cx="3658332" cy="2916483"/>
              </a:xfrm>
              <a:custGeom>
                <a:avLst/>
                <a:gdLst>
                  <a:gd name="connsiteX0" fmla="*/ 5260684 w 5434479"/>
                  <a:gd name="connsiteY0" fmla="*/ 796526 h 4332456"/>
                  <a:gd name="connsiteX1" fmla="*/ 5260238 w 5434479"/>
                  <a:gd name="connsiteY1" fmla="*/ 793622 h 4332456"/>
                  <a:gd name="connsiteX2" fmla="*/ 5230825 w 5434479"/>
                  <a:gd name="connsiteY2" fmla="*/ 765922 h 4332456"/>
                  <a:gd name="connsiteX3" fmla="*/ 4877426 w 5434479"/>
                  <a:gd name="connsiteY3" fmla="*/ 610221 h 4332456"/>
                  <a:gd name="connsiteX4" fmla="*/ 4828728 w 5434479"/>
                  <a:gd name="connsiteY4" fmla="*/ 601955 h 4332456"/>
                  <a:gd name="connsiteX5" fmla="*/ 4807655 w 5434479"/>
                  <a:gd name="connsiteY5" fmla="*/ 626975 h 4332456"/>
                  <a:gd name="connsiteX6" fmla="*/ 4625594 w 5434479"/>
                  <a:gd name="connsiteY6" fmla="*/ 1633187 h 4332456"/>
                  <a:gd name="connsiteX7" fmla="*/ 3775604 w 5434479"/>
                  <a:gd name="connsiteY7" fmla="*/ 453179 h 4332456"/>
                  <a:gd name="connsiteX8" fmla="*/ 3573289 w 5434479"/>
                  <a:gd name="connsiteY8" fmla="*/ 343124 h 4332456"/>
                  <a:gd name="connsiteX9" fmla="*/ 3561375 w 5434479"/>
                  <a:gd name="connsiteY9" fmla="*/ 319817 h 4332456"/>
                  <a:gd name="connsiteX10" fmla="*/ 3519750 w 5434479"/>
                  <a:gd name="connsiteY10" fmla="*/ 268140 h 4332456"/>
                  <a:gd name="connsiteX11" fmla="*/ 3391451 w 5434479"/>
                  <a:gd name="connsiteY11" fmla="*/ 218622 h 4332456"/>
                  <a:gd name="connsiteX12" fmla="*/ 3125769 w 5434479"/>
                  <a:gd name="connsiteY12" fmla="*/ 149670 h 4332456"/>
                  <a:gd name="connsiteX13" fmla="*/ 3110355 w 5434479"/>
                  <a:gd name="connsiteY13" fmla="*/ 135820 h 4332456"/>
                  <a:gd name="connsiteX14" fmla="*/ 2909306 w 5434479"/>
                  <a:gd name="connsiteY14" fmla="*/ 35295 h 4332456"/>
                  <a:gd name="connsiteX15" fmla="*/ 2912508 w 5434479"/>
                  <a:gd name="connsiteY15" fmla="*/ 169328 h 4332456"/>
                  <a:gd name="connsiteX16" fmla="*/ 2915710 w 5434479"/>
                  <a:gd name="connsiteY16" fmla="*/ 324061 h 4332456"/>
                  <a:gd name="connsiteX17" fmla="*/ 2922784 w 5434479"/>
                  <a:gd name="connsiteY17" fmla="*/ 505377 h 4332456"/>
                  <a:gd name="connsiteX18" fmla="*/ 2820994 w 5434479"/>
                  <a:gd name="connsiteY18" fmla="*/ 754976 h 4332456"/>
                  <a:gd name="connsiteX19" fmla="*/ 2407950 w 5434479"/>
                  <a:gd name="connsiteY19" fmla="*/ 853713 h 4332456"/>
                  <a:gd name="connsiteX20" fmla="*/ 2133109 w 5434479"/>
                  <a:gd name="connsiteY20" fmla="*/ 517515 h 4332456"/>
                  <a:gd name="connsiteX21" fmla="*/ 2152544 w 5434479"/>
                  <a:gd name="connsiteY21" fmla="*/ 308945 h 4332456"/>
                  <a:gd name="connsiteX22" fmla="*/ 2152544 w 5434479"/>
                  <a:gd name="connsiteY22" fmla="*/ 308945 h 4332456"/>
                  <a:gd name="connsiteX23" fmla="*/ 2152544 w 5434479"/>
                  <a:gd name="connsiteY23" fmla="*/ 308945 h 4332456"/>
                  <a:gd name="connsiteX24" fmla="*/ 2163192 w 5434479"/>
                  <a:gd name="connsiteY24" fmla="*/ 235302 h 4332456"/>
                  <a:gd name="connsiteX25" fmla="*/ 2175180 w 5434479"/>
                  <a:gd name="connsiteY25" fmla="*/ 117428 h 4332456"/>
                  <a:gd name="connsiteX26" fmla="*/ 2175180 w 5434479"/>
                  <a:gd name="connsiteY26" fmla="*/ 117428 h 4332456"/>
                  <a:gd name="connsiteX27" fmla="*/ 2194466 w 5434479"/>
                  <a:gd name="connsiteY27" fmla="*/ 0 h 4332456"/>
                  <a:gd name="connsiteX28" fmla="*/ 1912327 w 5434479"/>
                  <a:gd name="connsiteY28" fmla="*/ 191816 h 4332456"/>
                  <a:gd name="connsiteX29" fmla="*/ 1895126 w 5434479"/>
                  <a:gd name="connsiteY29" fmla="*/ 195985 h 4332456"/>
                  <a:gd name="connsiteX30" fmla="*/ 1690578 w 5434479"/>
                  <a:gd name="connsiteY30" fmla="*/ 266204 h 4332456"/>
                  <a:gd name="connsiteX31" fmla="*/ 1567268 w 5434479"/>
                  <a:gd name="connsiteY31" fmla="*/ 312445 h 4332456"/>
                  <a:gd name="connsiteX32" fmla="*/ 1539270 w 5434479"/>
                  <a:gd name="connsiteY32" fmla="*/ 336124 h 4332456"/>
                  <a:gd name="connsiteX33" fmla="*/ 1539270 w 5434479"/>
                  <a:gd name="connsiteY33" fmla="*/ 336124 h 4332456"/>
                  <a:gd name="connsiteX34" fmla="*/ 1525867 w 5434479"/>
                  <a:gd name="connsiteY34" fmla="*/ 341783 h 4332456"/>
                  <a:gd name="connsiteX35" fmla="*/ 1525867 w 5434479"/>
                  <a:gd name="connsiteY35" fmla="*/ 341783 h 4332456"/>
                  <a:gd name="connsiteX36" fmla="*/ 1511347 w 5434479"/>
                  <a:gd name="connsiteY36" fmla="*/ 344836 h 4332456"/>
                  <a:gd name="connsiteX37" fmla="*/ 1284087 w 5434479"/>
                  <a:gd name="connsiteY37" fmla="*/ 444169 h 4332456"/>
                  <a:gd name="connsiteX38" fmla="*/ 1028308 w 5434479"/>
                  <a:gd name="connsiteY38" fmla="*/ 641197 h 4332456"/>
                  <a:gd name="connsiteX39" fmla="*/ 900530 w 5434479"/>
                  <a:gd name="connsiteY39" fmla="*/ 864138 h 4332456"/>
                  <a:gd name="connsiteX40" fmla="*/ 260748 w 5434479"/>
                  <a:gd name="connsiteY40" fmla="*/ 2209750 h 4332456"/>
                  <a:gd name="connsiteX41" fmla="*/ 106238 w 5434479"/>
                  <a:gd name="connsiteY41" fmla="*/ 2647888 h 4332456"/>
                  <a:gd name="connsiteX42" fmla="*/ 36244 w 5434479"/>
                  <a:gd name="connsiteY42" fmla="*/ 2956014 h 4332456"/>
                  <a:gd name="connsiteX43" fmla="*/ 23287 w 5434479"/>
                  <a:gd name="connsiteY43" fmla="*/ 3087962 h 4332456"/>
                  <a:gd name="connsiteX44" fmla="*/ 1470 w 5434479"/>
                  <a:gd name="connsiteY44" fmla="*/ 4308701 h 4332456"/>
                  <a:gd name="connsiteX45" fmla="*/ 209816 w 5434479"/>
                  <a:gd name="connsiteY45" fmla="*/ 4308328 h 4332456"/>
                  <a:gd name="connsiteX46" fmla="*/ 209816 w 5434479"/>
                  <a:gd name="connsiteY46" fmla="*/ 4308328 h 4332456"/>
                  <a:gd name="connsiteX47" fmla="*/ 745425 w 5434479"/>
                  <a:gd name="connsiteY47" fmla="*/ 4308477 h 4332456"/>
                  <a:gd name="connsiteX48" fmla="*/ 746616 w 5434479"/>
                  <a:gd name="connsiteY48" fmla="*/ 3648665 h 4332456"/>
                  <a:gd name="connsiteX49" fmla="*/ 782135 w 5434479"/>
                  <a:gd name="connsiteY49" fmla="*/ 3239493 h 4332456"/>
                  <a:gd name="connsiteX50" fmla="*/ 862778 w 5434479"/>
                  <a:gd name="connsiteY50" fmla="*/ 2975523 h 4332456"/>
                  <a:gd name="connsiteX51" fmla="*/ 1081921 w 5434479"/>
                  <a:gd name="connsiteY51" fmla="*/ 2579829 h 4332456"/>
                  <a:gd name="connsiteX52" fmla="*/ 1103366 w 5434479"/>
                  <a:gd name="connsiteY52" fmla="*/ 2815578 h 4332456"/>
                  <a:gd name="connsiteX53" fmla="*/ 1107089 w 5434479"/>
                  <a:gd name="connsiteY53" fmla="*/ 3168903 h 4332456"/>
                  <a:gd name="connsiteX54" fmla="*/ 993757 w 5434479"/>
                  <a:gd name="connsiteY54" fmla="*/ 4299170 h 4332456"/>
                  <a:gd name="connsiteX55" fmla="*/ 1019372 w 5434479"/>
                  <a:gd name="connsiteY55" fmla="*/ 4332454 h 4332456"/>
                  <a:gd name="connsiteX56" fmla="*/ 1461233 w 5434479"/>
                  <a:gd name="connsiteY56" fmla="*/ 4332156 h 4332456"/>
                  <a:gd name="connsiteX57" fmla="*/ 1461233 w 5434479"/>
                  <a:gd name="connsiteY57" fmla="*/ 4332156 h 4332456"/>
                  <a:gd name="connsiteX58" fmla="*/ 1713587 w 5434479"/>
                  <a:gd name="connsiteY58" fmla="*/ 4332306 h 4332456"/>
                  <a:gd name="connsiteX59" fmla="*/ 2281140 w 5434479"/>
                  <a:gd name="connsiteY59" fmla="*/ 4331784 h 4332456"/>
                  <a:gd name="connsiteX60" fmla="*/ 2281140 w 5434479"/>
                  <a:gd name="connsiteY60" fmla="*/ 4331784 h 4332456"/>
                  <a:gd name="connsiteX61" fmla="*/ 2281140 w 5434479"/>
                  <a:gd name="connsiteY61" fmla="*/ 4331784 h 4332456"/>
                  <a:gd name="connsiteX62" fmla="*/ 2320159 w 5434479"/>
                  <a:gd name="connsiteY62" fmla="*/ 4331263 h 4332456"/>
                  <a:gd name="connsiteX63" fmla="*/ 3915221 w 5434479"/>
                  <a:gd name="connsiteY63" fmla="*/ 4332306 h 4332456"/>
                  <a:gd name="connsiteX64" fmla="*/ 3970844 w 5434479"/>
                  <a:gd name="connsiteY64" fmla="*/ 4280629 h 4332456"/>
                  <a:gd name="connsiteX65" fmla="*/ 3949399 w 5434479"/>
                  <a:gd name="connsiteY65" fmla="*/ 2754668 h 4332456"/>
                  <a:gd name="connsiteX66" fmla="*/ 3943517 w 5434479"/>
                  <a:gd name="connsiteY66" fmla="*/ 2420777 h 4332456"/>
                  <a:gd name="connsiteX67" fmla="*/ 4610925 w 5434479"/>
                  <a:gd name="connsiteY67" fmla="*/ 2895402 h 4332456"/>
                  <a:gd name="connsiteX68" fmla="*/ 4932975 w 5434479"/>
                  <a:gd name="connsiteY68" fmla="*/ 2984980 h 4332456"/>
                  <a:gd name="connsiteX69" fmla="*/ 5072146 w 5434479"/>
                  <a:gd name="connsiteY69" fmla="*/ 2851618 h 4332456"/>
                  <a:gd name="connsiteX70" fmla="*/ 5380048 w 5434479"/>
                  <a:gd name="connsiteY70" fmla="*/ 1473391 h 4332456"/>
                  <a:gd name="connsiteX71" fmla="*/ 5434480 w 5434479"/>
                  <a:gd name="connsiteY71" fmla="*/ 896827 h 4332456"/>
                  <a:gd name="connsiteX72" fmla="*/ 5260684 w 5434479"/>
                  <a:gd name="connsiteY72" fmla="*/ 796526 h 433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434479" h="4332456">
                    <a:moveTo>
                      <a:pt x="5260684" y="796526"/>
                    </a:moveTo>
                    <a:cubicBezTo>
                      <a:pt x="5260536" y="795558"/>
                      <a:pt x="5260387" y="794590"/>
                      <a:pt x="5260238" y="793622"/>
                    </a:cubicBezTo>
                    <a:cubicBezTo>
                      <a:pt x="5256217" y="778208"/>
                      <a:pt x="5243633" y="771432"/>
                      <a:pt x="5230825" y="765922"/>
                    </a:cubicBezTo>
                    <a:cubicBezTo>
                      <a:pt x="5112579" y="715064"/>
                      <a:pt x="4995077" y="662419"/>
                      <a:pt x="4877426" y="610221"/>
                    </a:cubicBezTo>
                    <a:cubicBezTo>
                      <a:pt x="4862310" y="603519"/>
                      <a:pt x="4846673" y="594583"/>
                      <a:pt x="4828728" y="601955"/>
                    </a:cubicBezTo>
                    <a:cubicBezTo>
                      <a:pt x="4807729" y="598381"/>
                      <a:pt x="4809665" y="615954"/>
                      <a:pt x="4807655" y="626975"/>
                    </a:cubicBezTo>
                    <a:cubicBezTo>
                      <a:pt x="4754563" y="920953"/>
                      <a:pt x="4634306" y="1587690"/>
                      <a:pt x="4625594" y="1633187"/>
                    </a:cubicBezTo>
                    <a:cubicBezTo>
                      <a:pt x="4578161" y="1568107"/>
                      <a:pt x="4005916" y="791686"/>
                      <a:pt x="3775604" y="453179"/>
                    </a:cubicBezTo>
                    <a:cubicBezTo>
                      <a:pt x="3727277" y="382142"/>
                      <a:pt x="3659591" y="345134"/>
                      <a:pt x="3573289" y="343124"/>
                    </a:cubicBezTo>
                    <a:cubicBezTo>
                      <a:pt x="3565694" y="337166"/>
                      <a:pt x="3562045" y="329199"/>
                      <a:pt x="3561375" y="319817"/>
                    </a:cubicBezTo>
                    <a:cubicBezTo>
                      <a:pt x="3559364" y="292936"/>
                      <a:pt x="3544248" y="278490"/>
                      <a:pt x="3519750" y="268140"/>
                    </a:cubicBezTo>
                    <a:cubicBezTo>
                      <a:pt x="3477456" y="250194"/>
                      <a:pt x="3435161" y="232621"/>
                      <a:pt x="3391451" y="218622"/>
                    </a:cubicBezTo>
                    <a:cubicBezTo>
                      <a:pt x="3304181" y="190699"/>
                      <a:pt x="3217060" y="162179"/>
                      <a:pt x="3125769" y="149670"/>
                    </a:cubicBezTo>
                    <a:cubicBezTo>
                      <a:pt x="3120631" y="145053"/>
                      <a:pt x="3115642" y="140287"/>
                      <a:pt x="3110355" y="135820"/>
                    </a:cubicBezTo>
                    <a:cubicBezTo>
                      <a:pt x="3052126" y="86302"/>
                      <a:pt x="2986301" y="47805"/>
                      <a:pt x="2909306" y="35295"/>
                    </a:cubicBezTo>
                    <a:cubicBezTo>
                      <a:pt x="2910796" y="83696"/>
                      <a:pt x="2912508" y="169328"/>
                      <a:pt x="2912508" y="169328"/>
                    </a:cubicBezTo>
                    <a:cubicBezTo>
                      <a:pt x="2915710" y="232174"/>
                      <a:pt x="2915710" y="324061"/>
                      <a:pt x="2915710" y="324061"/>
                    </a:cubicBezTo>
                    <a:cubicBezTo>
                      <a:pt x="2917423" y="386088"/>
                      <a:pt x="2924869" y="443499"/>
                      <a:pt x="2922784" y="505377"/>
                    </a:cubicBezTo>
                    <a:cubicBezTo>
                      <a:pt x="2919657" y="600317"/>
                      <a:pt x="2889425" y="686992"/>
                      <a:pt x="2820994" y="754976"/>
                    </a:cubicBezTo>
                    <a:cubicBezTo>
                      <a:pt x="2704088" y="870988"/>
                      <a:pt x="2562534" y="896455"/>
                      <a:pt x="2407950" y="853713"/>
                    </a:cubicBezTo>
                    <a:cubicBezTo>
                      <a:pt x="2245622" y="808738"/>
                      <a:pt x="2147182" y="685130"/>
                      <a:pt x="2133109" y="517515"/>
                    </a:cubicBezTo>
                    <a:cubicBezTo>
                      <a:pt x="2127152" y="446775"/>
                      <a:pt x="2145470" y="378419"/>
                      <a:pt x="2152544" y="308945"/>
                    </a:cubicBezTo>
                    <a:lnTo>
                      <a:pt x="2152544" y="308945"/>
                    </a:lnTo>
                    <a:lnTo>
                      <a:pt x="2152544" y="308945"/>
                    </a:lnTo>
                    <a:cubicBezTo>
                      <a:pt x="2156192" y="284447"/>
                      <a:pt x="2161330" y="260023"/>
                      <a:pt x="2163192" y="235302"/>
                    </a:cubicBezTo>
                    <a:cubicBezTo>
                      <a:pt x="2166170" y="195911"/>
                      <a:pt x="2180095" y="157637"/>
                      <a:pt x="2175180" y="117428"/>
                    </a:cubicBezTo>
                    <a:cubicBezTo>
                      <a:pt x="2175180" y="117428"/>
                      <a:pt x="2175180" y="117428"/>
                      <a:pt x="2175180" y="117428"/>
                    </a:cubicBezTo>
                    <a:cubicBezTo>
                      <a:pt x="2189254" y="79526"/>
                      <a:pt x="2190147" y="39465"/>
                      <a:pt x="2194466" y="0"/>
                    </a:cubicBezTo>
                    <a:cubicBezTo>
                      <a:pt x="2085080" y="41327"/>
                      <a:pt x="1994087" y="109758"/>
                      <a:pt x="1912327" y="191816"/>
                    </a:cubicBezTo>
                    <a:cubicBezTo>
                      <a:pt x="1906594" y="193230"/>
                      <a:pt x="1900711" y="194124"/>
                      <a:pt x="1895126" y="195985"/>
                    </a:cubicBezTo>
                    <a:cubicBezTo>
                      <a:pt x="1826919" y="219292"/>
                      <a:pt x="1758786" y="242748"/>
                      <a:pt x="1690578" y="266204"/>
                    </a:cubicBezTo>
                    <a:cubicBezTo>
                      <a:pt x="1649475" y="281692"/>
                      <a:pt x="1608595" y="297701"/>
                      <a:pt x="1567268" y="312445"/>
                    </a:cubicBezTo>
                    <a:cubicBezTo>
                      <a:pt x="1554386" y="317062"/>
                      <a:pt x="1544185" y="323019"/>
                      <a:pt x="1539270" y="336124"/>
                    </a:cubicBezTo>
                    <a:lnTo>
                      <a:pt x="1539270" y="336124"/>
                    </a:lnTo>
                    <a:cubicBezTo>
                      <a:pt x="1534802" y="337986"/>
                      <a:pt x="1530335" y="339847"/>
                      <a:pt x="1525867" y="341783"/>
                    </a:cubicBezTo>
                    <a:cubicBezTo>
                      <a:pt x="1525867" y="341783"/>
                      <a:pt x="1525867" y="341783"/>
                      <a:pt x="1525867" y="341783"/>
                    </a:cubicBezTo>
                    <a:cubicBezTo>
                      <a:pt x="1521027" y="342751"/>
                      <a:pt x="1515740" y="342900"/>
                      <a:pt x="1511347" y="344836"/>
                    </a:cubicBezTo>
                    <a:cubicBezTo>
                      <a:pt x="1435469" y="377674"/>
                      <a:pt x="1359145" y="409544"/>
                      <a:pt x="1284087" y="444169"/>
                    </a:cubicBezTo>
                    <a:cubicBezTo>
                      <a:pt x="1184084" y="490336"/>
                      <a:pt x="1094282" y="551246"/>
                      <a:pt x="1028308" y="641197"/>
                    </a:cubicBezTo>
                    <a:cubicBezTo>
                      <a:pt x="977525" y="710522"/>
                      <a:pt x="940814" y="788558"/>
                      <a:pt x="900530" y="864138"/>
                    </a:cubicBezTo>
                    <a:cubicBezTo>
                      <a:pt x="709981" y="1221782"/>
                      <a:pt x="283980" y="2151223"/>
                      <a:pt x="260748" y="2209750"/>
                    </a:cubicBezTo>
                    <a:cubicBezTo>
                      <a:pt x="203635" y="2353761"/>
                      <a:pt x="149427" y="2498814"/>
                      <a:pt x="106238" y="2647888"/>
                    </a:cubicBezTo>
                    <a:cubicBezTo>
                      <a:pt x="76826" y="2749306"/>
                      <a:pt x="49349" y="2851171"/>
                      <a:pt x="36244" y="2956014"/>
                    </a:cubicBezTo>
                    <a:cubicBezTo>
                      <a:pt x="30808" y="2999724"/>
                      <a:pt x="27085" y="3044103"/>
                      <a:pt x="23287" y="3087962"/>
                    </a:cubicBezTo>
                    <a:cubicBezTo>
                      <a:pt x="20904" y="3115438"/>
                      <a:pt x="-6572" y="4241759"/>
                      <a:pt x="1470" y="4308701"/>
                    </a:cubicBezTo>
                    <a:cubicBezTo>
                      <a:pt x="84868" y="4306988"/>
                      <a:pt x="137587" y="4308701"/>
                      <a:pt x="209816" y="4308328"/>
                    </a:cubicBezTo>
                    <a:cubicBezTo>
                      <a:pt x="209816" y="4308328"/>
                      <a:pt x="209816" y="4308328"/>
                      <a:pt x="209816" y="4308328"/>
                    </a:cubicBezTo>
                    <a:cubicBezTo>
                      <a:pt x="312127" y="4308328"/>
                      <a:pt x="615115" y="4308701"/>
                      <a:pt x="745425" y="4308477"/>
                    </a:cubicBezTo>
                    <a:cubicBezTo>
                      <a:pt x="745425" y="4197528"/>
                      <a:pt x="754286" y="3769592"/>
                      <a:pt x="746616" y="3648665"/>
                    </a:cubicBezTo>
                    <a:cubicBezTo>
                      <a:pt x="744755" y="3618880"/>
                      <a:pt x="776103" y="3278660"/>
                      <a:pt x="782135" y="3239493"/>
                    </a:cubicBezTo>
                    <a:cubicBezTo>
                      <a:pt x="796134" y="3147755"/>
                      <a:pt x="826515" y="3060411"/>
                      <a:pt x="862778" y="2975523"/>
                    </a:cubicBezTo>
                    <a:cubicBezTo>
                      <a:pt x="876479" y="2943504"/>
                      <a:pt x="1022649" y="2690779"/>
                      <a:pt x="1081921" y="2579829"/>
                    </a:cubicBezTo>
                    <a:cubicBezTo>
                      <a:pt x="1082368" y="2658983"/>
                      <a:pt x="1096590" y="2737020"/>
                      <a:pt x="1103366" y="2815578"/>
                    </a:cubicBezTo>
                    <a:cubicBezTo>
                      <a:pt x="1107387" y="2862192"/>
                      <a:pt x="1119227" y="3116779"/>
                      <a:pt x="1107089" y="3168903"/>
                    </a:cubicBezTo>
                    <a:cubicBezTo>
                      <a:pt x="1101579" y="3192656"/>
                      <a:pt x="1000980" y="4283235"/>
                      <a:pt x="993757" y="4299170"/>
                    </a:cubicBezTo>
                    <a:cubicBezTo>
                      <a:pt x="979163" y="4331412"/>
                      <a:pt x="995247" y="4332529"/>
                      <a:pt x="1019372" y="4332454"/>
                    </a:cubicBezTo>
                    <a:cubicBezTo>
                      <a:pt x="1166659" y="4332156"/>
                      <a:pt x="1313946" y="4332231"/>
                      <a:pt x="1461233" y="4332156"/>
                    </a:cubicBezTo>
                    <a:cubicBezTo>
                      <a:pt x="1461233" y="4332156"/>
                      <a:pt x="1461233" y="4332156"/>
                      <a:pt x="1461233" y="4332156"/>
                    </a:cubicBezTo>
                    <a:cubicBezTo>
                      <a:pt x="1545376" y="4332231"/>
                      <a:pt x="1629444" y="4332380"/>
                      <a:pt x="1713587" y="4332306"/>
                    </a:cubicBezTo>
                    <a:cubicBezTo>
                      <a:pt x="1902796" y="4332156"/>
                      <a:pt x="2091931" y="4332007"/>
                      <a:pt x="2281140" y="4331784"/>
                    </a:cubicBezTo>
                    <a:lnTo>
                      <a:pt x="2281140" y="4331784"/>
                    </a:lnTo>
                    <a:lnTo>
                      <a:pt x="2281140" y="4331784"/>
                    </a:lnTo>
                    <a:cubicBezTo>
                      <a:pt x="2294171" y="4331561"/>
                      <a:pt x="2307128" y="4331263"/>
                      <a:pt x="2320159" y="4331263"/>
                    </a:cubicBezTo>
                    <a:cubicBezTo>
                      <a:pt x="2673483" y="4331486"/>
                      <a:pt x="3736883" y="4332231"/>
                      <a:pt x="3915221" y="4332306"/>
                    </a:cubicBezTo>
                    <a:cubicBezTo>
                      <a:pt x="3966079" y="4332306"/>
                      <a:pt x="3966153" y="4332306"/>
                      <a:pt x="3970844" y="4280629"/>
                    </a:cubicBezTo>
                    <a:cubicBezTo>
                      <a:pt x="3971812" y="4269757"/>
                      <a:pt x="3949697" y="2815354"/>
                      <a:pt x="3949399" y="2754668"/>
                    </a:cubicBezTo>
                    <a:cubicBezTo>
                      <a:pt x="3949176" y="2703735"/>
                      <a:pt x="3946867" y="2563150"/>
                      <a:pt x="3943517" y="2420777"/>
                    </a:cubicBezTo>
                    <a:cubicBezTo>
                      <a:pt x="4043594" y="2502910"/>
                      <a:pt x="4471754" y="2821982"/>
                      <a:pt x="4610925" y="2895402"/>
                    </a:cubicBezTo>
                    <a:cubicBezTo>
                      <a:pt x="4680919" y="2932335"/>
                      <a:pt x="4820164" y="2985352"/>
                      <a:pt x="4932975" y="2984980"/>
                    </a:cubicBezTo>
                    <a:cubicBezTo>
                      <a:pt x="4997757" y="2986767"/>
                      <a:pt x="5050254" y="2887658"/>
                      <a:pt x="5072146" y="2851618"/>
                    </a:cubicBezTo>
                    <a:cubicBezTo>
                      <a:pt x="5157926" y="2710288"/>
                      <a:pt x="5348923" y="1753667"/>
                      <a:pt x="5380048" y="1473391"/>
                    </a:cubicBezTo>
                    <a:cubicBezTo>
                      <a:pt x="5401344" y="1281500"/>
                      <a:pt x="5420034" y="1089387"/>
                      <a:pt x="5434480" y="896827"/>
                    </a:cubicBezTo>
                    <a:cubicBezTo>
                      <a:pt x="5399929" y="866148"/>
                      <a:pt x="5321818" y="822811"/>
                      <a:pt x="5260684" y="79652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90">
                <a:extLst>
                  <a:ext uri="{FF2B5EF4-FFF2-40B4-BE49-F238E27FC236}">
                    <a16:creationId xmlns:a16="http://schemas.microsoft.com/office/drawing/2014/main" id="{55003ECB-C1DF-4594-A198-F9B426E997B7}"/>
                  </a:ext>
                </a:extLst>
              </p:cNvPr>
              <p:cNvSpPr/>
              <p:nvPr/>
            </p:nvSpPr>
            <p:spPr>
              <a:xfrm>
                <a:off x="1454373" y="2691897"/>
                <a:ext cx="973033" cy="1565667"/>
              </a:xfrm>
              <a:custGeom>
                <a:avLst/>
                <a:gdLst>
                  <a:gd name="connsiteX0" fmla="*/ 1429877 w 1445447"/>
                  <a:gd name="connsiteY0" fmla="*/ 765996 h 2325810"/>
                  <a:gd name="connsiteX1" fmla="*/ 1428388 w 1445447"/>
                  <a:gd name="connsiteY1" fmla="*/ 764432 h 2325810"/>
                  <a:gd name="connsiteX2" fmla="*/ 1428612 w 1445447"/>
                  <a:gd name="connsiteY2" fmla="*/ 759295 h 2325810"/>
                  <a:gd name="connsiteX3" fmla="*/ 1426750 w 1445447"/>
                  <a:gd name="connsiteY3" fmla="*/ 734722 h 2325810"/>
                  <a:gd name="connsiteX4" fmla="*/ 1428612 w 1445447"/>
                  <a:gd name="connsiteY4" fmla="*/ 734424 h 2325810"/>
                  <a:gd name="connsiteX5" fmla="*/ 1410815 w 1445447"/>
                  <a:gd name="connsiteY5" fmla="*/ 563979 h 2325810"/>
                  <a:gd name="connsiteX6" fmla="*/ 1404635 w 1445447"/>
                  <a:gd name="connsiteY6" fmla="*/ 526003 h 2325810"/>
                  <a:gd name="connsiteX7" fmla="*/ 1394210 w 1445447"/>
                  <a:gd name="connsiteY7" fmla="*/ 446403 h 2325810"/>
                  <a:gd name="connsiteX8" fmla="*/ 1394433 w 1445447"/>
                  <a:gd name="connsiteY8" fmla="*/ 436872 h 2325810"/>
                  <a:gd name="connsiteX9" fmla="*/ 1361670 w 1445447"/>
                  <a:gd name="connsiteY9" fmla="*/ 196507 h 2325810"/>
                  <a:gd name="connsiteX10" fmla="*/ 1277378 w 1445447"/>
                  <a:gd name="connsiteY10" fmla="*/ 0 h 2325810"/>
                  <a:gd name="connsiteX11" fmla="*/ 964710 w 1445447"/>
                  <a:gd name="connsiteY11" fmla="*/ 175657 h 2325810"/>
                  <a:gd name="connsiteX12" fmla="*/ 432675 w 1445447"/>
                  <a:gd name="connsiteY12" fmla="*/ 270820 h 2325810"/>
                  <a:gd name="connsiteX13" fmla="*/ 413240 w 1445447"/>
                  <a:gd name="connsiteY13" fmla="*/ 295765 h 2325810"/>
                  <a:gd name="connsiteX14" fmla="*/ 423665 w 1445447"/>
                  <a:gd name="connsiteY14" fmla="*/ 385046 h 2325810"/>
                  <a:gd name="connsiteX15" fmla="*/ 385689 w 1445447"/>
                  <a:gd name="connsiteY15" fmla="*/ 691683 h 2325810"/>
                  <a:gd name="connsiteX16" fmla="*/ 363499 w 1445447"/>
                  <a:gd name="connsiteY16" fmla="*/ 728616 h 2325810"/>
                  <a:gd name="connsiteX17" fmla="*/ 350394 w 1445447"/>
                  <a:gd name="connsiteY17" fmla="*/ 738147 h 2325810"/>
                  <a:gd name="connsiteX18" fmla="*/ 319417 w 1445447"/>
                  <a:gd name="connsiteY18" fmla="*/ 771209 h 2325810"/>
                  <a:gd name="connsiteX19" fmla="*/ 285909 w 1445447"/>
                  <a:gd name="connsiteY19" fmla="*/ 734871 h 2325810"/>
                  <a:gd name="connsiteX20" fmla="*/ 284122 w 1445447"/>
                  <a:gd name="connsiteY20" fmla="*/ 732414 h 2325810"/>
                  <a:gd name="connsiteX21" fmla="*/ 102657 w 1445447"/>
                  <a:gd name="connsiteY21" fmla="*/ 682896 h 2325810"/>
                  <a:gd name="connsiteX22" fmla="*/ 2356 w 1445447"/>
                  <a:gd name="connsiteY22" fmla="*/ 861308 h 2325810"/>
                  <a:gd name="connsiteX23" fmla="*/ 8983 w 1445447"/>
                  <a:gd name="connsiteY23" fmla="*/ 926761 h 2325810"/>
                  <a:gd name="connsiteX24" fmla="*/ 181215 w 1445447"/>
                  <a:gd name="connsiteY24" fmla="*/ 1102120 h 2325810"/>
                  <a:gd name="connsiteX25" fmla="*/ 198416 w 1445447"/>
                  <a:gd name="connsiteY25" fmla="*/ 1111502 h 2325810"/>
                  <a:gd name="connsiteX26" fmla="*/ 319492 w 1445447"/>
                  <a:gd name="connsiteY26" fmla="*/ 1231089 h 2325810"/>
                  <a:gd name="connsiteX27" fmla="*/ 330661 w 1445447"/>
                  <a:gd name="connsiteY27" fmla="*/ 1253056 h 2325810"/>
                  <a:gd name="connsiteX28" fmla="*/ 302663 w 1445447"/>
                  <a:gd name="connsiteY28" fmla="*/ 1439212 h 2325810"/>
                  <a:gd name="connsiteX29" fmla="*/ 229318 w 1445447"/>
                  <a:gd name="connsiteY29" fmla="*/ 1974598 h 2325810"/>
                  <a:gd name="connsiteX30" fmla="*/ 367148 w 1445447"/>
                  <a:gd name="connsiteY30" fmla="*/ 2231642 h 2325810"/>
                  <a:gd name="connsiteX31" fmla="*/ 729408 w 1445447"/>
                  <a:gd name="connsiteY31" fmla="*/ 2316679 h 2325810"/>
                  <a:gd name="connsiteX32" fmla="*/ 974092 w 1445447"/>
                  <a:gd name="connsiteY32" fmla="*/ 2161499 h 2325810"/>
                  <a:gd name="connsiteX33" fmla="*/ 1030684 w 1445447"/>
                  <a:gd name="connsiteY33" fmla="*/ 1869159 h 2325810"/>
                  <a:gd name="connsiteX34" fmla="*/ 1025322 w 1445447"/>
                  <a:gd name="connsiteY34" fmla="*/ 1605785 h 2325810"/>
                  <a:gd name="connsiteX35" fmla="*/ 1019291 w 1445447"/>
                  <a:gd name="connsiteY35" fmla="*/ 1429383 h 2325810"/>
                  <a:gd name="connsiteX36" fmla="*/ 1017057 w 1445447"/>
                  <a:gd name="connsiteY36" fmla="*/ 1429457 h 2325810"/>
                  <a:gd name="connsiteX37" fmla="*/ 1019291 w 1445447"/>
                  <a:gd name="connsiteY37" fmla="*/ 1426926 h 2325810"/>
                  <a:gd name="connsiteX38" fmla="*/ 1039545 w 1445447"/>
                  <a:gd name="connsiteY38" fmla="*/ 1421490 h 2325810"/>
                  <a:gd name="connsiteX39" fmla="*/ 1400018 w 1445447"/>
                  <a:gd name="connsiteY39" fmla="*/ 1140692 h 2325810"/>
                  <a:gd name="connsiteX40" fmla="*/ 1429877 w 1445447"/>
                  <a:gd name="connsiteY40" fmla="*/ 765996 h 232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445447" h="2325810">
                    <a:moveTo>
                      <a:pt x="1429877" y="765996"/>
                    </a:moveTo>
                    <a:cubicBezTo>
                      <a:pt x="1429356" y="765400"/>
                      <a:pt x="1428909" y="764954"/>
                      <a:pt x="1428388" y="764432"/>
                    </a:cubicBezTo>
                    <a:cubicBezTo>
                      <a:pt x="1428463" y="762720"/>
                      <a:pt x="1428612" y="761007"/>
                      <a:pt x="1428612" y="759295"/>
                    </a:cubicBezTo>
                    <a:cubicBezTo>
                      <a:pt x="1428612" y="751029"/>
                      <a:pt x="1427867" y="742838"/>
                      <a:pt x="1426750" y="734722"/>
                    </a:cubicBezTo>
                    <a:cubicBezTo>
                      <a:pt x="1427346" y="734647"/>
                      <a:pt x="1427941" y="734499"/>
                      <a:pt x="1428612" y="734424"/>
                    </a:cubicBezTo>
                    <a:cubicBezTo>
                      <a:pt x="1422580" y="692651"/>
                      <a:pt x="1420644" y="644175"/>
                      <a:pt x="1410815" y="563979"/>
                    </a:cubicBezTo>
                    <a:cubicBezTo>
                      <a:pt x="1405975" y="551693"/>
                      <a:pt x="1405305" y="538885"/>
                      <a:pt x="1404635" y="526003"/>
                    </a:cubicBezTo>
                    <a:cubicBezTo>
                      <a:pt x="1405901" y="498154"/>
                      <a:pt x="1402624" y="471348"/>
                      <a:pt x="1394210" y="446403"/>
                    </a:cubicBezTo>
                    <a:cubicBezTo>
                      <a:pt x="1394806" y="443946"/>
                      <a:pt x="1394955" y="440818"/>
                      <a:pt x="1394433" y="436872"/>
                    </a:cubicBezTo>
                    <a:cubicBezTo>
                      <a:pt x="1384232" y="356676"/>
                      <a:pt x="1380956" y="275437"/>
                      <a:pt x="1361670" y="196507"/>
                    </a:cubicBezTo>
                    <a:cubicBezTo>
                      <a:pt x="1344618" y="126735"/>
                      <a:pt x="1318035" y="60761"/>
                      <a:pt x="1277378" y="0"/>
                    </a:cubicBezTo>
                    <a:cubicBezTo>
                      <a:pt x="1187576" y="87791"/>
                      <a:pt x="1079084" y="137160"/>
                      <a:pt x="964710" y="175657"/>
                    </a:cubicBezTo>
                    <a:cubicBezTo>
                      <a:pt x="792106" y="233663"/>
                      <a:pt x="613172" y="257417"/>
                      <a:pt x="432675" y="270820"/>
                    </a:cubicBezTo>
                    <a:cubicBezTo>
                      <a:pt x="412272" y="272309"/>
                      <a:pt x="410485" y="278713"/>
                      <a:pt x="413240" y="295765"/>
                    </a:cubicBezTo>
                    <a:cubicBezTo>
                      <a:pt x="417932" y="325327"/>
                      <a:pt x="422250" y="355186"/>
                      <a:pt x="423665" y="385046"/>
                    </a:cubicBezTo>
                    <a:cubicBezTo>
                      <a:pt x="428728" y="489368"/>
                      <a:pt x="424410" y="592647"/>
                      <a:pt x="385689" y="691683"/>
                    </a:cubicBezTo>
                    <a:cubicBezTo>
                      <a:pt x="377647" y="703969"/>
                      <a:pt x="370201" y="716255"/>
                      <a:pt x="363499" y="728616"/>
                    </a:cubicBezTo>
                    <a:cubicBezTo>
                      <a:pt x="358957" y="731073"/>
                      <a:pt x="354564" y="734126"/>
                      <a:pt x="350394" y="738147"/>
                    </a:cubicBezTo>
                    <a:cubicBezTo>
                      <a:pt x="339075" y="748944"/>
                      <a:pt x="337735" y="773293"/>
                      <a:pt x="319417" y="771209"/>
                    </a:cubicBezTo>
                    <a:cubicBezTo>
                      <a:pt x="302291" y="769347"/>
                      <a:pt x="297823" y="746710"/>
                      <a:pt x="285909" y="734871"/>
                    </a:cubicBezTo>
                    <a:cubicBezTo>
                      <a:pt x="283080" y="732041"/>
                      <a:pt x="286728" y="735466"/>
                      <a:pt x="284122" y="732414"/>
                    </a:cubicBezTo>
                    <a:cubicBezTo>
                      <a:pt x="235052" y="675301"/>
                      <a:pt x="168259" y="657653"/>
                      <a:pt x="102657" y="682896"/>
                    </a:cubicBezTo>
                    <a:cubicBezTo>
                      <a:pt x="31396" y="710373"/>
                      <a:pt x="-10675" y="790420"/>
                      <a:pt x="2356" y="861308"/>
                    </a:cubicBezTo>
                    <a:cubicBezTo>
                      <a:pt x="4515" y="883126"/>
                      <a:pt x="5409" y="905167"/>
                      <a:pt x="8983" y="926761"/>
                    </a:cubicBezTo>
                    <a:cubicBezTo>
                      <a:pt x="23205" y="1012542"/>
                      <a:pt x="85382" y="1099737"/>
                      <a:pt x="181215" y="1102120"/>
                    </a:cubicBezTo>
                    <a:cubicBezTo>
                      <a:pt x="188959" y="1102343"/>
                      <a:pt x="193874" y="1105099"/>
                      <a:pt x="198416" y="1111502"/>
                    </a:cubicBezTo>
                    <a:cubicBezTo>
                      <a:pt x="231701" y="1158488"/>
                      <a:pt x="272804" y="1197655"/>
                      <a:pt x="319492" y="1231089"/>
                    </a:cubicBezTo>
                    <a:cubicBezTo>
                      <a:pt x="327013" y="1236451"/>
                      <a:pt x="332523" y="1241589"/>
                      <a:pt x="330661" y="1253056"/>
                    </a:cubicBezTo>
                    <a:cubicBezTo>
                      <a:pt x="320758" y="1315008"/>
                      <a:pt x="311897" y="1377110"/>
                      <a:pt x="302663" y="1439212"/>
                    </a:cubicBezTo>
                    <a:cubicBezTo>
                      <a:pt x="293504" y="1556639"/>
                      <a:pt x="221499" y="1898646"/>
                      <a:pt x="229318" y="1974598"/>
                    </a:cubicBezTo>
                    <a:cubicBezTo>
                      <a:pt x="240189" y="2079962"/>
                      <a:pt x="284867" y="2166637"/>
                      <a:pt x="367148" y="2231642"/>
                    </a:cubicBezTo>
                    <a:cubicBezTo>
                      <a:pt x="473853" y="2315934"/>
                      <a:pt x="596939" y="2341698"/>
                      <a:pt x="729408" y="2316679"/>
                    </a:cubicBezTo>
                    <a:cubicBezTo>
                      <a:pt x="830603" y="2297616"/>
                      <a:pt x="913926" y="2246833"/>
                      <a:pt x="974092" y="2161499"/>
                    </a:cubicBezTo>
                    <a:cubicBezTo>
                      <a:pt x="1044757" y="2061272"/>
                      <a:pt x="1041704" y="1986214"/>
                      <a:pt x="1030684" y="1869159"/>
                    </a:cubicBezTo>
                    <a:cubicBezTo>
                      <a:pt x="1028226" y="1843320"/>
                      <a:pt x="1026216" y="1606678"/>
                      <a:pt x="1025322" y="1605785"/>
                    </a:cubicBezTo>
                    <a:cubicBezTo>
                      <a:pt x="1025844" y="1604966"/>
                      <a:pt x="1019365" y="1445095"/>
                      <a:pt x="1019291" y="1429383"/>
                    </a:cubicBezTo>
                    <a:cubicBezTo>
                      <a:pt x="1018546" y="1429383"/>
                      <a:pt x="1017802" y="1429383"/>
                      <a:pt x="1017057" y="1429457"/>
                    </a:cubicBezTo>
                    <a:cubicBezTo>
                      <a:pt x="1017802" y="1428638"/>
                      <a:pt x="1018621" y="1427894"/>
                      <a:pt x="1019291" y="1426926"/>
                    </a:cubicBezTo>
                    <a:cubicBezTo>
                      <a:pt x="1026067" y="1425064"/>
                      <a:pt x="1032694" y="1422830"/>
                      <a:pt x="1039545" y="1421490"/>
                    </a:cubicBezTo>
                    <a:cubicBezTo>
                      <a:pt x="1206788" y="1388354"/>
                      <a:pt x="1325630" y="1293340"/>
                      <a:pt x="1400018" y="1140692"/>
                    </a:cubicBezTo>
                    <a:cubicBezTo>
                      <a:pt x="1458992" y="1019616"/>
                      <a:pt x="1450727" y="893402"/>
                      <a:pt x="1429877" y="765996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: Shape 91">
                <a:extLst>
                  <a:ext uri="{FF2B5EF4-FFF2-40B4-BE49-F238E27FC236}">
                    <a16:creationId xmlns:a16="http://schemas.microsoft.com/office/drawing/2014/main" id="{30D05E55-17CB-4F07-A894-468F03067989}"/>
                  </a:ext>
                </a:extLst>
              </p:cNvPr>
              <p:cNvSpPr/>
              <p:nvPr/>
            </p:nvSpPr>
            <p:spPr>
              <a:xfrm>
                <a:off x="633993" y="6571770"/>
                <a:ext cx="24311" cy="9604"/>
              </a:xfrm>
              <a:custGeom>
                <a:avLst/>
                <a:gdLst>
                  <a:gd name="connsiteX0" fmla="*/ 0 w 36114"/>
                  <a:gd name="connsiteY0" fmla="*/ 14268 h 14267"/>
                  <a:gd name="connsiteX1" fmla="*/ 36114 w 36114"/>
                  <a:gd name="connsiteY1" fmla="*/ 14268 h 14267"/>
                  <a:gd name="connsiteX2" fmla="*/ 0 w 36114"/>
                  <a:gd name="connsiteY2" fmla="*/ 14268 h 14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14" h="14267">
                    <a:moveTo>
                      <a:pt x="0" y="14268"/>
                    </a:moveTo>
                    <a:cubicBezTo>
                      <a:pt x="12063" y="6226"/>
                      <a:pt x="24051" y="-13358"/>
                      <a:pt x="36114" y="14268"/>
                    </a:cubicBezTo>
                    <a:cubicBezTo>
                      <a:pt x="24051" y="14268"/>
                      <a:pt x="11988" y="14268"/>
                      <a:pt x="0" y="142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92">
                <a:extLst>
                  <a:ext uri="{FF2B5EF4-FFF2-40B4-BE49-F238E27FC236}">
                    <a16:creationId xmlns:a16="http://schemas.microsoft.com/office/drawing/2014/main" id="{49E76308-E18D-4757-89D8-D5E01DF4C312}"/>
                  </a:ext>
                </a:extLst>
              </p:cNvPr>
              <p:cNvSpPr/>
              <p:nvPr/>
            </p:nvSpPr>
            <p:spPr>
              <a:xfrm>
                <a:off x="2818304" y="4194724"/>
                <a:ext cx="1020846" cy="1475675"/>
              </a:xfrm>
              <a:custGeom>
                <a:avLst/>
                <a:gdLst>
                  <a:gd name="connsiteX0" fmla="*/ 4364 w 1516474"/>
                  <a:gd name="connsiteY0" fmla="*/ 1608689 h 2192126"/>
                  <a:gd name="connsiteX1" fmla="*/ 45 w 1516474"/>
                  <a:gd name="connsiteY1" fmla="*/ 1217612 h 2192126"/>
                  <a:gd name="connsiteX2" fmla="*/ 739235 w 1516474"/>
                  <a:gd name="connsiteY2" fmla="*/ 1677567 h 2192126"/>
                  <a:gd name="connsiteX3" fmla="*/ 961505 w 1516474"/>
                  <a:gd name="connsiteY3" fmla="*/ 1605264 h 2192126"/>
                  <a:gd name="connsiteX4" fmla="*/ 1153172 w 1516474"/>
                  <a:gd name="connsiteY4" fmla="*/ 1187231 h 2192126"/>
                  <a:gd name="connsiteX5" fmla="*/ 1262557 w 1516474"/>
                  <a:gd name="connsiteY5" fmla="*/ 597860 h 2192126"/>
                  <a:gd name="connsiteX6" fmla="*/ 1314607 w 1516474"/>
                  <a:gd name="connsiteY6" fmla="*/ 202762 h 2192126"/>
                  <a:gd name="connsiteX7" fmla="*/ 1334414 w 1516474"/>
                  <a:gd name="connsiteY7" fmla="*/ 0 h 2192126"/>
                  <a:gd name="connsiteX8" fmla="*/ 1516475 w 1516474"/>
                  <a:gd name="connsiteY8" fmla="*/ 103950 h 2192126"/>
                  <a:gd name="connsiteX9" fmla="*/ 1462043 w 1516474"/>
                  <a:gd name="connsiteY9" fmla="*/ 680513 h 2192126"/>
                  <a:gd name="connsiteX10" fmla="*/ 1154140 w 1516474"/>
                  <a:gd name="connsiteY10" fmla="*/ 2058741 h 2192126"/>
                  <a:gd name="connsiteX11" fmla="*/ 1014969 w 1516474"/>
                  <a:gd name="connsiteY11" fmla="*/ 2192103 h 2192126"/>
                  <a:gd name="connsiteX12" fmla="*/ 692919 w 1516474"/>
                  <a:gd name="connsiteY12" fmla="*/ 2102524 h 2192126"/>
                  <a:gd name="connsiteX13" fmla="*/ 4364 w 1516474"/>
                  <a:gd name="connsiteY13" fmla="*/ 1608689 h 219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16474" h="2192126">
                    <a:moveTo>
                      <a:pt x="4364" y="1608689"/>
                    </a:moveTo>
                    <a:cubicBezTo>
                      <a:pt x="9949" y="1526854"/>
                      <a:pt x="-774" y="1233323"/>
                      <a:pt x="45" y="1217612"/>
                    </a:cubicBezTo>
                    <a:cubicBezTo>
                      <a:pt x="47924" y="1256109"/>
                      <a:pt x="513836" y="1600945"/>
                      <a:pt x="739235" y="1677567"/>
                    </a:cubicBezTo>
                    <a:cubicBezTo>
                      <a:pt x="844972" y="1713532"/>
                      <a:pt x="887117" y="1700203"/>
                      <a:pt x="961505" y="1605264"/>
                    </a:cubicBezTo>
                    <a:cubicBezTo>
                      <a:pt x="1058232" y="1481805"/>
                      <a:pt x="1117728" y="1336975"/>
                      <a:pt x="1153172" y="1187231"/>
                    </a:cubicBezTo>
                    <a:cubicBezTo>
                      <a:pt x="1199190" y="993107"/>
                      <a:pt x="1238059" y="796526"/>
                      <a:pt x="1262557" y="597860"/>
                    </a:cubicBezTo>
                    <a:cubicBezTo>
                      <a:pt x="1278790" y="465987"/>
                      <a:pt x="1298151" y="334560"/>
                      <a:pt x="1314607" y="202762"/>
                    </a:cubicBezTo>
                    <a:cubicBezTo>
                      <a:pt x="1323021" y="135373"/>
                      <a:pt x="1327936" y="67612"/>
                      <a:pt x="1334414" y="0"/>
                    </a:cubicBezTo>
                    <a:cubicBezTo>
                      <a:pt x="1396590" y="25764"/>
                      <a:pt x="1480360" y="71707"/>
                      <a:pt x="1516475" y="103950"/>
                    </a:cubicBezTo>
                    <a:cubicBezTo>
                      <a:pt x="1502029" y="296510"/>
                      <a:pt x="1483339" y="488623"/>
                      <a:pt x="1462043" y="680513"/>
                    </a:cubicBezTo>
                    <a:cubicBezTo>
                      <a:pt x="1430917" y="960790"/>
                      <a:pt x="1239921" y="1917336"/>
                      <a:pt x="1154140" y="2058741"/>
                    </a:cubicBezTo>
                    <a:cubicBezTo>
                      <a:pt x="1132248" y="2094780"/>
                      <a:pt x="1079826" y="2193890"/>
                      <a:pt x="1014969" y="2192103"/>
                    </a:cubicBezTo>
                    <a:cubicBezTo>
                      <a:pt x="902159" y="2192475"/>
                      <a:pt x="762914" y="2139458"/>
                      <a:pt x="692919" y="2102524"/>
                    </a:cubicBezTo>
                    <a:cubicBezTo>
                      <a:pt x="534835" y="2019127"/>
                      <a:pt x="3694" y="1618592"/>
                      <a:pt x="4364" y="160868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93">
                <a:extLst>
                  <a:ext uri="{FF2B5EF4-FFF2-40B4-BE49-F238E27FC236}">
                    <a16:creationId xmlns:a16="http://schemas.microsoft.com/office/drawing/2014/main" id="{9609F390-467A-4497-94A7-6A7B6D88A53F}"/>
                  </a:ext>
                </a:extLst>
              </p:cNvPr>
              <p:cNvSpPr/>
              <p:nvPr/>
            </p:nvSpPr>
            <p:spPr>
              <a:xfrm>
                <a:off x="3431325" y="3578676"/>
                <a:ext cx="690063" cy="616094"/>
              </a:xfrm>
              <a:custGeom>
                <a:avLst/>
                <a:gdLst>
                  <a:gd name="connsiteX0" fmla="*/ 423767 w 1025093"/>
                  <a:gd name="connsiteY0" fmla="*/ 915070 h 915212"/>
                  <a:gd name="connsiteX1" fmla="*/ 0 w 1025093"/>
                  <a:gd name="connsiteY1" fmla="*/ 723925 h 915212"/>
                  <a:gd name="connsiteX2" fmla="*/ 27998 w 1025093"/>
                  <a:gd name="connsiteY2" fmla="*/ 561820 h 915212"/>
                  <a:gd name="connsiteX3" fmla="*/ 26062 w 1025093"/>
                  <a:gd name="connsiteY3" fmla="*/ 506271 h 915212"/>
                  <a:gd name="connsiteX4" fmla="*/ 49220 w 1025093"/>
                  <a:gd name="connsiteY4" fmla="*/ 368590 h 915212"/>
                  <a:gd name="connsiteX5" fmla="*/ 74612 w 1025093"/>
                  <a:gd name="connsiteY5" fmla="*/ 327933 h 915212"/>
                  <a:gd name="connsiteX6" fmla="*/ 258609 w 1025093"/>
                  <a:gd name="connsiteY6" fmla="*/ 382812 h 915212"/>
                  <a:gd name="connsiteX7" fmla="*/ 367920 w 1025093"/>
                  <a:gd name="connsiteY7" fmla="*/ 377302 h 915212"/>
                  <a:gd name="connsiteX8" fmla="*/ 969801 w 1025093"/>
                  <a:gd name="connsiteY8" fmla="*/ 23456 h 915212"/>
                  <a:gd name="connsiteX9" fmla="*/ 993107 w 1025093"/>
                  <a:gd name="connsiteY9" fmla="*/ 0 h 915212"/>
                  <a:gd name="connsiteX10" fmla="*/ 981863 w 1025093"/>
                  <a:gd name="connsiteY10" fmla="*/ 204251 h 915212"/>
                  <a:gd name="connsiteX11" fmla="*/ 834130 w 1025093"/>
                  <a:gd name="connsiteY11" fmla="*/ 330539 h 915212"/>
                  <a:gd name="connsiteX12" fmla="*/ 499942 w 1025093"/>
                  <a:gd name="connsiteY12" fmla="*/ 548342 h 915212"/>
                  <a:gd name="connsiteX13" fmla="*/ 476337 w 1025093"/>
                  <a:gd name="connsiteY13" fmla="*/ 591679 h 915212"/>
                  <a:gd name="connsiteX14" fmla="*/ 423767 w 1025093"/>
                  <a:gd name="connsiteY14" fmla="*/ 915070 h 91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25093" h="915212">
                    <a:moveTo>
                      <a:pt x="423767" y="915070"/>
                    </a:moveTo>
                    <a:cubicBezTo>
                      <a:pt x="312370" y="865329"/>
                      <a:pt x="29860" y="737849"/>
                      <a:pt x="0" y="723925"/>
                    </a:cubicBezTo>
                    <a:cubicBezTo>
                      <a:pt x="9085" y="669865"/>
                      <a:pt x="17052" y="615507"/>
                      <a:pt x="27998" y="561820"/>
                    </a:cubicBezTo>
                    <a:cubicBezTo>
                      <a:pt x="32019" y="542311"/>
                      <a:pt x="32019" y="524887"/>
                      <a:pt x="26062" y="506271"/>
                    </a:cubicBezTo>
                    <a:cubicBezTo>
                      <a:pt x="10202" y="456604"/>
                      <a:pt x="25764" y="411703"/>
                      <a:pt x="49220" y="368590"/>
                    </a:cubicBezTo>
                    <a:cubicBezTo>
                      <a:pt x="56815" y="354591"/>
                      <a:pt x="66123" y="341485"/>
                      <a:pt x="74612" y="327933"/>
                    </a:cubicBezTo>
                    <a:cubicBezTo>
                      <a:pt x="135075" y="349229"/>
                      <a:pt x="196209" y="367622"/>
                      <a:pt x="258609" y="382812"/>
                    </a:cubicBezTo>
                    <a:cubicBezTo>
                      <a:pt x="296883" y="392120"/>
                      <a:pt x="332029" y="385493"/>
                      <a:pt x="367920" y="377302"/>
                    </a:cubicBezTo>
                    <a:cubicBezTo>
                      <a:pt x="605679" y="322646"/>
                      <a:pt x="804940" y="202240"/>
                      <a:pt x="969801" y="23456"/>
                    </a:cubicBezTo>
                    <a:cubicBezTo>
                      <a:pt x="977247" y="15339"/>
                      <a:pt x="985363" y="7819"/>
                      <a:pt x="993107" y="0"/>
                    </a:cubicBezTo>
                    <a:cubicBezTo>
                      <a:pt x="1039348" y="71186"/>
                      <a:pt x="1035328" y="138054"/>
                      <a:pt x="981863" y="204251"/>
                    </a:cubicBezTo>
                    <a:cubicBezTo>
                      <a:pt x="940388" y="255630"/>
                      <a:pt x="888487" y="294648"/>
                      <a:pt x="834130" y="330539"/>
                    </a:cubicBezTo>
                    <a:cubicBezTo>
                      <a:pt x="723106" y="403736"/>
                      <a:pt x="611785" y="476337"/>
                      <a:pt x="499942" y="548342"/>
                    </a:cubicBezTo>
                    <a:cubicBezTo>
                      <a:pt x="482815" y="559363"/>
                      <a:pt x="475816" y="568894"/>
                      <a:pt x="476337" y="591679"/>
                    </a:cubicBezTo>
                    <a:cubicBezTo>
                      <a:pt x="479018" y="705905"/>
                      <a:pt x="441861" y="921549"/>
                      <a:pt x="423767" y="915070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94">
                <a:extLst>
                  <a:ext uri="{FF2B5EF4-FFF2-40B4-BE49-F238E27FC236}">
                    <a16:creationId xmlns:a16="http://schemas.microsoft.com/office/drawing/2014/main" id="{9AEF89D1-CDFC-4807-96A6-896952E3D1AE}"/>
                  </a:ext>
                </a:extLst>
              </p:cNvPr>
              <p:cNvSpPr/>
              <p:nvPr/>
            </p:nvSpPr>
            <p:spPr>
              <a:xfrm>
                <a:off x="1728244" y="3541834"/>
                <a:ext cx="413816" cy="234578"/>
              </a:xfrm>
              <a:custGeom>
                <a:avLst/>
                <a:gdLst>
                  <a:gd name="connsiteX0" fmla="*/ 613720 w 614727"/>
                  <a:gd name="connsiteY0" fmla="*/ 346027 h 348467"/>
                  <a:gd name="connsiteX1" fmla="*/ 416767 w 614727"/>
                  <a:gd name="connsiteY1" fmla="*/ 321157 h 348467"/>
                  <a:gd name="connsiteX2" fmla="*/ 185486 w 614727"/>
                  <a:gd name="connsiteY2" fmla="*/ 184146 h 348467"/>
                  <a:gd name="connsiteX3" fmla="*/ 0 w 614727"/>
                  <a:gd name="connsiteY3" fmla="*/ 0 h 348467"/>
                  <a:gd name="connsiteX4" fmla="*/ 612454 w 614727"/>
                  <a:gd name="connsiteY4" fmla="*/ 164413 h 348467"/>
                  <a:gd name="connsiteX5" fmla="*/ 613720 w 614727"/>
                  <a:gd name="connsiteY5" fmla="*/ 346027 h 348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4727" h="348467">
                    <a:moveTo>
                      <a:pt x="613720" y="346027"/>
                    </a:moveTo>
                    <a:cubicBezTo>
                      <a:pt x="546108" y="353176"/>
                      <a:pt x="480730" y="344538"/>
                      <a:pt x="416767" y="321157"/>
                    </a:cubicBezTo>
                    <a:cubicBezTo>
                      <a:pt x="330986" y="289883"/>
                      <a:pt x="255853" y="240886"/>
                      <a:pt x="185486" y="184146"/>
                    </a:cubicBezTo>
                    <a:cubicBezTo>
                      <a:pt x="117725" y="129565"/>
                      <a:pt x="53315" y="71335"/>
                      <a:pt x="0" y="0"/>
                    </a:cubicBezTo>
                    <a:cubicBezTo>
                      <a:pt x="186976" y="119513"/>
                      <a:pt x="391301" y="173870"/>
                      <a:pt x="612454" y="164413"/>
                    </a:cubicBezTo>
                    <a:cubicBezTo>
                      <a:pt x="612529" y="180199"/>
                      <a:pt x="616550" y="344092"/>
                      <a:pt x="613720" y="346027"/>
                    </a:cubicBezTo>
                    <a:close/>
                  </a:path>
                </a:pathLst>
              </a:custGeom>
              <a:solidFill>
                <a:srgbClr val="E1A099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95">
                <a:extLst>
                  <a:ext uri="{FF2B5EF4-FFF2-40B4-BE49-F238E27FC236}">
                    <a16:creationId xmlns:a16="http://schemas.microsoft.com/office/drawing/2014/main" id="{10138EDD-D05A-455C-AB16-078D4BB2634B}"/>
                  </a:ext>
                </a:extLst>
              </p:cNvPr>
              <p:cNvSpPr/>
              <p:nvPr/>
            </p:nvSpPr>
            <p:spPr>
              <a:xfrm>
                <a:off x="1515510" y="3865543"/>
                <a:ext cx="940563" cy="2711446"/>
              </a:xfrm>
              <a:custGeom>
                <a:avLst/>
                <a:gdLst>
                  <a:gd name="connsiteX0" fmla="*/ 99092 w 940563"/>
                  <a:gd name="connsiteY0" fmla="*/ 0 h 2711446"/>
                  <a:gd name="connsiteX1" fmla="*/ 114286 w 940563"/>
                  <a:gd name="connsiteY1" fmla="*/ 3212 h 2711446"/>
                  <a:gd name="connsiteX2" fmla="*/ 101203 w 940563"/>
                  <a:gd name="connsiteY2" fmla="*/ 143616 h 2711446"/>
                  <a:gd name="connsiteX3" fmla="*/ 286218 w 940563"/>
                  <a:gd name="connsiteY3" fmla="*/ 369935 h 2711446"/>
                  <a:gd name="connsiteX4" fmla="*/ 564268 w 940563"/>
                  <a:gd name="connsiteY4" fmla="*/ 303468 h 2711446"/>
                  <a:gd name="connsiteX5" fmla="*/ 632790 w 940563"/>
                  <a:gd name="connsiteY5" fmla="*/ 135445 h 2711446"/>
                  <a:gd name="connsiteX6" fmla="*/ 629783 w 940563"/>
                  <a:gd name="connsiteY6" fmla="*/ 10180 h 2711446"/>
                  <a:gd name="connsiteX7" fmla="*/ 664620 w 940563"/>
                  <a:gd name="connsiteY7" fmla="*/ 12386 h 2711446"/>
                  <a:gd name="connsiteX8" fmla="*/ 664690 w 940563"/>
                  <a:gd name="connsiteY8" fmla="*/ 12782 h 2711446"/>
                  <a:gd name="connsiteX9" fmla="*/ 695284 w 940563"/>
                  <a:gd name="connsiteY9" fmla="*/ 8137 h 2711446"/>
                  <a:gd name="connsiteX10" fmla="*/ 727928 w 940563"/>
                  <a:gd name="connsiteY10" fmla="*/ 8626 h 2711446"/>
                  <a:gd name="connsiteX11" fmla="*/ 809433 w 940563"/>
                  <a:gd name="connsiteY11" fmla="*/ 250784 h 2711446"/>
                  <a:gd name="connsiteX12" fmla="*/ 820461 w 940563"/>
                  <a:gd name="connsiteY12" fmla="*/ 408230 h 2711446"/>
                  <a:gd name="connsiteX13" fmla="*/ 820461 w 940563"/>
                  <a:gd name="connsiteY13" fmla="*/ 697558 h 2711446"/>
                  <a:gd name="connsiteX14" fmla="*/ 847880 w 940563"/>
                  <a:gd name="connsiteY14" fmla="*/ 1399271 h 2711446"/>
                  <a:gd name="connsiteX15" fmla="*/ 910688 w 940563"/>
                  <a:gd name="connsiteY15" fmla="*/ 2284346 h 2711446"/>
                  <a:gd name="connsiteX16" fmla="*/ 940563 w 940563"/>
                  <a:gd name="connsiteY16" fmla="*/ 2707660 h 2711446"/>
                  <a:gd name="connsiteX17" fmla="*/ 869736 w 940563"/>
                  <a:gd name="connsiteY17" fmla="*/ 2707760 h 2711446"/>
                  <a:gd name="connsiteX18" fmla="*/ 869736 w 940563"/>
                  <a:gd name="connsiteY18" fmla="*/ 2707762 h 2711446"/>
                  <a:gd name="connsiteX19" fmla="*/ 200854 w 940563"/>
                  <a:gd name="connsiteY19" fmla="*/ 2711421 h 2711446"/>
                  <a:gd name="connsiteX20" fmla="*/ 190879 w 940563"/>
                  <a:gd name="connsiteY20" fmla="*/ 2685806 h 2711446"/>
                  <a:gd name="connsiteX21" fmla="*/ 197696 w 940563"/>
                  <a:gd name="connsiteY21" fmla="*/ 2471668 h 2711446"/>
                  <a:gd name="connsiteX22" fmla="*/ 227020 w 940563"/>
                  <a:gd name="connsiteY22" fmla="*/ 1461278 h 2711446"/>
                  <a:gd name="connsiteX23" fmla="*/ 226118 w 940563"/>
                  <a:gd name="connsiteY23" fmla="*/ 1430951 h 2711446"/>
                  <a:gd name="connsiteX24" fmla="*/ 236894 w 940563"/>
                  <a:gd name="connsiteY24" fmla="*/ 1330699 h 2711446"/>
                  <a:gd name="connsiteX25" fmla="*/ 236794 w 940563"/>
                  <a:gd name="connsiteY25" fmla="*/ 1154958 h 2711446"/>
                  <a:gd name="connsiteX26" fmla="*/ 219100 w 940563"/>
                  <a:gd name="connsiteY26" fmla="*/ 971948 h 2711446"/>
                  <a:gd name="connsiteX27" fmla="*/ 101654 w 940563"/>
                  <a:gd name="connsiteY27" fmla="*/ 506127 h 2711446"/>
                  <a:gd name="connsiteX28" fmla="*/ 33834 w 940563"/>
                  <a:gd name="connsiteY28" fmla="*/ 343768 h 2711446"/>
                  <a:gd name="connsiteX29" fmla="*/ 6666 w 940563"/>
                  <a:gd name="connsiteY29" fmla="*/ 18250 h 2711446"/>
                  <a:gd name="connsiteX30" fmla="*/ 99092 w 940563"/>
                  <a:gd name="connsiteY30" fmla="*/ 0 h 271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40563" h="2711446">
                    <a:moveTo>
                      <a:pt x="99092" y="0"/>
                    </a:moveTo>
                    <a:cubicBezTo>
                      <a:pt x="107294" y="-21"/>
                      <a:pt x="112970" y="944"/>
                      <a:pt x="114286" y="3212"/>
                    </a:cubicBezTo>
                    <a:cubicBezTo>
                      <a:pt x="109524" y="49980"/>
                      <a:pt x="97193" y="95946"/>
                      <a:pt x="101203" y="143616"/>
                    </a:cubicBezTo>
                    <a:cubicBezTo>
                      <a:pt x="110677" y="256499"/>
                      <a:pt x="176944" y="339708"/>
                      <a:pt x="286218" y="369935"/>
                    </a:cubicBezTo>
                    <a:cubicBezTo>
                      <a:pt x="390330" y="398757"/>
                      <a:pt x="485570" y="381614"/>
                      <a:pt x="564268" y="303468"/>
                    </a:cubicBezTo>
                    <a:cubicBezTo>
                      <a:pt x="610333" y="257753"/>
                      <a:pt x="630685" y="199356"/>
                      <a:pt x="632790" y="135445"/>
                    </a:cubicBezTo>
                    <a:cubicBezTo>
                      <a:pt x="634143" y="93740"/>
                      <a:pt x="630935" y="51935"/>
                      <a:pt x="629783" y="10180"/>
                    </a:cubicBezTo>
                    <a:cubicBezTo>
                      <a:pt x="641361" y="14390"/>
                      <a:pt x="649081" y="14741"/>
                      <a:pt x="664620" y="12386"/>
                    </a:cubicBezTo>
                    <a:lnTo>
                      <a:pt x="664690" y="12782"/>
                    </a:lnTo>
                    <a:lnTo>
                      <a:pt x="695284" y="8137"/>
                    </a:lnTo>
                    <a:cubicBezTo>
                      <a:pt x="705760" y="7786"/>
                      <a:pt x="716024" y="8375"/>
                      <a:pt x="727928" y="8626"/>
                    </a:cubicBezTo>
                    <a:cubicBezTo>
                      <a:pt x="753242" y="67573"/>
                      <a:pt x="801062" y="186473"/>
                      <a:pt x="809433" y="250784"/>
                    </a:cubicBezTo>
                    <a:cubicBezTo>
                      <a:pt x="817103" y="309582"/>
                      <a:pt x="819760" y="349032"/>
                      <a:pt x="820461" y="408230"/>
                    </a:cubicBezTo>
                    <a:cubicBezTo>
                      <a:pt x="821664" y="504673"/>
                      <a:pt x="821815" y="601115"/>
                      <a:pt x="820461" y="697558"/>
                    </a:cubicBezTo>
                    <a:cubicBezTo>
                      <a:pt x="819258" y="781167"/>
                      <a:pt x="846677" y="1384334"/>
                      <a:pt x="847880" y="1399271"/>
                    </a:cubicBezTo>
                    <a:cubicBezTo>
                      <a:pt x="852592" y="1471202"/>
                      <a:pt x="903370" y="2183543"/>
                      <a:pt x="910688" y="2284346"/>
                    </a:cubicBezTo>
                    <a:cubicBezTo>
                      <a:pt x="916904" y="2369660"/>
                      <a:pt x="936754" y="2651920"/>
                      <a:pt x="940563" y="2707660"/>
                    </a:cubicBezTo>
                    <a:lnTo>
                      <a:pt x="869736" y="2707760"/>
                    </a:lnTo>
                    <a:lnTo>
                      <a:pt x="869736" y="2707762"/>
                    </a:lnTo>
                    <a:cubicBezTo>
                      <a:pt x="798907" y="2706208"/>
                      <a:pt x="296795" y="2711872"/>
                      <a:pt x="200854" y="2711421"/>
                    </a:cubicBezTo>
                    <a:cubicBezTo>
                      <a:pt x="193836" y="2704353"/>
                      <a:pt x="190779" y="2695781"/>
                      <a:pt x="190879" y="2685806"/>
                    </a:cubicBezTo>
                    <a:cubicBezTo>
                      <a:pt x="191480" y="2614377"/>
                      <a:pt x="194087" y="2542997"/>
                      <a:pt x="197696" y="2471668"/>
                    </a:cubicBezTo>
                    <a:cubicBezTo>
                      <a:pt x="197947" y="2466957"/>
                      <a:pt x="225667" y="1544136"/>
                      <a:pt x="227020" y="1461278"/>
                    </a:cubicBezTo>
                    <a:cubicBezTo>
                      <a:pt x="227170" y="1451153"/>
                      <a:pt x="227220" y="1441027"/>
                      <a:pt x="226118" y="1430951"/>
                    </a:cubicBezTo>
                    <a:cubicBezTo>
                      <a:pt x="230177" y="1397618"/>
                      <a:pt x="234890" y="1364384"/>
                      <a:pt x="236894" y="1330699"/>
                    </a:cubicBezTo>
                    <a:cubicBezTo>
                      <a:pt x="240353" y="1272053"/>
                      <a:pt x="240153" y="1213605"/>
                      <a:pt x="236794" y="1154958"/>
                    </a:cubicBezTo>
                    <a:cubicBezTo>
                      <a:pt x="233285" y="1093704"/>
                      <a:pt x="228072" y="1032601"/>
                      <a:pt x="219100" y="971948"/>
                    </a:cubicBezTo>
                    <a:cubicBezTo>
                      <a:pt x="195591" y="812748"/>
                      <a:pt x="163159" y="655652"/>
                      <a:pt x="101654" y="506127"/>
                    </a:cubicBezTo>
                    <a:cubicBezTo>
                      <a:pt x="79348" y="451890"/>
                      <a:pt x="53183" y="399308"/>
                      <a:pt x="33834" y="343768"/>
                    </a:cubicBezTo>
                    <a:cubicBezTo>
                      <a:pt x="2605" y="254143"/>
                      <a:pt x="-8372" y="31734"/>
                      <a:pt x="6666" y="18250"/>
                    </a:cubicBezTo>
                    <a:cubicBezTo>
                      <a:pt x="27155" y="9002"/>
                      <a:pt x="74486" y="64"/>
                      <a:pt x="99092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96">
                <a:extLst>
                  <a:ext uri="{FF2B5EF4-FFF2-40B4-BE49-F238E27FC236}">
                    <a16:creationId xmlns:a16="http://schemas.microsoft.com/office/drawing/2014/main" id="{55C02E00-1601-448F-B9DD-61537FE86B89}"/>
                  </a:ext>
                </a:extLst>
              </p:cNvPr>
              <p:cNvSpPr/>
              <p:nvPr/>
            </p:nvSpPr>
            <p:spPr>
              <a:xfrm>
                <a:off x="846042" y="5309377"/>
                <a:ext cx="318434" cy="1268040"/>
              </a:xfrm>
              <a:custGeom>
                <a:avLst/>
                <a:gdLst>
                  <a:gd name="connsiteX0" fmla="*/ 278019 w 473036"/>
                  <a:gd name="connsiteY0" fmla="*/ 68803 h 1883682"/>
                  <a:gd name="connsiteX1" fmla="*/ 473037 w 473036"/>
                  <a:gd name="connsiteY1" fmla="*/ 1883381 h 1883682"/>
                  <a:gd name="connsiteX2" fmla="*/ 31176 w 473036"/>
                  <a:gd name="connsiteY2" fmla="*/ 1883679 h 1883682"/>
                  <a:gd name="connsiteX3" fmla="*/ 5561 w 473036"/>
                  <a:gd name="connsiteY3" fmla="*/ 1850394 h 1883682"/>
                  <a:gd name="connsiteX4" fmla="*/ 118893 w 473036"/>
                  <a:gd name="connsiteY4" fmla="*/ 720127 h 1883682"/>
                  <a:gd name="connsiteX5" fmla="*/ 115170 w 473036"/>
                  <a:gd name="connsiteY5" fmla="*/ 366803 h 1883682"/>
                  <a:gd name="connsiteX6" fmla="*/ 94171 w 473036"/>
                  <a:gd name="connsiteY6" fmla="*/ 102088 h 1883682"/>
                  <a:gd name="connsiteX7" fmla="*/ 144731 w 473036"/>
                  <a:gd name="connsiteY7" fmla="*/ 18914 h 1883682"/>
                  <a:gd name="connsiteX8" fmla="*/ 165730 w 473036"/>
                  <a:gd name="connsiteY8" fmla="*/ 0 h 1883682"/>
                  <a:gd name="connsiteX9" fmla="*/ 175187 w 473036"/>
                  <a:gd name="connsiteY9" fmla="*/ 6627 h 1883682"/>
                  <a:gd name="connsiteX10" fmla="*/ 278019 w 473036"/>
                  <a:gd name="connsiteY10" fmla="*/ 68803 h 1883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3036" h="1883682">
                    <a:moveTo>
                      <a:pt x="278019" y="68803"/>
                    </a:moveTo>
                    <a:cubicBezTo>
                      <a:pt x="292167" y="211771"/>
                      <a:pt x="472739" y="1868340"/>
                      <a:pt x="473037" y="1883381"/>
                    </a:cubicBezTo>
                    <a:cubicBezTo>
                      <a:pt x="325750" y="1883456"/>
                      <a:pt x="178463" y="1883307"/>
                      <a:pt x="31176" y="1883679"/>
                    </a:cubicBezTo>
                    <a:cubicBezTo>
                      <a:pt x="7050" y="1883754"/>
                      <a:pt x="-9034" y="1882637"/>
                      <a:pt x="5561" y="1850394"/>
                    </a:cubicBezTo>
                    <a:cubicBezTo>
                      <a:pt x="12784" y="1834460"/>
                      <a:pt x="113383" y="743806"/>
                      <a:pt x="118893" y="720127"/>
                    </a:cubicBezTo>
                    <a:cubicBezTo>
                      <a:pt x="130956" y="668004"/>
                      <a:pt x="119191" y="413416"/>
                      <a:pt x="115170" y="366803"/>
                    </a:cubicBezTo>
                    <a:cubicBezTo>
                      <a:pt x="107575" y="278639"/>
                      <a:pt x="90523" y="191146"/>
                      <a:pt x="94171" y="102088"/>
                    </a:cubicBezTo>
                    <a:cubicBezTo>
                      <a:pt x="111074" y="74388"/>
                      <a:pt x="128201" y="46837"/>
                      <a:pt x="144731" y="18914"/>
                    </a:cubicBezTo>
                    <a:cubicBezTo>
                      <a:pt x="149869" y="10276"/>
                      <a:pt x="154486" y="1638"/>
                      <a:pt x="165730" y="0"/>
                    </a:cubicBezTo>
                    <a:cubicBezTo>
                      <a:pt x="169676" y="1117"/>
                      <a:pt x="173846" y="2830"/>
                      <a:pt x="175187" y="6627"/>
                    </a:cubicBezTo>
                    <a:cubicBezTo>
                      <a:pt x="186505" y="38125"/>
                      <a:pt x="236544" y="58155"/>
                      <a:pt x="278019" y="68803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97">
                <a:extLst>
                  <a:ext uri="{FF2B5EF4-FFF2-40B4-BE49-F238E27FC236}">
                    <a16:creationId xmlns:a16="http://schemas.microsoft.com/office/drawing/2014/main" id="{67704A46-687F-4E3A-A6E4-CE95D3581ABA}"/>
                  </a:ext>
                </a:extLst>
              </p:cNvPr>
              <p:cNvSpPr/>
              <p:nvPr/>
            </p:nvSpPr>
            <p:spPr>
              <a:xfrm>
                <a:off x="2176871" y="3873571"/>
                <a:ext cx="279202" cy="2699736"/>
              </a:xfrm>
              <a:custGeom>
                <a:avLst/>
                <a:gdLst>
                  <a:gd name="connsiteX0" fmla="*/ 414756 w 414756"/>
                  <a:gd name="connsiteY0" fmla="*/ 4010323 h 4010478"/>
                  <a:gd name="connsiteX1" fmla="*/ 309541 w 414756"/>
                  <a:gd name="connsiteY1" fmla="*/ 4010472 h 4010478"/>
                  <a:gd name="connsiteX2" fmla="*/ 282883 w 414756"/>
                  <a:gd name="connsiteY2" fmla="*/ 3986868 h 4010478"/>
                  <a:gd name="connsiteX3" fmla="*/ 236195 w 414756"/>
                  <a:gd name="connsiteY3" fmla="*/ 3380668 h 4010478"/>
                  <a:gd name="connsiteX4" fmla="*/ 95014 w 414756"/>
                  <a:gd name="connsiteY4" fmla="*/ 1216116 h 4010478"/>
                  <a:gd name="connsiteX5" fmla="*/ 90696 w 414756"/>
                  <a:gd name="connsiteY5" fmla="*/ 591227 h 4010478"/>
                  <a:gd name="connsiteX6" fmla="*/ 24424 w 414756"/>
                  <a:gd name="connsiteY6" fmla="*/ 136037 h 4010478"/>
                  <a:gd name="connsiteX7" fmla="*/ 0 w 414756"/>
                  <a:gd name="connsiteY7" fmla="*/ 7813 h 4010478"/>
                  <a:gd name="connsiteX8" fmla="*/ 98886 w 414756"/>
                  <a:gd name="connsiteY8" fmla="*/ 888 h 4010478"/>
                  <a:gd name="connsiteX9" fmla="*/ 219962 w 414756"/>
                  <a:gd name="connsiteY9" fmla="*/ 360616 h 4010478"/>
                  <a:gd name="connsiteX10" fmla="*/ 236344 w 414756"/>
                  <a:gd name="connsiteY10" fmla="*/ 594503 h 4010478"/>
                  <a:gd name="connsiteX11" fmla="*/ 236344 w 414756"/>
                  <a:gd name="connsiteY11" fmla="*/ 1024301 h 4010478"/>
                  <a:gd name="connsiteX12" fmla="*/ 277075 w 414756"/>
                  <a:gd name="connsiteY12" fmla="*/ 2066702 h 4010478"/>
                  <a:gd name="connsiteX13" fmla="*/ 370377 w 414756"/>
                  <a:gd name="connsiteY13" fmla="*/ 3381487 h 4010478"/>
                  <a:gd name="connsiteX14" fmla="*/ 414756 w 414756"/>
                  <a:gd name="connsiteY14" fmla="*/ 4010323 h 4010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4756" h="4010478">
                    <a:moveTo>
                      <a:pt x="414756" y="4010323"/>
                    </a:moveTo>
                    <a:cubicBezTo>
                      <a:pt x="379685" y="4010323"/>
                      <a:pt x="344613" y="4009951"/>
                      <a:pt x="309541" y="4010472"/>
                    </a:cubicBezTo>
                    <a:cubicBezTo>
                      <a:pt x="292787" y="4010695"/>
                      <a:pt x="284522" y="4005632"/>
                      <a:pt x="282883" y="3986868"/>
                    </a:cubicBezTo>
                    <a:cubicBezTo>
                      <a:pt x="273426" y="3876440"/>
                      <a:pt x="243269" y="3472257"/>
                      <a:pt x="236195" y="3380668"/>
                    </a:cubicBezTo>
                    <a:cubicBezTo>
                      <a:pt x="231132" y="3314917"/>
                      <a:pt x="100152" y="1394082"/>
                      <a:pt x="95014" y="1216116"/>
                    </a:cubicBezTo>
                    <a:cubicBezTo>
                      <a:pt x="88983" y="1007696"/>
                      <a:pt x="94568" y="799498"/>
                      <a:pt x="90696" y="591227"/>
                    </a:cubicBezTo>
                    <a:cubicBezTo>
                      <a:pt x="87717" y="433366"/>
                      <a:pt x="78707" y="285558"/>
                      <a:pt x="24424" y="136037"/>
                    </a:cubicBezTo>
                    <a:cubicBezTo>
                      <a:pt x="11467" y="100295"/>
                      <a:pt x="5585" y="68574"/>
                      <a:pt x="0" y="7813"/>
                    </a:cubicBezTo>
                    <a:cubicBezTo>
                      <a:pt x="37901" y="-2612"/>
                      <a:pt x="63517" y="143"/>
                      <a:pt x="98886" y="888"/>
                    </a:cubicBezTo>
                    <a:cubicBezTo>
                      <a:pt x="136490" y="88455"/>
                      <a:pt x="207527" y="265081"/>
                      <a:pt x="219962" y="360616"/>
                    </a:cubicBezTo>
                    <a:cubicBezTo>
                      <a:pt x="231355" y="447961"/>
                      <a:pt x="235302" y="506563"/>
                      <a:pt x="236344" y="594503"/>
                    </a:cubicBezTo>
                    <a:cubicBezTo>
                      <a:pt x="238131" y="737769"/>
                      <a:pt x="238355" y="881035"/>
                      <a:pt x="236344" y="1024301"/>
                    </a:cubicBezTo>
                    <a:cubicBezTo>
                      <a:pt x="234557" y="1148504"/>
                      <a:pt x="275288" y="2044512"/>
                      <a:pt x="277075" y="2066702"/>
                    </a:cubicBezTo>
                    <a:cubicBezTo>
                      <a:pt x="284075" y="2173556"/>
                      <a:pt x="359505" y="3231743"/>
                      <a:pt x="370377" y="3381487"/>
                    </a:cubicBezTo>
                    <a:cubicBezTo>
                      <a:pt x="379610" y="3508222"/>
                      <a:pt x="409097" y="3927521"/>
                      <a:pt x="414756" y="401032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98">
                <a:extLst>
                  <a:ext uri="{FF2B5EF4-FFF2-40B4-BE49-F238E27FC236}">
                    <a16:creationId xmlns:a16="http://schemas.microsoft.com/office/drawing/2014/main" id="{3F130ADA-2B66-45ED-9B53-4D3BEF37BCE5}"/>
                  </a:ext>
                </a:extLst>
              </p:cNvPr>
              <p:cNvSpPr/>
              <p:nvPr/>
            </p:nvSpPr>
            <p:spPr>
              <a:xfrm>
                <a:off x="180815" y="3887151"/>
                <a:ext cx="1036294" cy="2674172"/>
              </a:xfrm>
              <a:custGeom>
                <a:avLst/>
                <a:gdLst>
                  <a:gd name="connsiteX0" fmla="*/ 1525870 w 1539422"/>
                  <a:gd name="connsiteY0" fmla="*/ 5585 h 3972502"/>
                  <a:gd name="connsiteX1" fmla="*/ 1525870 w 1539422"/>
                  <a:gd name="connsiteY1" fmla="*/ 5585 h 3972502"/>
                  <a:gd name="connsiteX2" fmla="*/ 1511350 w 1539422"/>
                  <a:gd name="connsiteY2" fmla="*/ 8638 h 3972502"/>
                  <a:gd name="connsiteX3" fmla="*/ 1284090 w 1539422"/>
                  <a:gd name="connsiteY3" fmla="*/ 107971 h 3972502"/>
                  <a:gd name="connsiteX4" fmla="*/ 1028311 w 1539422"/>
                  <a:gd name="connsiteY4" fmla="*/ 304999 h 3972502"/>
                  <a:gd name="connsiteX5" fmla="*/ 900533 w 1539422"/>
                  <a:gd name="connsiteY5" fmla="*/ 527939 h 3972502"/>
                  <a:gd name="connsiteX6" fmla="*/ 260751 w 1539422"/>
                  <a:gd name="connsiteY6" fmla="*/ 1873552 h 3972502"/>
                  <a:gd name="connsiteX7" fmla="*/ 106241 w 1539422"/>
                  <a:gd name="connsiteY7" fmla="*/ 2311690 h 3972502"/>
                  <a:gd name="connsiteX8" fmla="*/ 36247 w 1539422"/>
                  <a:gd name="connsiteY8" fmla="*/ 2619816 h 3972502"/>
                  <a:gd name="connsiteX9" fmla="*/ 23290 w 1539422"/>
                  <a:gd name="connsiteY9" fmla="*/ 2751763 h 3972502"/>
                  <a:gd name="connsiteX10" fmla="*/ 1473 w 1539422"/>
                  <a:gd name="connsiteY10" fmla="*/ 3972502 h 3972502"/>
                  <a:gd name="connsiteX11" fmla="*/ 209819 w 1539422"/>
                  <a:gd name="connsiteY11" fmla="*/ 3972130 h 3972502"/>
                  <a:gd name="connsiteX12" fmla="*/ 251294 w 1539422"/>
                  <a:gd name="connsiteY12" fmla="*/ 3690587 h 3972502"/>
                  <a:gd name="connsiteX13" fmla="*/ 219499 w 1539422"/>
                  <a:gd name="connsiteY13" fmla="*/ 3263470 h 3972502"/>
                  <a:gd name="connsiteX14" fmla="*/ 168418 w 1539422"/>
                  <a:gd name="connsiteY14" fmla="*/ 2934569 h 3972502"/>
                  <a:gd name="connsiteX15" fmla="*/ 233945 w 1539422"/>
                  <a:gd name="connsiteY15" fmla="*/ 2482954 h 3972502"/>
                  <a:gd name="connsiteX16" fmla="*/ 541028 w 1539422"/>
                  <a:gd name="connsiteY16" fmla="*/ 1844660 h 3972502"/>
                  <a:gd name="connsiteX17" fmla="*/ 715941 w 1539422"/>
                  <a:gd name="connsiteY17" fmla="*/ 1499005 h 3972502"/>
                  <a:gd name="connsiteX18" fmla="*/ 1036725 w 1539422"/>
                  <a:gd name="connsiteY18" fmla="*/ 691906 h 3972502"/>
                  <a:gd name="connsiteX19" fmla="*/ 1091604 w 1539422"/>
                  <a:gd name="connsiteY19" fmla="*/ 521536 h 3972502"/>
                  <a:gd name="connsiteX20" fmla="*/ 1130176 w 1539422"/>
                  <a:gd name="connsiteY20" fmla="*/ 459508 h 3972502"/>
                  <a:gd name="connsiteX21" fmla="*/ 1214542 w 1539422"/>
                  <a:gd name="connsiteY21" fmla="*/ 422054 h 3972502"/>
                  <a:gd name="connsiteX22" fmla="*/ 1503457 w 1539422"/>
                  <a:gd name="connsiteY22" fmla="*/ 343496 h 3972502"/>
                  <a:gd name="connsiteX23" fmla="*/ 1509265 w 1539422"/>
                  <a:gd name="connsiteY23" fmla="*/ 325550 h 3972502"/>
                  <a:gd name="connsiteX24" fmla="*/ 1518796 w 1539422"/>
                  <a:gd name="connsiteY24" fmla="*/ 233887 h 3972502"/>
                  <a:gd name="connsiteX25" fmla="*/ 1539422 w 1539422"/>
                  <a:gd name="connsiteY25" fmla="*/ 0 h 3972502"/>
                  <a:gd name="connsiteX26" fmla="*/ 1525870 w 1539422"/>
                  <a:gd name="connsiteY26" fmla="*/ 5585 h 3972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539422" h="3972502">
                    <a:moveTo>
                      <a:pt x="1525870" y="5585"/>
                    </a:moveTo>
                    <a:cubicBezTo>
                      <a:pt x="1525870" y="5585"/>
                      <a:pt x="1525870" y="5585"/>
                      <a:pt x="1525870" y="5585"/>
                    </a:cubicBezTo>
                    <a:cubicBezTo>
                      <a:pt x="1521030" y="6553"/>
                      <a:pt x="1515743" y="6702"/>
                      <a:pt x="1511350" y="8638"/>
                    </a:cubicBezTo>
                    <a:cubicBezTo>
                      <a:pt x="1435472" y="41476"/>
                      <a:pt x="1359148" y="73346"/>
                      <a:pt x="1284090" y="107971"/>
                    </a:cubicBezTo>
                    <a:cubicBezTo>
                      <a:pt x="1184087" y="154138"/>
                      <a:pt x="1094285" y="215048"/>
                      <a:pt x="1028311" y="304999"/>
                    </a:cubicBezTo>
                    <a:cubicBezTo>
                      <a:pt x="977528" y="374323"/>
                      <a:pt x="940818" y="452360"/>
                      <a:pt x="900533" y="527939"/>
                    </a:cubicBezTo>
                    <a:cubicBezTo>
                      <a:pt x="709984" y="885583"/>
                      <a:pt x="283984" y="1815024"/>
                      <a:pt x="260751" y="1873552"/>
                    </a:cubicBezTo>
                    <a:cubicBezTo>
                      <a:pt x="203638" y="2017563"/>
                      <a:pt x="149430" y="2162616"/>
                      <a:pt x="106241" y="2311690"/>
                    </a:cubicBezTo>
                    <a:cubicBezTo>
                      <a:pt x="76829" y="2413108"/>
                      <a:pt x="49352" y="2514972"/>
                      <a:pt x="36247" y="2619816"/>
                    </a:cubicBezTo>
                    <a:cubicBezTo>
                      <a:pt x="30811" y="2663525"/>
                      <a:pt x="27088" y="2707831"/>
                      <a:pt x="23290" y="2751763"/>
                    </a:cubicBezTo>
                    <a:cubicBezTo>
                      <a:pt x="20833" y="2779314"/>
                      <a:pt x="-6569" y="3905560"/>
                      <a:pt x="1473" y="3972502"/>
                    </a:cubicBezTo>
                    <a:cubicBezTo>
                      <a:pt x="84871" y="3970790"/>
                      <a:pt x="137590" y="3972502"/>
                      <a:pt x="209819" y="3972130"/>
                    </a:cubicBezTo>
                    <a:cubicBezTo>
                      <a:pt x="232530" y="3879573"/>
                      <a:pt x="246454" y="3785452"/>
                      <a:pt x="251294" y="3690587"/>
                    </a:cubicBezTo>
                    <a:cubicBezTo>
                      <a:pt x="258592" y="3547172"/>
                      <a:pt x="244742" y="3404800"/>
                      <a:pt x="219499" y="3263470"/>
                    </a:cubicBezTo>
                    <a:cubicBezTo>
                      <a:pt x="199990" y="3154233"/>
                      <a:pt x="177130" y="3045294"/>
                      <a:pt x="168418" y="2934569"/>
                    </a:cubicBezTo>
                    <a:cubicBezTo>
                      <a:pt x="156131" y="2779464"/>
                      <a:pt x="182640" y="2629272"/>
                      <a:pt x="233945" y="2482954"/>
                    </a:cubicBezTo>
                    <a:cubicBezTo>
                      <a:pt x="312503" y="2258747"/>
                      <a:pt x="427249" y="2051964"/>
                      <a:pt x="541028" y="1844660"/>
                    </a:cubicBezTo>
                    <a:cubicBezTo>
                      <a:pt x="603205" y="1731403"/>
                      <a:pt x="667540" y="1619039"/>
                      <a:pt x="715941" y="1499005"/>
                    </a:cubicBezTo>
                    <a:cubicBezTo>
                      <a:pt x="824060" y="1230494"/>
                      <a:pt x="930840" y="961311"/>
                      <a:pt x="1036725" y="691906"/>
                    </a:cubicBezTo>
                    <a:cubicBezTo>
                      <a:pt x="1058468" y="636506"/>
                      <a:pt x="1088849" y="583861"/>
                      <a:pt x="1091604" y="521536"/>
                    </a:cubicBezTo>
                    <a:cubicBezTo>
                      <a:pt x="1092721" y="496665"/>
                      <a:pt x="1109475" y="476188"/>
                      <a:pt x="1130176" y="459508"/>
                    </a:cubicBezTo>
                    <a:cubicBezTo>
                      <a:pt x="1155344" y="439180"/>
                      <a:pt x="1184459" y="429649"/>
                      <a:pt x="1214542" y="422054"/>
                    </a:cubicBezTo>
                    <a:cubicBezTo>
                      <a:pt x="1311343" y="397555"/>
                      <a:pt x="1412389" y="388992"/>
                      <a:pt x="1503457" y="343496"/>
                    </a:cubicBezTo>
                    <a:cubicBezTo>
                      <a:pt x="1505393" y="337539"/>
                      <a:pt x="1507329" y="331507"/>
                      <a:pt x="1509265" y="325550"/>
                    </a:cubicBezTo>
                    <a:cubicBezTo>
                      <a:pt x="1512467" y="295021"/>
                      <a:pt x="1516413" y="264491"/>
                      <a:pt x="1518796" y="233887"/>
                    </a:cubicBezTo>
                    <a:cubicBezTo>
                      <a:pt x="1524827" y="155850"/>
                      <a:pt x="1538231" y="78409"/>
                      <a:pt x="1539422" y="0"/>
                    </a:cubicBezTo>
                    <a:cubicBezTo>
                      <a:pt x="1534805" y="1787"/>
                      <a:pt x="1530338" y="3723"/>
                      <a:pt x="1525870" y="5585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99">
                <a:extLst>
                  <a:ext uri="{FF2B5EF4-FFF2-40B4-BE49-F238E27FC236}">
                    <a16:creationId xmlns:a16="http://schemas.microsoft.com/office/drawing/2014/main" id="{5F63854D-4D38-46DF-B19F-AF036FBD1487}"/>
                  </a:ext>
                </a:extLst>
              </p:cNvPr>
              <p:cNvSpPr/>
              <p:nvPr/>
            </p:nvSpPr>
            <p:spPr>
              <a:xfrm>
                <a:off x="1874370" y="3064543"/>
                <a:ext cx="274893" cy="187211"/>
              </a:xfrm>
              <a:custGeom>
                <a:avLst/>
                <a:gdLst>
                  <a:gd name="connsiteX0" fmla="*/ 148092 w 408356"/>
                  <a:gd name="connsiteY0" fmla="*/ 278103 h 278103"/>
                  <a:gd name="connsiteX1" fmla="*/ 358 w 408356"/>
                  <a:gd name="connsiteY1" fmla="*/ 145784 h 278103"/>
                  <a:gd name="connsiteX2" fmla="*/ 110042 w 408356"/>
                  <a:gd name="connsiteY2" fmla="*/ 25378 h 278103"/>
                  <a:gd name="connsiteX3" fmla="*/ 242734 w 408356"/>
                  <a:gd name="connsiteY3" fmla="*/ 2667 h 278103"/>
                  <a:gd name="connsiteX4" fmla="*/ 401786 w 408356"/>
                  <a:gd name="connsiteY4" fmla="*/ 172143 h 278103"/>
                  <a:gd name="connsiteX5" fmla="*/ 328515 w 408356"/>
                  <a:gd name="connsiteY5" fmla="*/ 244968 h 278103"/>
                  <a:gd name="connsiteX6" fmla="*/ 148092 w 408356"/>
                  <a:gd name="connsiteY6" fmla="*/ 278103 h 27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8356" h="278103">
                    <a:moveTo>
                      <a:pt x="148092" y="278103"/>
                    </a:moveTo>
                    <a:cubicBezTo>
                      <a:pt x="58141" y="278029"/>
                      <a:pt x="6985" y="226129"/>
                      <a:pt x="358" y="145784"/>
                    </a:cubicBezTo>
                    <a:cubicBezTo>
                      <a:pt x="-4556" y="85916"/>
                      <a:pt x="41536" y="35877"/>
                      <a:pt x="110042" y="25378"/>
                    </a:cubicBezTo>
                    <a:cubicBezTo>
                      <a:pt x="154347" y="18602"/>
                      <a:pt x="198578" y="10783"/>
                      <a:pt x="242734" y="2667"/>
                    </a:cubicBezTo>
                    <a:cubicBezTo>
                      <a:pt x="348620" y="-16768"/>
                      <a:pt x="432986" y="73108"/>
                      <a:pt x="401786" y="172143"/>
                    </a:cubicBezTo>
                    <a:cubicBezTo>
                      <a:pt x="390021" y="209449"/>
                      <a:pt x="365001" y="236553"/>
                      <a:pt x="328515" y="244968"/>
                    </a:cubicBezTo>
                    <a:cubicBezTo>
                      <a:pt x="263509" y="260158"/>
                      <a:pt x="197237" y="269391"/>
                      <a:pt x="148092" y="278103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100">
                <a:extLst>
                  <a:ext uri="{FF2B5EF4-FFF2-40B4-BE49-F238E27FC236}">
                    <a16:creationId xmlns:a16="http://schemas.microsoft.com/office/drawing/2014/main" id="{58D2DEBB-E821-46CD-A171-7E51D8BEA65C}"/>
                  </a:ext>
                </a:extLst>
              </p:cNvPr>
              <p:cNvSpPr/>
              <p:nvPr/>
            </p:nvSpPr>
            <p:spPr>
              <a:xfrm>
                <a:off x="2404043" y="3016674"/>
                <a:ext cx="105543" cy="169615"/>
              </a:xfrm>
              <a:custGeom>
                <a:avLst/>
                <a:gdLst>
                  <a:gd name="connsiteX0" fmla="*/ 17871 w 156785"/>
                  <a:gd name="connsiteY0" fmla="*/ 251966 h 251965"/>
                  <a:gd name="connsiteX1" fmla="*/ 56294 w 156785"/>
                  <a:gd name="connsiteY1" fmla="*/ 246604 h 251965"/>
                  <a:gd name="connsiteX2" fmla="*/ 156297 w 156785"/>
                  <a:gd name="connsiteY2" fmla="*/ 146303 h 251965"/>
                  <a:gd name="connsiteX3" fmla="*/ 71335 w 156785"/>
                  <a:gd name="connsiteY3" fmla="*/ 2144 h 251965"/>
                  <a:gd name="connsiteX4" fmla="*/ 40656 w 156785"/>
                  <a:gd name="connsiteY4" fmla="*/ 15398 h 251965"/>
                  <a:gd name="connsiteX5" fmla="*/ 0 w 156785"/>
                  <a:gd name="connsiteY5" fmla="*/ 81521 h 251965"/>
                  <a:gd name="connsiteX6" fmla="*/ 0 w 156785"/>
                  <a:gd name="connsiteY6" fmla="*/ 81521 h 251965"/>
                  <a:gd name="connsiteX7" fmla="*/ 17871 w 156785"/>
                  <a:gd name="connsiteY7" fmla="*/ 251966 h 25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785" h="251965">
                    <a:moveTo>
                      <a:pt x="17871" y="251966"/>
                    </a:moveTo>
                    <a:cubicBezTo>
                      <a:pt x="30679" y="250179"/>
                      <a:pt x="43561" y="248838"/>
                      <a:pt x="56294" y="246604"/>
                    </a:cubicBezTo>
                    <a:cubicBezTo>
                      <a:pt x="112438" y="236924"/>
                      <a:pt x="152350" y="196715"/>
                      <a:pt x="156297" y="146303"/>
                    </a:cubicBezTo>
                    <a:cubicBezTo>
                      <a:pt x="161435" y="80404"/>
                      <a:pt x="125618" y="20313"/>
                      <a:pt x="71335" y="2144"/>
                    </a:cubicBezTo>
                    <a:cubicBezTo>
                      <a:pt x="55847" y="-3068"/>
                      <a:pt x="48177" y="1176"/>
                      <a:pt x="40656" y="15398"/>
                    </a:cubicBezTo>
                    <a:cubicBezTo>
                      <a:pt x="28594" y="38184"/>
                      <a:pt x="13701" y="59555"/>
                      <a:pt x="0" y="81521"/>
                    </a:cubicBezTo>
                    <a:cubicBezTo>
                      <a:pt x="0" y="81521"/>
                      <a:pt x="0" y="81521"/>
                      <a:pt x="0" y="81521"/>
                    </a:cubicBezTo>
                    <a:cubicBezTo>
                      <a:pt x="9903" y="161717"/>
                      <a:pt x="11914" y="210192"/>
                      <a:pt x="17871" y="251966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101">
                <a:extLst>
                  <a:ext uri="{FF2B5EF4-FFF2-40B4-BE49-F238E27FC236}">
                    <a16:creationId xmlns:a16="http://schemas.microsoft.com/office/drawing/2014/main" id="{F2ECD1D6-42B6-4253-ADA6-8132BAED7FD8}"/>
                  </a:ext>
                </a:extLst>
              </p:cNvPr>
              <p:cNvSpPr/>
              <p:nvPr/>
            </p:nvSpPr>
            <p:spPr>
              <a:xfrm>
                <a:off x="2404093" y="3071551"/>
                <a:ext cx="11980" cy="114738"/>
              </a:xfrm>
              <a:custGeom>
                <a:avLst/>
                <a:gdLst>
                  <a:gd name="connsiteX0" fmla="*/ 17796 w 17796"/>
                  <a:gd name="connsiteY0" fmla="*/ 170445 h 170444"/>
                  <a:gd name="connsiteX1" fmla="*/ 0 w 17796"/>
                  <a:gd name="connsiteY1" fmla="*/ 0 h 170444"/>
                  <a:gd name="connsiteX2" fmla="*/ 0 w 17796"/>
                  <a:gd name="connsiteY2" fmla="*/ 0 h 170444"/>
                  <a:gd name="connsiteX3" fmla="*/ 0 w 17796"/>
                  <a:gd name="connsiteY3" fmla="*/ 0 h 170444"/>
                  <a:gd name="connsiteX4" fmla="*/ 17796 w 17796"/>
                  <a:gd name="connsiteY4" fmla="*/ 170445 h 17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96" h="170444">
                    <a:moveTo>
                      <a:pt x="17796" y="170445"/>
                    </a:moveTo>
                    <a:cubicBezTo>
                      <a:pt x="11765" y="128671"/>
                      <a:pt x="9829" y="8019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5" y="57262"/>
                      <a:pt x="9457" y="113853"/>
                      <a:pt x="17796" y="170445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102">
                <a:extLst>
                  <a:ext uri="{FF2B5EF4-FFF2-40B4-BE49-F238E27FC236}">
                    <a16:creationId xmlns:a16="http://schemas.microsoft.com/office/drawing/2014/main" id="{98DF5F77-507B-4DD4-921D-2409305C45A7}"/>
                  </a:ext>
                </a:extLst>
              </p:cNvPr>
              <p:cNvSpPr/>
              <p:nvPr/>
            </p:nvSpPr>
            <p:spPr>
              <a:xfrm>
                <a:off x="1327805" y="2395328"/>
                <a:ext cx="1199438" cy="879714"/>
              </a:xfrm>
              <a:custGeom>
                <a:avLst/>
                <a:gdLst>
                  <a:gd name="connsiteX0" fmla="*/ 1682603 w 1781773"/>
                  <a:gd name="connsiteY0" fmla="*/ 905723 h 1306821"/>
                  <a:gd name="connsiteX1" fmla="*/ 1669945 w 1781773"/>
                  <a:gd name="connsiteY1" fmla="*/ 871619 h 1306821"/>
                  <a:gd name="connsiteX2" fmla="*/ 1707846 w 1781773"/>
                  <a:gd name="connsiteY2" fmla="*/ 676676 h 1306821"/>
                  <a:gd name="connsiteX3" fmla="*/ 1566963 w 1781773"/>
                  <a:gd name="connsiteY3" fmla="*/ 402505 h 1306821"/>
                  <a:gd name="connsiteX4" fmla="*/ 1534646 w 1781773"/>
                  <a:gd name="connsiteY4" fmla="*/ 316724 h 1306821"/>
                  <a:gd name="connsiteX5" fmla="*/ 1535689 w 1781773"/>
                  <a:gd name="connsiteY5" fmla="*/ 301906 h 1306821"/>
                  <a:gd name="connsiteX6" fmla="*/ 1425633 w 1781773"/>
                  <a:gd name="connsiteY6" fmla="*/ 105176 h 1306821"/>
                  <a:gd name="connsiteX7" fmla="*/ 925543 w 1781773"/>
                  <a:gd name="connsiteY7" fmla="*/ 19544 h 1306821"/>
                  <a:gd name="connsiteX8" fmla="*/ 139739 w 1781773"/>
                  <a:gd name="connsiteY8" fmla="*/ 461852 h 1306821"/>
                  <a:gd name="connsiteX9" fmla="*/ 8090 w 1781773"/>
                  <a:gd name="connsiteY9" fmla="*/ 896341 h 1306821"/>
                  <a:gd name="connsiteX10" fmla="*/ 191714 w 1781773"/>
                  <a:gd name="connsiteY10" fmla="*/ 1305959 h 1306821"/>
                  <a:gd name="connsiteX11" fmla="*/ 198118 w 1781773"/>
                  <a:gd name="connsiteY11" fmla="*/ 1273717 h 1306821"/>
                  <a:gd name="connsiteX12" fmla="*/ 319269 w 1781773"/>
                  <a:gd name="connsiteY12" fmla="*/ 1132312 h 1306821"/>
                  <a:gd name="connsiteX13" fmla="*/ 487926 w 1781773"/>
                  <a:gd name="connsiteY13" fmla="*/ 1221444 h 1306821"/>
                  <a:gd name="connsiteX14" fmla="*/ 507733 w 1781773"/>
                  <a:gd name="connsiteY14" fmla="*/ 1251825 h 1306821"/>
                  <a:gd name="connsiteX15" fmla="*/ 542805 w 1781773"/>
                  <a:gd name="connsiteY15" fmla="*/ 1199552 h 1306821"/>
                  <a:gd name="connsiteX16" fmla="*/ 577877 w 1781773"/>
                  <a:gd name="connsiteY16" fmla="*/ 1180266 h 1306821"/>
                  <a:gd name="connsiteX17" fmla="*/ 765895 w 1781773"/>
                  <a:gd name="connsiteY17" fmla="*/ 1194042 h 1306821"/>
                  <a:gd name="connsiteX18" fmla="*/ 805137 w 1781773"/>
                  <a:gd name="connsiteY18" fmla="*/ 1221593 h 1306821"/>
                  <a:gd name="connsiteX19" fmla="*/ 962774 w 1781773"/>
                  <a:gd name="connsiteY19" fmla="*/ 1304842 h 1306821"/>
                  <a:gd name="connsiteX20" fmla="*/ 1127411 w 1781773"/>
                  <a:gd name="connsiteY20" fmla="*/ 1276174 h 1306821"/>
                  <a:gd name="connsiteX21" fmla="*/ 1247891 w 1781773"/>
                  <a:gd name="connsiteY21" fmla="*/ 1142216 h 1306821"/>
                  <a:gd name="connsiteX22" fmla="*/ 1249678 w 1781773"/>
                  <a:gd name="connsiteY22" fmla="*/ 1098581 h 1306821"/>
                  <a:gd name="connsiteX23" fmla="*/ 1296292 w 1781773"/>
                  <a:gd name="connsiteY23" fmla="*/ 1090911 h 1306821"/>
                  <a:gd name="connsiteX24" fmla="*/ 1302249 w 1781773"/>
                  <a:gd name="connsiteY24" fmla="*/ 1090316 h 1306821"/>
                  <a:gd name="connsiteX25" fmla="*/ 1327119 w 1781773"/>
                  <a:gd name="connsiteY25" fmla="*/ 1109155 h 1306821"/>
                  <a:gd name="connsiteX26" fmla="*/ 1499872 w 1781773"/>
                  <a:gd name="connsiteY26" fmla="*/ 1228816 h 1306821"/>
                  <a:gd name="connsiteX27" fmla="*/ 1614694 w 1781773"/>
                  <a:gd name="connsiteY27" fmla="*/ 1210870 h 1306821"/>
                  <a:gd name="connsiteX28" fmla="*/ 1643883 w 1781773"/>
                  <a:gd name="connsiteY28" fmla="*/ 1204392 h 1306821"/>
                  <a:gd name="connsiteX29" fmla="*/ 1780820 w 1781773"/>
                  <a:gd name="connsiteY29" fmla="*/ 1079891 h 1306821"/>
                  <a:gd name="connsiteX30" fmla="*/ 1682603 w 1781773"/>
                  <a:gd name="connsiteY30" fmla="*/ 905723 h 1306821"/>
                  <a:gd name="connsiteX31" fmla="*/ 1211553 w 1781773"/>
                  <a:gd name="connsiteY31" fmla="*/ 1171927 h 1306821"/>
                  <a:gd name="connsiteX32" fmla="*/ 1140442 w 1781773"/>
                  <a:gd name="connsiteY32" fmla="*/ 1242666 h 1306821"/>
                  <a:gd name="connsiteX33" fmla="*/ 959423 w 1781773"/>
                  <a:gd name="connsiteY33" fmla="*/ 1276472 h 1306821"/>
                  <a:gd name="connsiteX34" fmla="*/ 811615 w 1781773"/>
                  <a:gd name="connsiteY34" fmla="*/ 1143407 h 1306821"/>
                  <a:gd name="connsiteX35" fmla="*/ 919139 w 1781773"/>
                  <a:gd name="connsiteY35" fmla="*/ 1024714 h 1306821"/>
                  <a:gd name="connsiteX36" fmla="*/ 1054363 w 1781773"/>
                  <a:gd name="connsiteY36" fmla="*/ 1001631 h 1306821"/>
                  <a:gd name="connsiteX37" fmla="*/ 1211553 w 1781773"/>
                  <a:gd name="connsiteY37" fmla="*/ 1171927 h 1306821"/>
                  <a:gd name="connsiteX38" fmla="*/ 1323173 w 1781773"/>
                  <a:gd name="connsiteY38" fmla="*/ 1040351 h 1306821"/>
                  <a:gd name="connsiteX39" fmla="*/ 1294058 w 1781773"/>
                  <a:gd name="connsiteY39" fmla="*/ 1067158 h 1306821"/>
                  <a:gd name="connsiteX40" fmla="*/ 1249678 w 1781773"/>
                  <a:gd name="connsiteY40" fmla="*/ 1072519 h 1306821"/>
                  <a:gd name="connsiteX41" fmla="*/ 1232701 w 1781773"/>
                  <a:gd name="connsiteY41" fmla="*/ 1064328 h 1306821"/>
                  <a:gd name="connsiteX42" fmla="*/ 1027556 w 1781773"/>
                  <a:gd name="connsiteY42" fmla="*/ 976388 h 1306821"/>
                  <a:gd name="connsiteX43" fmla="*/ 901342 w 1781773"/>
                  <a:gd name="connsiteY43" fmla="*/ 999620 h 1306821"/>
                  <a:gd name="connsiteX44" fmla="*/ 786447 w 1781773"/>
                  <a:gd name="connsiteY44" fmla="*/ 1142142 h 1306821"/>
                  <a:gd name="connsiteX45" fmla="*/ 760459 w 1781773"/>
                  <a:gd name="connsiteY45" fmla="*/ 1166267 h 1306821"/>
                  <a:gd name="connsiteX46" fmla="*/ 665147 w 1781773"/>
                  <a:gd name="connsiteY46" fmla="*/ 1157481 h 1306821"/>
                  <a:gd name="connsiteX47" fmla="*/ 570207 w 1781773"/>
                  <a:gd name="connsiteY47" fmla="*/ 1149439 h 1306821"/>
                  <a:gd name="connsiteX48" fmla="*/ 608034 w 1781773"/>
                  <a:gd name="connsiteY48" fmla="*/ 994482 h 1306821"/>
                  <a:gd name="connsiteX49" fmla="*/ 602301 w 1781773"/>
                  <a:gd name="connsiteY49" fmla="*/ 746894 h 1306821"/>
                  <a:gd name="connsiteX50" fmla="*/ 624863 w 1781773"/>
                  <a:gd name="connsiteY50" fmla="*/ 717035 h 1306821"/>
                  <a:gd name="connsiteX51" fmla="*/ 1197033 w 1781773"/>
                  <a:gd name="connsiteY51" fmla="*/ 606086 h 1306821"/>
                  <a:gd name="connsiteX52" fmla="*/ 1463013 w 1781773"/>
                  <a:gd name="connsiteY52" fmla="*/ 447183 h 1306821"/>
                  <a:gd name="connsiteX53" fmla="*/ 1558623 w 1781773"/>
                  <a:gd name="connsiteY53" fmla="*/ 703036 h 1306821"/>
                  <a:gd name="connsiteX54" fmla="*/ 1578877 w 1781773"/>
                  <a:gd name="connsiteY54" fmla="*/ 878246 h 1306821"/>
                  <a:gd name="connsiteX55" fmla="*/ 1560038 w 1781773"/>
                  <a:gd name="connsiteY55" fmla="*/ 903489 h 1306821"/>
                  <a:gd name="connsiteX56" fmla="*/ 1448121 w 1781773"/>
                  <a:gd name="connsiteY56" fmla="*/ 922105 h 1306821"/>
                  <a:gd name="connsiteX57" fmla="*/ 1323173 w 1781773"/>
                  <a:gd name="connsiteY57" fmla="*/ 1040351 h 1306821"/>
                  <a:gd name="connsiteX58" fmla="*/ 1751481 w 1781773"/>
                  <a:gd name="connsiteY58" fmla="*/ 1074157 h 1306821"/>
                  <a:gd name="connsiteX59" fmla="*/ 1651776 w 1781773"/>
                  <a:gd name="connsiteY59" fmla="*/ 1174160 h 1306821"/>
                  <a:gd name="connsiteX60" fmla="*/ 1613502 w 1781773"/>
                  <a:gd name="connsiteY60" fmla="*/ 1179447 h 1306821"/>
                  <a:gd name="connsiteX61" fmla="*/ 1448865 w 1781773"/>
                  <a:gd name="connsiteY61" fmla="*/ 1198212 h 1306821"/>
                  <a:gd name="connsiteX62" fmla="*/ 1347671 w 1781773"/>
                  <a:gd name="connsiteY62" fmla="*/ 1061350 h 1306821"/>
                  <a:gd name="connsiteX63" fmla="*/ 1452961 w 1781773"/>
                  <a:gd name="connsiteY63" fmla="*/ 951294 h 1306821"/>
                  <a:gd name="connsiteX64" fmla="*/ 1564580 w 1781773"/>
                  <a:gd name="connsiteY64" fmla="*/ 930891 h 1306821"/>
                  <a:gd name="connsiteX65" fmla="*/ 1587440 w 1781773"/>
                  <a:gd name="connsiteY65" fmla="*/ 947199 h 1306821"/>
                  <a:gd name="connsiteX66" fmla="*/ 1595706 w 1781773"/>
                  <a:gd name="connsiteY66" fmla="*/ 1009375 h 1306821"/>
                  <a:gd name="connsiteX67" fmla="*/ 1636288 w 1781773"/>
                  <a:gd name="connsiteY67" fmla="*/ 943550 h 1306821"/>
                  <a:gd name="connsiteX68" fmla="*/ 1666892 w 1781773"/>
                  <a:gd name="connsiteY68" fmla="*/ 930370 h 1306821"/>
                  <a:gd name="connsiteX69" fmla="*/ 1751481 w 1781773"/>
                  <a:gd name="connsiteY69" fmla="*/ 1074157 h 1306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781773" h="1306821">
                    <a:moveTo>
                      <a:pt x="1682603" y="905723"/>
                    </a:moveTo>
                    <a:cubicBezTo>
                      <a:pt x="1659669" y="896787"/>
                      <a:pt x="1663094" y="888001"/>
                      <a:pt x="1669945" y="871619"/>
                    </a:cubicBezTo>
                    <a:cubicBezTo>
                      <a:pt x="1696007" y="809294"/>
                      <a:pt x="1711644" y="744288"/>
                      <a:pt x="1707846" y="676676"/>
                    </a:cubicBezTo>
                    <a:cubicBezTo>
                      <a:pt x="1701591" y="565057"/>
                      <a:pt x="1650436" y="474808"/>
                      <a:pt x="1566963" y="402505"/>
                    </a:cubicBezTo>
                    <a:cubicBezTo>
                      <a:pt x="1539859" y="379049"/>
                      <a:pt x="1508063" y="359764"/>
                      <a:pt x="1534646" y="316724"/>
                    </a:cubicBezTo>
                    <a:cubicBezTo>
                      <a:pt x="1536955" y="313001"/>
                      <a:pt x="1535391" y="306895"/>
                      <a:pt x="1535689" y="301906"/>
                    </a:cubicBezTo>
                    <a:cubicBezTo>
                      <a:pt x="1541348" y="212700"/>
                      <a:pt x="1492054" y="153577"/>
                      <a:pt x="1425633" y="105176"/>
                    </a:cubicBezTo>
                    <a:cubicBezTo>
                      <a:pt x="1273357" y="-5773"/>
                      <a:pt x="1101572" y="-18878"/>
                      <a:pt x="925543" y="19544"/>
                    </a:cubicBezTo>
                    <a:cubicBezTo>
                      <a:pt x="619353" y="86337"/>
                      <a:pt x="359478" y="239358"/>
                      <a:pt x="139739" y="461852"/>
                    </a:cubicBezTo>
                    <a:cubicBezTo>
                      <a:pt x="19482" y="583524"/>
                      <a:pt x="-18568" y="730959"/>
                      <a:pt x="8090" y="896341"/>
                    </a:cubicBezTo>
                    <a:cubicBezTo>
                      <a:pt x="32662" y="1048766"/>
                      <a:pt x="99604" y="1183245"/>
                      <a:pt x="191714" y="1305959"/>
                    </a:cubicBezTo>
                    <a:cubicBezTo>
                      <a:pt x="193874" y="1295236"/>
                      <a:pt x="196182" y="1284514"/>
                      <a:pt x="198118" y="1273717"/>
                    </a:cubicBezTo>
                    <a:cubicBezTo>
                      <a:pt x="210553" y="1203350"/>
                      <a:pt x="263496" y="1141471"/>
                      <a:pt x="319269" y="1132312"/>
                    </a:cubicBezTo>
                    <a:cubicBezTo>
                      <a:pt x="385913" y="1121366"/>
                      <a:pt x="448014" y="1154577"/>
                      <a:pt x="487926" y="1221444"/>
                    </a:cubicBezTo>
                    <a:cubicBezTo>
                      <a:pt x="493809" y="1231273"/>
                      <a:pt x="495224" y="1244155"/>
                      <a:pt x="507733" y="1251825"/>
                    </a:cubicBezTo>
                    <a:cubicBezTo>
                      <a:pt x="519722" y="1234252"/>
                      <a:pt x="533051" y="1217870"/>
                      <a:pt x="542805" y="1199552"/>
                    </a:cubicBezTo>
                    <a:cubicBezTo>
                      <a:pt x="550996" y="1184213"/>
                      <a:pt x="560676" y="1178852"/>
                      <a:pt x="577877" y="1180266"/>
                    </a:cubicBezTo>
                    <a:cubicBezTo>
                      <a:pt x="640500" y="1185553"/>
                      <a:pt x="703198" y="1189649"/>
                      <a:pt x="765895" y="1194042"/>
                    </a:cubicBezTo>
                    <a:cubicBezTo>
                      <a:pt x="784660" y="1195382"/>
                      <a:pt x="796276" y="1201414"/>
                      <a:pt x="805137" y="1221593"/>
                    </a:cubicBezTo>
                    <a:cubicBezTo>
                      <a:pt x="831124" y="1280940"/>
                      <a:pt x="900821" y="1315714"/>
                      <a:pt x="962774" y="1304842"/>
                    </a:cubicBezTo>
                    <a:cubicBezTo>
                      <a:pt x="1017653" y="1295236"/>
                      <a:pt x="1072532" y="1285705"/>
                      <a:pt x="1127411" y="1276174"/>
                    </a:cubicBezTo>
                    <a:cubicBezTo>
                      <a:pt x="1193831" y="1264632"/>
                      <a:pt x="1242902" y="1208934"/>
                      <a:pt x="1247891" y="1142216"/>
                    </a:cubicBezTo>
                    <a:cubicBezTo>
                      <a:pt x="1249008" y="1127175"/>
                      <a:pt x="1234711" y="1108261"/>
                      <a:pt x="1249678" y="1098581"/>
                    </a:cubicBezTo>
                    <a:cubicBezTo>
                      <a:pt x="1261816" y="1090688"/>
                      <a:pt x="1280506" y="1093071"/>
                      <a:pt x="1296292" y="1090911"/>
                    </a:cubicBezTo>
                    <a:cubicBezTo>
                      <a:pt x="1298302" y="1090613"/>
                      <a:pt x="1300313" y="1090688"/>
                      <a:pt x="1302249" y="1090316"/>
                    </a:cubicBezTo>
                    <a:cubicBezTo>
                      <a:pt x="1317588" y="1087486"/>
                      <a:pt x="1323768" y="1091730"/>
                      <a:pt x="1327119" y="1109155"/>
                    </a:cubicBezTo>
                    <a:cubicBezTo>
                      <a:pt x="1343948" y="1197616"/>
                      <a:pt x="1430473" y="1242964"/>
                      <a:pt x="1499872" y="1228816"/>
                    </a:cubicBezTo>
                    <a:cubicBezTo>
                      <a:pt x="1537774" y="1221072"/>
                      <a:pt x="1576345" y="1216753"/>
                      <a:pt x="1614694" y="1210870"/>
                    </a:cubicBezTo>
                    <a:cubicBezTo>
                      <a:pt x="1624374" y="1208637"/>
                      <a:pt x="1634054" y="1205733"/>
                      <a:pt x="1643883" y="1204392"/>
                    </a:cubicBezTo>
                    <a:cubicBezTo>
                      <a:pt x="1719313" y="1194191"/>
                      <a:pt x="1774639" y="1146163"/>
                      <a:pt x="1780820" y="1079891"/>
                    </a:cubicBezTo>
                    <a:cubicBezTo>
                      <a:pt x="1787447" y="1008332"/>
                      <a:pt x="1760044" y="935955"/>
                      <a:pt x="1682603" y="905723"/>
                    </a:cubicBezTo>
                    <a:close/>
                    <a:moveTo>
                      <a:pt x="1211553" y="1171927"/>
                    </a:moveTo>
                    <a:cubicBezTo>
                      <a:pt x="1199863" y="1207669"/>
                      <a:pt x="1176035" y="1234475"/>
                      <a:pt x="1140442" y="1242666"/>
                    </a:cubicBezTo>
                    <a:cubicBezTo>
                      <a:pt x="1074766" y="1257856"/>
                      <a:pt x="1007749" y="1267685"/>
                      <a:pt x="959423" y="1276472"/>
                    </a:cubicBezTo>
                    <a:cubicBezTo>
                      <a:pt x="868653" y="1276174"/>
                      <a:pt x="817274" y="1223157"/>
                      <a:pt x="811615" y="1143407"/>
                    </a:cubicBezTo>
                    <a:cubicBezTo>
                      <a:pt x="807445" y="1084582"/>
                      <a:pt x="852346" y="1035437"/>
                      <a:pt x="919139" y="1024714"/>
                    </a:cubicBezTo>
                    <a:cubicBezTo>
                      <a:pt x="964263" y="1017491"/>
                      <a:pt x="1009313" y="1009673"/>
                      <a:pt x="1054363" y="1001631"/>
                    </a:cubicBezTo>
                    <a:cubicBezTo>
                      <a:pt x="1159727" y="982717"/>
                      <a:pt x="1243647" y="1073487"/>
                      <a:pt x="1211553" y="1171927"/>
                    </a:cubicBezTo>
                    <a:close/>
                    <a:moveTo>
                      <a:pt x="1323173" y="1040351"/>
                    </a:moveTo>
                    <a:cubicBezTo>
                      <a:pt x="1319375" y="1057776"/>
                      <a:pt x="1315205" y="1068647"/>
                      <a:pt x="1294058" y="1067158"/>
                    </a:cubicBezTo>
                    <a:cubicBezTo>
                      <a:pt x="1279463" y="1066190"/>
                      <a:pt x="1264422" y="1070360"/>
                      <a:pt x="1249678" y="1072519"/>
                    </a:cubicBezTo>
                    <a:cubicBezTo>
                      <a:pt x="1242008" y="1073636"/>
                      <a:pt x="1236349" y="1071998"/>
                      <a:pt x="1232701" y="1064328"/>
                    </a:cubicBezTo>
                    <a:cubicBezTo>
                      <a:pt x="1190183" y="974750"/>
                      <a:pt x="1116614" y="958070"/>
                      <a:pt x="1027556" y="976388"/>
                    </a:cubicBezTo>
                    <a:cubicBezTo>
                      <a:pt x="985634" y="985026"/>
                      <a:pt x="943265" y="991131"/>
                      <a:pt x="901342" y="999620"/>
                    </a:cubicBezTo>
                    <a:cubicBezTo>
                      <a:pt x="830603" y="1013917"/>
                      <a:pt x="785330" y="1069392"/>
                      <a:pt x="786447" y="1142142"/>
                    </a:cubicBezTo>
                    <a:cubicBezTo>
                      <a:pt x="786745" y="1163289"/>
                      <a:pt x="782649" y="1169767"/>
                      <a:pt x="760459" y="1166267"/>
                    </a:cubicBezTo>
                    <a:cubicBezTo>
                      <a:pt x="729036" y="1161278"/>
                      <a:pt x="696943" y="1160162"/>
                      <a:pt x="665147" y="1157481"/>
                    </a:cubicBezTo>
                    <a:cubicBezTo>
                      <a:pt x="634469" y="1154875"/>
                      <a:pt x="603269" y="1157630"/>
                      <a:pt x="570207" y="1149439"/>
                    </a:cubicBezTo>
                    <a:cubicBezTo>
                      <a:pt x="587706" y="1098581"/>
                      <a:pt x="602673" y="1047723"/>
                      <a:pt x="608034" y="994482"/>
                    </a:cubicBezTo>
                    <a:cubicBezTo>
                      <a:pt x="616449" y="911680"/>
                      <a:pt x="616076" y="828952"/>
                      <a:pt x="602301" y="746894"/>
                    </a:cubicBezTo>
                    <a:cubicBezTo>
                      <a:pt x="598652" y="725226"/>
                      <a:pt x="600663" y="718896"/>
                      <a:pt x="624863" y="717035"/>
                    </a:cubicBezTo>
                    <a:cubicBezTo>
                      <a:pt x="819806" y="702142"/>
                      <a:pt x="1012589" y="675559"/>
                      <a:pt x="1197033" y="606086"/>
                    </a:cubicBezTo>
                    <a:cubicBezTo>
                      <a:pt x="1294579" y="569376"/>
                      <a:pt x="1386094" y="522613"/>
                      <a:pt x="1463013" y="447183"/>
                    </a:cubicBezTo>
                    <a:cubicBezTo>
                      <a:pt x="1514169" y="526485"/>
                      <a:pt x="1544997" y="611819"/>
                      <a:pt x="1558623" y="703036"/>
                    </a:cubicBezTo>
                    <a:cubicBezTo>
                      <a:pt x="1567261" y="761117"/>
                      <a:pt x="1570984" y="819942"/>
                      <a:pt x="1578877" y="878246"/>
                    </a:cubicBezTo>
                    <a:cubicBezTo>
                      <a:pt x="1581260" y="895968"/>
                      <a:pt x="1575452" y="901106"/>
                      <a:pt x="1560038" y="903489"/>
                    </a:cubicBezTo>
                    <a:cubicBezTo>
                      <a:pt x="1522658" y="909223"/>
                      <a:pt x="1485427" y="915999"/>
                      <a:pt x="1448121" y="922105"/>
                    </a:cubicBezTo>
                    <a:cubicBezTo>
                      <a:pt x="1378945" y="933498"/>
                      <a:pt x="1338438" y="970952"/>
                      <a:pt x="1323173" y="1040351"/>
                    </a:cubicBezTo>
                    <a:close/>
                    <a:moveTo>
                      <a:pt x="1751481" y="1074157"/>
                    </a:moveTo>
                    <a:cubicBezTo>
                      <a:pt x="1747535" y="1124494"/>
                      <a:pt x="1707772" y="1164555"/>
                      <a:pt x="1651776" y="1174160"/>
                    </a:cubicBezTo>
                    <a:cubicBezTo>
                      <a:pt x="1639117" y="1176320"/>
                      <a:pt x="1626235" y="1177735"/>
                      <a:pt x="1613502" y="1179447"/>
                    </a:cubicBezTo>
                    <a:cubicBezTo>
                      <a:pt x="1558772" y="1187489"/>
                      <a:pt x="1505382" y="1210200"/>
                      <a:pt x="1448865" y="1198212"/>
                    </a:cubicBezTo>
                    <a:cubicBezTo>
                      <a:pt x="1385200" y="1184734"/>
                      <a:pt x="1346554" y="1131047"/>
                      <a:pt x="1347671" y="1061350"/>
                    </a:cubicBezTo>
                    <a:cubicBezTo>
                      <a:pt x="1348564" y="1003045"/>
                      <a:pt x="1386838" y="963134"/>
                      <a:pt x="1452961" y="951294"/>
                    </a:cubicBezTo>
                    <a:cubicBezTo>
                      <a:pt x="1490192" y="944667"/>
                      <a:pt x="1527796" y="939529"/>
                      <a:pt x="1564580" y="930891"/>
                    </a:cubicBezTo>
                    <a:cubicBezTo>
                      <a:pt x="1582004" y="926796"/>
                      <a:pt x="1585057" y="933423"/>
                      <a:pt x="1587440" y="947199"/>
                    </a:cubicBezTo>
                    <a:cubicBezTo>
                      <a:pt x="1591014" y="967825"/>
                      <a:pt x="1587887" y="989344"/>
                      <a:pt x="1595706" y="1009375"/>
                    </a:cubicBezTo>
                    <a:cubicBezTo>
                      <a:pt x="1609407" y="987483"/>
                      <a:pt x="1624225" y="966261"/>
                      <a:pt x="1636288" y="943550"/>
                    </a:cubicBezTo>
                    <a:cubicBezTo>
                      <a:pt x="1643808" y="929402"/>
                      <a:pt x="1651478" y="925158"/>
                      <a:pt x="1666892" y="930370"/>
                    </a:cubicBezTo>
                    <a:cubicBezTo>
                      <a:pt x="1720952" y="948613"/>
                      <a:pt x="1756619" y="1008407"/>
                      <a:pt x="1751481" y="1074157"/>
                    </a:cubicBezTo>
                    <a:close/>
                  </a:path>
                </a:pathLst>
              </a:custGeom>
              <a:solidFill>
                <a:srgbClr val="2C347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103">
                <a:extLst>
                  <a:ext uri="{FF2B5EF4-FFF2-40B4-BE49-F238E27FC236}">
                    <a16:creationId xmlns:a16="http://schemas.microsoft.com/office/drawing/2014/main" id="{755F93C9-0A4A-4CB7-9EF3-31524AD1A842}"/>
                  </a:ext>
                </a:extLst>
              </p:cNvPr>
              <p:cNvSpPr/>
              <p:nvPr/>
            </p:nvSpPr>
            <p:spPr>
              <a:xfrm>
                <a:off x="1419016" y="4654981"/>
                <a:ext cx="83159" cy="47212"/>
              </a:xfrm>
              <a:custGeom>
                <a:avLst/>
                <a:gdLst>
                  <a:gd name="connsiteX0" fmla="*/ 26509 w 123533"/>
                  <a:gd name="connsiteY0" fmla="*/ 56815 h 70134"/>
                  <a:gd name="connsiteX1" fmla="*/ 68506 w 123533"/>
                  <a:gd name="connsiteY1" fmla="*/ 68506 h 70134"/>
                  <a:gd name="connsiteX2" fmla="*/ 119512 w 123533"/>
                  <a:gd name="connsiteY2" fmla="*/ 58230 h 70134"/>
                  <a:gd name="connsiteX3" fmla="*/ 123533 w 123533"/>
                  <a:gd name="connsiteY3" fmla="*/ 48996 h 70134"/>
                  <a:gd name="connsiteX4" fmla="*/ 14669 w 123533"/>
                  <a:gd name="connsiteY4" fmla="*/ 0 h 70134"/>
                  <a:gd name="connsiteX5" fmla="*/ 0 w 123533"/>
                  <a:gd name="connsiteY5" fmla="*/ 41327 h 70134"/>
                  <a:gd name="connsiteX6" fmla="*/ 26509 w 123533"/>
                  <a:gd name="connsiteY6" fmla="*/ 56815 h 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33" h="70134">
                    <a:moveTo>
                      <a:pt x="26509" y="56815"/>
                    </a:moveTo>
                    <a:cubicBezTo>
                      <a:pt x="39837" y="62251"/>
                      <a:pt x="54209" y="65825"/>
                      <a:pt x="68506" y="68506"/>
                    </a:cubicBezTo>
                    <a:cubicBezTo>
                      <a:pt x="89429" y="72526"/>
                      <a:pt x="107226" y="69101"/>
                      <a:pt x="119512" y="58230"/>
                    </a:cubicBezTo>
                    <a:lnTo>
                      <a:pt x="123533" y="48996"/>
                    </a:lnTo>
                    <a:lnTo>
                      <a:pt x="14669" y="0"/>
                    </a:lnTo>
                    <a:lnTo>
                      <a:pt x="0" y="41327"/>
                    </a:lnTo>
                    <a:cubicBezTo>
                      <a:pt x="7223" y="47731"/>
                      <a:pt x="16382" y="52645"/>
                      <a:pt x="26509" y="56815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104">
                <a:extLst>
                  <a:ext uri="{FF2B5EF4-FFF2-40B4-BE49-F238E27FC236}">
                    <a16:creationId xmlns:a16="http://schemas.microsoft.com/office/drawing/2014/main" id="{2E6EFCD5-5179-4949-BBC5-D30AE679647C}"/>
                  </a:ext>
                </a:extLst>
              </p:cNvPr>
              <p:cNvSpPr/>
              <p:nvPr/>
            </p:nvSpPr>
            <p:spPr>
              <a:xfrm>
                <a:off x="1502175" y="4666761"/>
                <a:ext cx="9223" cy="22106"/>
              </a:xfrm>
              <a:custGeom>
                <a:avLst/>
                <a:gdLst>
                  <a:gd name="connsiteX0" fmla="*/ 13701 w 13701"/>
                  <a:gd name="connsiteY0" fmla="*/ 0 h 32838"/>
                  <a:gd name="connsiteX1" fmla="*/ 0 w 13701"/>
                  <a:gd name="connsiteY1" fmla="*/ 31498 h 32838"/>
                  <a:gd name="connsiteX2" fmla="*/ 2979 w 13701"/>
                  <a:gd name="connsiteY2" fmla="*/ 32838 h 32838"/>
                  <a:gd name="connsiteX3" fmla="*/ 13701 w 13701"/>
                  <a:gd name="connsiteY3" fmla="*/ 0 h 32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01" h="32838">
                    <a:moveTo>
                      <a:pt x="13701" y="0"/>
                    </a:moveTo>
                    <a:lnTo>
                      <a:pt x="0" y="31498"/>
                    </a:lnTo>
                    <a:lnTo>
                      <a:pt x="2979" y="32838"/>
                    </a:lnTo>
                    <a:cubicBezTo>
                      <a:pt x="8787" y="24498"/>
                      <a:pt x="12584" y="13627"/>
                      <a:pt x="13701" y="0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105">
                <a:extLst>
                  <a:ext uri="{FF2B5EF4-FFF2-40B4-BE49-F238E27FC236}">
                    <a16:creationId xmlns:a16="http://schemas.microsoft.com/office/drawing/2014/main" id="{643C1971-9190-4E78-80A1-0893B2136241}"/>
                  </a:ext>
                </a:extLst>
              </p:cNvPr>
              <p:cNvSpPr/>
              <p:nvPr/>
            </p:nvSpPr>
            <p:spPr>
              <a:xfrm>
                <a:off x="1408687" y="4646410"/>
                <a:ext cx="20204" cy="36341"/>
              </a:xfrm>
              <a:custGeom>
                <a:avLst/>
                <a:gdLst>
                  <a:gd name="connsiteX0" fmla="*/ 15345 w 30013"/>
                  <a:gd name="connsiteY0" fmla="*/ 53985 h 53985"/>
                  <a:gd name="connsiteX1" fmla="*/ 30014 w 30013"/>
                  <a:gd name="connsiteY1" fmla="*/ 12659 h 53985"/>
                  <a:gd name="connsiteX2" fmla="*/ 1941 w 30013"/>
                  <a:gd name="connsiteY2" fmla="*/ 0 h 53985"/>
                  <a:gd name="connsiteX3" fmla="*/ 303 w 30013"/>
                  <a:gd name="connsiteY3" fmla="*/ 12733 h 53985"/>
                  <a:gd name="connsiteX4" fmla="*/ 15345 w 30013"/>
                  <a:gd name="connsiteY4" fmla="*/ 53985 h 53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13" h="53985">
                    <a:moveTo>
                      <a:pt x="15345" y="53985"/>
                    </a:moveTo>
                    <a:lnTo>
                      <a:pt x="30014" y="12659"/>
                    </a:lnTo>
                    <a:lnTo>
                      <a:pt x="1941" y="0"/>
                    </a:lnTo>
                    <a:cubicBezTo>
                      <a:pt x="1271" y="4021"/>
                      <a:pt x="676" y="8266"/>
                      <a:pt x="303" y="12733"/>
                    </a:cubicBezTo>
                    <a:cubicBezTo>
                      <a:pt x="-1484" y="31721"/>
                      <a:pt x="4771" y="44529"/>
                      <a:pt x="15345" y="53985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: Shape 106">
                <a:extLst>
                  <a:ext uri="{FF2B5EF4-FFF2-40B4-BE49-F238E27FC236}">
                    <a16:creationId xmlns:a16="http://schemas.microsoft.com/office/drawing/2014/main" id="{78EF1260-1AF6-4326-8B96-967A3E31A635}"/>
                  </a:ext>
                </a:extLst>
              </p:cNvPr>
              <p:cNvSpPr/>
              <p:nvPr/>
            </p:nvSpPr>
            <p:spPr>
              <a:xfrm>
                <a:off x="1499469" y="4687965"/>
                <a:ext cx="4712" cy="6215"/>
              </a:xfrm>
              <a:custGeom>
                <a:avLst/>
                <a:gdLst>
                  <a:gd name="connsiteX0" fmla="*/ 6999 w 6999"/>
                  <a:gd name="connsiteY0" fmla="*/ 1340 h 9233"/>
                  <a:gd name="connsiteX1" fmla="*/ 4021 w 6999"/>
                  <a:gd name="connsiteY1" fmla="*/ 0 h 9233"/>
                  <a:gd name="connsiteX2" fmla="*/ 0 w 6999"/>
                  <a:gd name="connsiteY2" fmla="*/ 9233 h 9233"/>
                  <a:gd name="connsiteX3" fmla="*/ 6999 w 6999"/>
                  <a:gd name="connsiteY3" fmla="*/ 1340 h 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99" h="9233">
                    <a:moveTo>
                      <a:pt x="6999" y="1340"/>
                    </a:moveTo>
                    <a:lnTo>
                      <a:pt x="4021" y="0"/>
                    </a:lnTo>
                    <a:lnTo>
                      <a:pt x="0" y="9233"/>
                    </a:lnTo>
                    <a:cubicBezTo>
                      <a:pt x="2606" y="6925"/>
                      <a:pt x="4915" y="4244"/>
                      <a:pt x="6999" y="1340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: Shape 107">
                <a:extLst>
                  <a:ext uri="{FF2B5EF4-FFF2-40B4-BE49-F238E27FC236}">
                    <a16:creationId xmlns:a16="http://schemas.microsoft.com/office/drawing/2014/main" id="{0EFDF17F-CA11-4959-B591-BE440FFE901A}"/>
                  </a:ext>
                </a:extLst>
              </p:cNvPr>
              <p:cNvSpPr/>
              <p:nvPr/>
            </p:nvSpPr>
            <p:spPr>
              <a:xfrm>
                <a:off x="1425081" y="4827465"/>
                <a:ext cx="16391" cy="37644"/>
              </a:xfrm>
              <a:custGeom>
                <a:avLst/>
                <a:gdLst>
                  <a:gd name="connsiteX0" fmla="*/ 13329 w 24349"/>
                  <a:gd name="connsiteY0" fmla="*/ 17722 h 55920"/>
                  <a:gd name="connsiteX1" fmla="*/ 0 w 24349"/>
                  <a:gd name="connsiteY1" fmla="*/ 55921 h 55920"/>
                  <a:gd name="connsiteX2" fmla="*/ 24349 w 24349"/>
                  <a:gd name="connsiteY2" fmla="*/ 0 h 55920"/>
                  <a:gd name="connsiteX3" fmla="*/ 13329 w 24349"/>
                  <a:gd name="connsiteY3" fmla="*/ 17722 h 5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49" h="55920">
                    <a:moveTo>
                      <a:pt x="13329" y="17722"/>
                    </a:moveTo>
                    <a:cubicBezTo>
                      <a:pt x="8861" y="30455"/>
                      <a:pt x="4468" y="43188"/>
                      <a:pt x="0" y="55921"/>
                    </a:cubicBezTo>
                    <a:lnTo>
                      <a:pt x="24349" y="0"/>
                    </a:lnTo>
                    <a:cubicBezTo>
                      <a:pt x="15339" y="1117"/>
                      <a:pt x="15637" y="11169"/>
                      <a:pt x="13329" y="17722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108">
                <a:extLst>
                  <a:ext uri="{FF2B5EF4-FFF2-40B4-BE49-F238E27FC236}">
                    <a16:creationId xmlns:a16="http://schemas.microsoft.com/office/drawing/2014/main" id="{0F27669E-8C9B-4285-94A8-9DE1B471473D}"/>
                  </a:ext>
                </a:extLst>
              </p:cNvPr>
              <p:cNvSpPr/>
              <p:nvPr/>
            </p:nvSpPr>
            <p:spPr>
              <a:xfrm>
                <a:off x="1171767" y="3761486"/>
                <a:ext cx="592286" cy="1547840"/>
              </a:xfrm>
              <a:custGeom>
                <a:avLst/>
                <a:gdLst>
                  <a:gd name="connsiteX0" fmla="*/ 804832 w 879845"/>
                  <a:gd name="connsiteY0" fmla="*/ 1340549 h 2299328"/>
                  <a:gd name="connsiteX1" fmla="*/ 644738 w 879845"/>
                  <a:gd name="connsiteY1" fmla="*/ 833534 h 2299328"/>
                  <a:gd name="connsiteX2" fmla="*/ 515322 w 879845"/>
                  <a:gd name="connsiteY2" fmla="*/ 396513 h 2299328"/>
                  <a:gd name="connsiteX3" fmla="*/ 520162 w 879845"/>
                  <a:gd name="connsiteY3" fmla="*/ 209165 h 2299328"/>
                  <a:gd name="connsiteX4" fmla="*/ 520162 w 879845"/>
                  <a:gd name="connsiteY4" fmla="*/ 209165 h 2299328"/>
                  <a:gd name="connsiteX5" fmla="*/ 573030 w 879845"/>
                  <a:gd name="connsiteY5" fmla="*/ 0 h 2299328"/>
                  <a:gd name="connsiteX6" fmla="*/ 95204 w 879845"/>
                  <a:gd name="connsiteY6" fmla="*/ 162850 h 2299328"/>
                  <a:gd name="connsiteX7" fmla="*/ 67206 w 879845"/>
                  <a:gd name="connsiteY7" fmla="*/ 186529 h 2299328"/>
                  <a:gd name="connsiteX8" fmla="*/ 264 w 879845"/>
                  <a:gd name="connsiteY8" fmla="*/ 737030 h 2299328"/>
                  <a:gd name="connsiteX9" fmla="*/ 32879 w 879845"/>
                  <a:gd name="connsiteY9" fmla="*/ 795930 h 2299328"/>
                  <a:gd name="connsiteX10" fmla="*/ 400649 w 879845"/>
                  <a:gd name="connsiteY10" fmla="*/ 994075 h 2299328"/>
                  <a:gd name="connsiteX11" fmla="*/ 199675 w 879845"/>
                  <a:gd name="connsiteY11" fmla="*/ 1218133 h 2299328"/>
                  <a:gd name="connsiteX12" fmla="*/ 194239 w 879845"/>
                  <a:gd name="connsiteY12" fmla="*/ 1292372 h 2299328"/>
                  <a:gd name="connsiteX13" fmla="*/ 765963 w 879845"/>
                  <a:gd name="connsiteY13" fmla="*/ 2114885 h 2299328"/>
                  <a:gd name="connsiteX14" fmla="*/ 847797 w 879845"/>
                  <a:gd name="connsiteY14" fmla="*/ 2299329 h 2299328"/>
                  <a:gd name="connsiteX15" fmla="*/ 879667 w 879845"/>
                  <a:gd name="connsiteY15" fmla="*/ 2031189 h 2299328"/>
                  <a:gd name="connsiteX16" fmla="*/ 804832 w 879845"/>
                  <a:gd name="connsiteY16" fmla="*/ 1340549 h 2299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79845" h="2299328">
                    <a:moveTo>
                      <a:pt x="804832" y="1340549"/>
                    </a:moveTo>
                    <a:cubicBezTo>
                      <a:pt x="767899" y="1166530"/>
                      <a:pt x="722179" y="995043"/>
                      <a:pt x="644738" y="833534"/>
                    </a:cubicBezTo>
                    <a:cubicBezTo>
                      <a:pt x="578243" y="694885"/>
                      <a:pt x="529544" y="550502"/>
                      <a:pt x="515322" y="396513"/>
                    </a:cubicBezTo>
                    <a:cubicBezTo>
                      <a:pt x="509588" y="334039"/>
                      <a:pt x="507801" y="271193"/>
                      <a:pt x="520162" y="209165"/>
                    </a:cubicBezTo>
                    <a:lnTo>
                      <a:pt x="520162" y="209165"/>
                    </a:lnTo>
                    <a:lnTo>
                      <a:pt x="573030" y="0"/>
                    </a:lnTo>
                    <a:cubicBezTo>
                      <a:pt x="573030" y="0"/>
                      <a:pt x="136605" y="148106"/>
                      <a:pt x="95204" y="162850"/>
                    </a:cubicBezTo>
                    <a:cubicBezTo>
                      <a:pt x="82322" y="167466"/>
                      <a:pt x="72121" y="173423"/>
                      <a:pt x="67206" y="186529"/>
                    </a:cubicBezTo>
                    <a:cubicBezTo>
                      <a:pt x="50750" y="220558"/>
                      <a:pt x="5700" y="668301"/>
                      <a:pt x="264" y="737030"/>
                    </a:cubicBezTo>
                    <a:cubicBezTo>
                      <a:pt x="-1895" y="763986"/>
                      <a:pt x="9200" y="783123"/>
                      <a:pt x="32879" y="795930"/>
                    </a:cubicBezTo>
                    <a:cubicBezTo>
                      <a:pt x="70706" y="816333"/>
                      <a:pt x="400649" y="994075"/>
                      <a:pt x="400649" y="994075"/>
                    </a:cubicBezTo>
                    <a:cubicBezTo>
                      <a:pt x="400649" y="994075"/>
                      <a:pt x="255224" y="1153797"/>
                      <a:pt x="199675" y="1218133"/>
                    </a:cubicBezTo>
                    <a:cubicBezTo>
                      <a:pt x="174283" y="1247545"/>
                      <a:pt x="172273" y="1259161"/>
                      <a:pt x="194239" y="1292372"/>
                    </a:cubicBezTo>
                    <a:cubicBezTo>
                      <a:pt x="231843" y="1349112"/>
                      <a:pt x="675044" y="1977055"/>
                      <a:pt x="765963" y="2114885"/>
                    </a:cubicBezTo>
                    <a:cubicBezTo>
                      <a:pt x="800215" y="2166860"/>
                      <a:pt x="830298" y="2237153"/>
                      <a:pt x="847797" y="2299329"/>
                    </a:cubicBezTo>
                    <a:cubicBezTo>
                      <a:pt x="847797" y="2287415"/>
                      <a:pt x="878848" y="2101110"/>
                      <a:pt x="879667" y="2031189"/>
                    </a:cubicBezTo>
                    <a:cubicBezTo>
                      <a:pt x="882422" y="1797973"/>
                      <a:pt x="853158" y="1568107"/>
                      <a:pt x="804832" y="13405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: Shape 109">
                <a:extLst>
                  <a:ext uri="{FF2B5EF4-FFF2-40B4-BE49-F238E27FC236}">
                    <a16:creationId xmlns:a16="http://schemas.microsoft.com/office/drawing/2014/main" id="{1B8BA226-65FD-4ACB-84DB-C0CB3938C308}"/>
                  </a:ext>
                </a:extLst>
              </p:cNvPr>
              <p:cNvSpPr/>
              <p:nvPr/>
            </p:nvSpPr>
            <p:spPr>
              <a:xfrm>
                <a:off x="2145358" y="3735520"/>
                <a:ext cx="531261" cy="1573756"/>
              </a:xfrm>
              <a:custGeom>
                <a:avLst/>
                <a:gdLst>
                  <a:gd name="connsiteX0" fmla="*/ 786301 w 789192"/>
                  <a:gd name="connsiteY0" fmla="*/ 777910 h 2337826"/>
                  <a:gd name="connsiteX1" fmla="*/ 642960 w 789192"/>
                  <a:gd name="connsiteY1" fmla="*/ 208793 h 2337826"/>
                  <a:gd name="connsiteX2" fmla="*/ 601336 w 789192"/>
                  <a:gd name="connsiteY2" fmla="*/ 157116 h 2337826"/>
                  <a:gd name="connsiteX3" fmla="*/ 473037 w 789192"/>
                  <a:gd name="connsiteY3" fmla="*/ 107598 h 2337826"/>
                  <a:gd name="connsiteX4" fmla="*/ 256946 w 789192"/>
                  <a:gd name="connsiteY4" fmla="*/ 47135 h 2337826"/>
                  <a:gd name="connsiteX5" fmla="*/ 497 w 789192"/>
                  <a:gd name="connsiteY5" fmla="*/ 0 h 2337826"/>
                  <a:gd name="connsiteX6" fmla="*/ 155826 w 789192"/>
                  <a:gd name="connsiteY6" fmla="*/ 246694 h 2337826"/>
                  <a:gd name="connsiteX7" fmla="*/ 264765 w 789192"/>
                  <a:gd name="connsiteY7" fmla="*/ 688183 h 2337826"/>
                  <a:gd name="connsiteX8" fmla="*/ 269531 w 789192"/>
                  <a:gd name="connsiteY8" fmla="*/ 1151042 h 2337826"/>
                  <a:gd name="connsiteX9" fmla="*/ 278094 w 789192"/>
                  <a:gd name="connsiteY9" fmla="*/ 1613901 h 2337826"/>
                  <a:gd name="connsiteX10" fmla="*/ 328207 w 789192"/>
                  <a:gd name="connsiteY10" fmla="*/ 2337826 h 2337826"/>
                  <a:gd name="connsiteX11" fmla="*/ 716976 w 789192"/>
                  <a:gd name="connsiteY11" fmla="*/ 1423947 h 2337826"/>
                  <a:gd name="connsiteX12" fmla="*/ 757633 w 789192"/>
                  <a:gd name="connsiteY12" fmla="*/ 1338464 h 2337826"/>
                  <a:gd name="connsiteX13" fmla="*/ 746910 w 789192"/>
                  <a:gd name="connsiteY13" fmla="*/ 1302276 h 2337826"/>
                  <a:gd name="connsiteX14" fmla="*/ 500439 w 789192"/>
                  <a:gd name="connsiteY14" fmla="*/ 1101599 h 2337826"/>
                  <a:gd name="connsiteX15" fmla="*/ 500290 w 789192"/>
                  <a:gd name="connsiteY15" fmla="*/ 1040986 h 2337826"/>
                  <a:gd name="connsiteX16" fmla="*/ 765079 w 789192"/>
                  <a:gd name="connsiteY16" fmla="*/ 838895 h 2337826"/>
                  <a:gd name="connsiteX17" fmla="*/ 786301 w 789192"/>
                  <a:gd name="connsiteY17" fmla="*/ 777910 h 233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9192" h="2337826">
                    <a:moveTo>
                      <a:pt x="786301" y="777910"/>
                    </a:moveTo>
                    <a:cubicBezTo>
                      <a:pt x="747952" y="630549"/>
                      <a:pt x="643630" y="218175"/>
                      <a:pt x="642960" y="208793"/>
                    </a:cubicBezTo>
                    <a:cubicBezTo>
                      <a:pt x="640950" y="181912"/>
                      <a:pt x="625834" y="167466"/>
                      <a:pt x="601336" y="157116"/>
                    </a:cubicBezTo>
                    <a:cubicBezTo>
                      <a:pt x="559041" y="139171"/>
                      <a:pt x="516746" y="121597"/>
                      <a:pt x="473037" y="107598"/>
                    </a:cubicBezTo>
                    <a:cubicBezTo>
                      <a:pt x="401702" y="84813"/>
                      <a:pt x="330441" y="61730"/>
                      <a:pt x="256946" y="47135"/>
                    </a:cubicBezTo>
                    <a:lnTo>
                      <a:pt x="497" y="0"/>
                    </a:lnTo>
                    <a:cubicBezTo>
                      <a:pt x="-10002" y="18243"/>
                      <a:pt x="149125" y="232100"/>
                      <a:pt x="155826" y="246694"/>
                    </a:cubicBezTo>
                    <a:cubicBezTo>
                      <a:pt x="220013" y="387056"/>
                      <a:pt x="257244" y="533375"/>
                      <a:pt x="264765" y="688183"/>
                    </a:cubicBezTo>
                    <a:cubicBezTo>
                      <a:pt x="272286" y="842544"/>
                      <a:pt x="269456" y="996755"/>
                      <a:pt x="269531" y="1151042"/>
                    </a:cubicBezTo>
                    <a:cubicBezTo>
                      <a:pt x="269605" y="1305403"/>
                      <a:pt x="272732" y="1459689"/>
                      <a:pt x="278094" y="1613901"/>
                    </a:cubicBezTo>
                    <a:cubicBezTo>
                      <a:pt x="283902" y="1781070"/>
                      <a:pt x="315921" y="2286223"/>
                      <a:pt x="328207" y="2337826"/>
                    </a:cubicBezTo>
                    <a:cubicBezTo>
                      <a:pt x="333196" y="2325986"/>
                      <a:pt x="716976" y="1423947"/>
                      <a:pt x="716976" y="1423947"/>
                    </a:cubicBezTo>
                    <a:cubicBezTo>
                      <a:pt x="716976" y="1423947"/>
                      <a:pt x="743634" y="1366760"/>
                      <a:pt x="757633" y="1338464"/>
                    </a:cubicBezTo>
                    <a:cubicBezTo>
                      <a:pt x="765749" y="1322157"/>
                      <a:pt x="758750" y="1311956"/>
                      <a:pt x="746910" y="1302276"/>
                    </a:cubicBezTo>
                    <a:cubicBezTo>
                      <a:pt x="664778" y="1235408"/>
                      <a:pt x="582720" y="1168317"/>
                      <a:pt x="500439" y="1101599"/>
                    </a:cubicBezTo>
                    <a:cubicBezTo>
                      <a:pt x="474005" y="1080154"/>
                      <a:pt x="473409" y="1061613"/>
                      <a:pt x="500290" y="1040986"/>
                    </a:cubicBezTo>
                    <a:cubicBezTo>
                      <a:pt x="588379" y="973374"/>
                      <a:pt x="676171" y="905390"/>
                      <a:pt x="765079" y="838895"/>
                    </a:cubicBezTo>
                    <a:cubicBezTo>
                      <a:pt x="787492" y="822290"/>
                      <a:pt x="793523" y="805685"/>
                      <a:pt x="786301" y="7779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110">
                <a:extLst>
                  <a:ext uri="{FF2B5EF4-FFF2-40B4-BE49-F238E27FC236}">
                    <a16:creationId xmlns:a16="http://schemas.microsoft.com/office/drawing/2014/main" id="{33C27FF7-3136-4A6B-80A1-025ADF37F007}"/>
                  </a:ext>
                </a:extLst>
              </p:cNvPr>
              <p:cNvSpPr/>
              <p:nvPr/>
            </p:nvSpPr>
            <p:spPr>
              <a:xfrm>
                <a:off x="2139324" y="3684442"/>
                <a:ext cx="557051" cy="1317644"/>
              </a:xfrm>
              <a:custGeom>
                <a:avLst/>
                <a:gdLst>
                  <a:gd name="connsiteX0" fmla="*/ 216317 w 827503"/>
                  <a:gd name="connsiteY0" fmla="*/ 114523 h 1957369"/>
                  <a:gd name="connsiteX1" fmla="*/ 410814 w 827503"/>
                  <a:gd name="connsiteY1" fmla="*/ 525631 h 1957369"/>
                  <a:gd name="connsiteX2" fmla="*/ 453927 w 827503"/>
                  <a:gd name="connsiteY2" fmla="*/ 885732 h 1957369"/>
                  <a:gd name="connsiteX3" fmla="*/ 519603 w 827503"/>
                  <a:gd name="connsiteY3" fmla="*/ 1323572 h 1957369"/>
                  <a:gd name="connsiteX4" fmla="*/ 549537 w 827503"/>
                  <a:gd name="connsiteY4" fmla="*/ 1358792 h 1957369"/>
                  <a:gd name="connsiteX5" fmla="*/ 580812 w 827503"/>
                  <a:gd name="connsiteY5" fmla="*/ 1411512 h 1957369"/>
                  <a:gd name="connsiteX6" fmla="*/ 636063 w 827503"/>
                  <a:gd name="connsiteY6" fmla="*/ 1466242 h 1957369"/>
                  <a:gd name="connsiteX7" fmla="*/ 705388 w 827503"/>
                  <a:gd name="connsiteY7" fmla="*/ 1527227 h 1957369"/>
                  <a:gd name="connsiteX8" fmla="*/ 777839 w 827503"/>
                  <a:gd name="connsiteY8" fmla="*/ 1602062 h 1957369"/>
                  <a:gd name="connsiteX9" fmla="*/ 790051 w 827503"/>
                  <a:gd name="connsiteY9" fmla="*/ 1860745 h 1957369"/>
                  <a:gd name="connsiteX10" fmla="*/ 548495 w 827503"/>
                  <a:gd name="connsiteY10" fmla="*/ 1949578 h 1957369"/>
                  <a:gd name="connsiteX11" fmla="*/ 424366 w 827503"/>
                  <a:gd name="connsiteY11" fmla="*/ 1879583 h 1957369"/>
                  <a:gd name="connsiteX12" fmla="*/ 398602 w 827503"/>
                  <a:gd name="connsiteY12" fmla="*/ 1641527 h 1957369"/>
                  <a:gd name="connsiteX13" fmla="*/ 438439 w 827503"/>
                  <a:gd name="connsiteY13" fmla="*/ 1516579 h 1957369"/>
                  <a:gd name="connsiteX14" fmla="*/ 436131 w 827503"/>
                  <a:gd name="connsiteY14" fmla="*/ 1484411 h 1957369"/>
                  <a:gd name="connsiteX15" fmla="*/ 421759 w 827503"/>
                  <a:gd name="connsiteY15" fmla="*/ 1432287 h 1957369"/>
                  <a:gd name="connsiteX16" fmla="*/ 429057 w 827503"/>
                  <a:gd name="connsiteY16" fmla="*/ 1383663 h 1957369"/>
                  <a:gd name="connsiteX17" fmla="*/ 434567 w 827503"/>
                  <a:gd name="connsiteY17" fmla="*/ 1333029 h 1957369"/>
                  <a:gd name="connsiteX18" fmla="*/ 385720 w 827503"/>
                  <a:gd name="connsiteY18" fmla="*/ 1046571 h 1957369"/>
                  <a:gd name="connsiteX19" fmla="*/ 308130 w 827503"/>
                  <a:gd name="connsiteY19" fmla="*/ 464572 h 1957369"/>
                  <a:gd name="connsiteX20" fmla="*/ 149301 w 827503"/>
                  <a:gd name="connsiteY20" fmla="*/ 169700 h 1957369"/>
                  <a:gd name="connsiteX21" fmla="*/ 9460 w 827503"/>
                  <a:gd name="connsiteY21" fmla="*/ 76026 h 1957369"/>
                  <a:gd name="connsiteX22" fmla="*/ 2014 w 827503"/>
                  <a:gd name="connsiteY22" fmla="*/ 0 h 1957369"/>
                  <a:gd name="connsiteX23" fmla="*/ 200829 w 827503"/>
                  <a:gd name="connsiteY23" fmla="*/ 100822 h 1957369"/>
                  <a:gd name="connsiteX24" fmla="*/ 216317 w 827503"/>
                  <a:gd name="connsiteY24" fmla="*/ 114523 h 195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27503" h="1957369">
                    <a:moveTo>
                      <a:pt x="216317" y="114523"/>
                    </a:moveTo>
                    <a:cubicBezTo>
                      <a:pt x="328160" y="229270"/>
                      <a:pt x="377678" y="373802"/>
                      <a:pt x="410814" y="525631"/>
                    </a:cubicBezTo>
                    <a:cubicBezTo>
                      <a:pt x="436727" y="644176"/>
                      <a:pt x="444992" y="764954"/>
                      <a:pt x="453927" y="885732"/>
                    </a:cubicBezTo>
                    <a:cubicBezTo>
                      <a:pt x="464799" y="1033168"/>
                      <a:pt x="473883" y="1181199"/>
                      <a:pt x="519603" y="1323572"/>
                    </a:cubicBezTo>
                    <a:cubicBezTo>
                      <a:pt x="524741" y="1339581"/>
                      <a:pt x="528762" y="1353803"/>
                      <a:pt x="549537" y="1358792"/>
                    </a:cubicBezTo>
                    <a:cubicBezTo>
                      <a:pt x="575227" y="1364973"/>
                      <a:pt x="575227" y="1391631"/>
                      <a:pt x="580812" y="1411512"/>
                    </a:cubicBezTo>
                    <a:cubicBezTo>
                      <a:pt x="589151" y="1440999"/>
                      <a:pt x="597715" y="1463338"/>
                      <a:pt x="636063" y="1466242"/>
                    </a:cubicBezTo>
                    <a:cubicBezTo>
                      <a:pt x="676794" y="1470039"/>
                      <a:pt x="683049" y="1490963"/>
                      <a:pt x="705388" y="1527227"/>
                    </a:cubicBezTo>
                    <a:cubicBezTo>
                      <a:pt x="719386" y="1555820"/>
                      <a:pt x="722142" y="1532811"/>
                      <a:pt x="777839" y="1602062"/>
                    </a:cubicBezTo>
                    <a:cubicBezTo>
                      <a:pt x="840165" y="1677418"/>
                      <a:pt x="843367" y="1780251"/>
                      <a:pt x="790051" y="1860745"/>
                    </a:cubicBezTo>
                    <a:cubicBezTo>
                      <a:pt x="738449" y="1938707"/>
                      <a:pt x="641424" y="1974375"/>
                      <a:pt x="548495" y="1949578"/>
                    </a:cubicBezTo>
                    <a:cubicBezTo>
                      <a:pt x="507168" y="1936994"/>
                      <a:pt x="450279" y="1914655"/>
                      <a:pt x="424366" y="1879583"/>
                    </a:cubicBezTo>
                    <a:cubicBezTo>
                      <a:pt x="373285" y="1810482"/>
                      <a:pt x="355264" y="1717404"/>
                      <a:pt x="398602" y="1641527"/>
                    </a:cubicBezTo>
                    <a:cubicBezTo>
                      <a:pt x="438737" y="1571234"/>
                      <a:pt x="403591" y="1565650"/>
                      <a:pt x="438439" y="1516579"/>
                    </a:cubicBezTo>
                    <a:cubicBezTo>
                      <a:pt x="444843" y="1507569"/>
                      <a:pt x="439482" y="1494985"/>
                      <a:pt x="436131" y="1484411"/>
                    </a:cubicBezTo>
                    <a:cubicBezTo>
                      <a:pt x="430770" y="1467210"/>
                      <a:pt x="426749" y="1449562"/>
                      <a:pt x="421759" y="1432287"/>
                    </a:cubicBezTo>
                    <a:cubicBezTo>
                      <a:pt x="416696" y="1414788"/>
                      <a:pt x="417813" y="1397588"/>
                      <a:pt x="429057" y="1383663"/>
                    </a:cubicBezTo>
                    <a:cubicBezTo>
                      <a:pt x="442460" y="1367132"/>
                      <a:pt x="439928" y="1351197"/>
                      <a:pt x="434567" y="1333029"/>
                    </a:cubicBezTo>
                    <a:cubicBezTo>
                      <a:pt x="406942" y="1239503"/>
                      <a:pt x="393836" y="1143521"/>
                      <a:pt x="385720" y="1046571"/>
                    </a:cubicBezTo>
                    <a:cubicBezTo>
                      <a:pt x="369412" y="851330"/>
                      <a:pt x="360105" y="655196"/>
                      <a:pt x="308130" y="464572"/>
                    </a:cubicBezTo>
                    <a:cubicBezTo>
                      <a:pt x="277898" y="353846"/>
                      <a:pt x="234561" y="251088"/>
                      <a:pt x="149301" y="169700"/>
                    </a:cubicBezTo>
                    <a:cubicBezTo>
                      <a:pt x="109761" y="131948"/>
                      <a:pt x="57563" y="98365"/>
                      <a:pt x="9460" y="76026"/>
                    </a:cubicBezTo>
                    <a:cubicBezTo>
                      <a:pt x="2982" y="73644"/>
                      <a:pt x="-3347" y="39540"/>
                      <a:pt x="2014" y="0"/>
                    </a:cubicBezTo>
                    <a:cubicBezTo>
                      <a:pt x="79008" y="12510"/>
                      <a:pt x="142674" y="51305"/>
                      <a:pt x="200829" y="100822"/>
                    </a:cubicBezTo>
                    <a:cubicBezTo>
                      <a:pt x="206191" y="105141"/>
                      <a:pt x="211179" y="109907"/>
                      <a:pt x="216317" y="11452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: Shape 111">
                <a:extLst>
                  <a:ext uri="{FF2B5EF4-FFF2-40B4-BE49-F238E27FC236}">
                    <a16:creationId xmlns:a16="http://schemas.microsoft.com/office/drawing/2014/main" id="{49CD5105-72C4-4E38-A9F6-446FC75E6EB2}"/>
                  </a:ext>
                </a:extLst>
              </p:cNvPr>
              <p:cNvSpPr/>
              <p:nvPr/>
            </p:nvSpPr>
            <p:spPr>
              <a:xfrm>
                <a:off x="1147427" y="3660782"/>
                <a:ext cx="510640" cy="1049382"/>
              </a:xfrm>
              <a:custGeom>
                <a:avLst/>
                <a:gdLst>
                  <a:gd name="connsiteX0" fmla="*/ 758559 w 758559"/>
                  <a:gd name="connsiteY0" fmla="*/ 0 h 1558864"/>
                  <a:gd name="connsiteX1" fmla="*/ 741954 w 758559"/>
                  <a:gd name="connsiteY1" fmla="*/ 114970 h 1558864"/>
                  <a:gd name="connsiteX2" fmla="*/ 717456 w 758559"/>
                  <a:gd name="connsiteY2" fmla="*/ 140958 h 1558864"/>
                  <a:gd name="connsiteX3" fmla="*/ 599656 w 758559"/>
                  <a:gd name="connsiteY3" fmla="*/ 221154 h 1558864"/>
                  <a:gd name="connsiteX4" fmla="*/ 377088 w 758559"/>
                  <a:gd name="connsiteY4" fmla="*/ 615359 h 1558864"/>
                  <a:gd name="connsiteX5" fmla="*/ 407915 w 758559"/>
                  <a:gd name="connsiteY5" fmla="*/ 785505 h 1558864"/>
                  <a:gd name="connsiteX6" fmla="*/ 520502 w 758559"/>
                  <a:gd name="connsiteY6" fmla="*/ 1060793 h 1558864"/>
                  <a:gd name="connsiteX7" fmla="*/ 578956 w 758559"/>
                  <a:gd name="connsiteY7" fmla="*/ 1286862 h 1558864"/>
                  <a:gd name="connsiteX8" fmla="*/ 567116 w 758559"/>
                  <a:gd name="connsiteY8" fmla="*/ 1408906 h 1558864"/>
                  <a:gd name="connsiteX9" fmla="*/ 555277 w 758559"/>
                  <a:gd name="connsiteY9" fmla="*/ 1482772 h 1558864"/>
                  <a:gd name="connsiteX10" fmla="*/ 457209 w 758559"/>
                  <a:gd name="connsiteY10" fmla="*/ 1555597 h 1558864"/>
                  <a:gd name="connsiteX11" fmla="*/ 374779 w 758559"/>
                  <a:gd name="connsiteY11" fmla="*/ 1485528 h 1558864"/>
                  <a:gd name="connsiteX12" fmla="*/ 424222 w 758559"/>
                  <a:gd name="connsiteY12" fmla="*/ 1397066 h 1558864"/>
                  <a:gd name="connsiteX13" fmla="*/ 451476 w 758559"/>
                  <a:gd name="connsiteY13" fmla="*/ 1361473 h 1558864"/>
                  <a:gd name="connsiteX14" fmla="*/ 436881 w 758559"/>
                  <a:gd name="connsiteY14" fmla="*/ 1159829 h 1558864"/>
                  <a:gd name="connsiteX15" fmla="*/ 343505 w 758559"/>
                  <a:gd name="connsiteY15" fmla="*/ 936888 h 1558864"/>
                  <a:gd name="connsiteX16" fmla="*/ 175964 w 758559"/>
                  <a:gd name="connsiteY16" fmla="*/ 1360877 h 1558864"/>
                  <a:gd name="connsiteX17" fmla="*/ 172316 w 758559"/>
                  <a:gd name="connsiteY17" fmla="*/ 1420671 h 1558864"/>
                  <a:gd name="connsiteX18" fmla="*/ 145509 w 758559"/>
                  <a:gd name="connsiteY18" fmla="*/ 1524769 h 1558864"/>
                  <a:gd name="connsiteX19" fmla="*/ 46846 w 758559"/>
                  <a:gd name="connsiteY19" fmla="*/ 1525812 h 1558864"/>
                  <a:gd name="connsiteX20" fmla="*/ 2616 w 758559"/>
                  <a:gd name="connsiteY20" fmla="*/ 1478752 h 1558864"/>
                  <a:gd name="connsiteX21" fmla="*/ 15498 w 758559"/>
                  <a:gd name="connsiteY21" fmla="*/ 1407044 h 1558864"/>
                  <a:gd name="connsiteX22" fmla="*/ 91524 w 758559"/>
                  <a:gd name="connsiteY22" fmla="*/ 1258566 h 1558864"/>
                  <a:gd name="connsiteX23" fmla="*/ 208207 w 758559"/>
                  <a:gd name="connsiteY23" fmla="*/ 1005914 h 1558864"/>
                  <a:gd name="connsiteX24" fmla="*/ 240896 w 758559"/>
                  <a:gd name="connsiteY24" fmla="*/ 877988 h 1558864"/>
                  <a:gd name="connsiteX25" fmla="*/ 252140 w 758559"/>
                  <a:gd name="connsiteY25" fmla="*/ 680439 h 1558864"/>
                  <a:gd name="connsiteX26" fmla="*/ 406873 w 758559"/>
                  <a:gd name="connsiteY26" fmla="*/ 252354 h 1558864"/>
                  <a:gd name="connsiteX27" fmla="*/ 758559 w 758559"/>
                  <a:gd name="connsiteY27" fmla="*/ 0 h 1558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58559" h="1558864">
                    <a:moveTo>
                      <a:pt x="758559" y="0"/>
                    </a:moveTo>
                    <a:cubicBezTo>
                      <a:pt x="754166" y="39465"/>
                      <a:pt x="752453" y="70516"/>
                      <a:pt x="741954" y="114970"/>
                    </a:cubicBezTo>
                    <a:cubicBezTo>
                      <a:pt x="737263" y="125172"/>
                      <a:pt x="727657" y="135596"/>
                      <a:pt x="717456" y="140958"/>
                    </a:cubicBezTo>
                    <a:cubicBezTo>
                      <a:pt x="675161" y="163147"/>
                      <a:pt x="637558" y="192337"/>
                      <a:pt x="599656" y="221154"/>
                    </a:cubicBezTo>
                    <a:cubicBezTo>
                      <a:pt x="481186" y="327561"/>
                      <a:pt x="398831" y="454892"/>
                      <a:pt x="377088" y="615359"/>
                    </a:cubicBezTo>
                    <a:cubicBezTo>
                      <a:pt x="369120" y="674258"/>
                      <a:pt x="391831" y="730105"/>
                      <a:pt x="407915" y="785505"/>
                    </a:cubicBezTo>
                    <a:cubicBezTo>
                      <a:pt x="435690" y="881115"/>
                      <a:pt x="482527" y="969204"/>
                      <a:pt x="520502" y="1060793"/>
                    </a:cubicBezTo>
                    <a:cubicBezTo>
                      <a:pt x="550660" y="1133543"/>
                      <a:pt x="570988" y="1208602"/>
                      <a:pt x="578956" y="1286862"/>
                    </a:cubicBezTo>
                    <a:cubicBezTo>
                      <a:pt x="583126" y="1328189"/>
                      <a:pt x="576498" y="1368919"/>
                      <a:pt x="567116" y="1408906"/>
                    </a:cubicBezTo>
                    <a:cubicBezTo>
                      <a:pt x="561383" y="1433404"/>
                      <a:pt x="556617" y="1457530"/>
                      <a:pt x="555277" y="1482772"/>
                    </a:cubicBezTo>
                    <a:cubicBezTo>
                      <a:pt x="552149" y="1541598"/>
                      <a:pt x="514620" y="1568777"/>
                      <a:pt x="457209" y="1555597"/>
                    </a:cubicBezTo>
                    <a:cubicBezTo>
                      <a:pt x="397416" y="1535120"/>
                      <a:pt x="377981" y="1519855"/>
                      <a:pt x="374779" y="1485528"/>
                    </a:cubicBezTo>
                    <a:cubicBezTo>
                      <a:pt x="371280" y="1448669"/>
                      <a:pt x="391980" y="1410321"/>
                      <a:pt x="424222" y="1397066"/>
                    </a:cubicBezTo>
                    <a:cubicBezTo>
                      <a:pt x="441647" y="1389918"/>
                      <a:pt x="448199" y="1378674"/>
                      <a:pt x="451476" y="1361473"/>
                    </a:cubicBezTo>
                    <a:cubicBezTo>
                      <a:pt x="460784" y="1313445"/>
                      <a:pt x="442019" y="1179040"/>
                      <a:pt x="436881" y="1159829"/>
                    </a:cubicBezTo>
                    <a:cubicBezTo>
                      <a:pt x="411936" y="1083728"/>
                      <a:pt x="379545" y="1010754"/>
                      <a:pt x="343505" y="936888"/>
                    </a:cubicBezTo>
                    <a:cubicBezTo>
                      <a:pt x="304859" y="1086185"/>
                      <a:pt x="237247" y="1222228"/>
                      <a:pt x="175964" y="1360877"/>
                    </a:cubicBezTo>
                    <a:cubicBezTo>
                      <a:pt x="167401" y="1380238"/>
                      <a:pt x="163455" y="1398034"/>
                      <a:pt x="172316" y="1420671"/>
                    </a:cubicBezTo>
                    <a:cubicBezTo>
                      <a:pt x="189070" y="1463487"/>
                      <a:pt x="176113" y="1503995"/>
                      <a:pt x="145509" y="1524769"/>
                    </a:cubicBezTo>
                    <a:cubicBezTo>
                      <a:pt x="127489" y="1536088"/>
                      <a:pt x="60771" y="1527748"/>
                      <a:pt x="46846" y="1525812"/>
                    </a:cubicBezTo>
                    <a:cubicBezTo>
                      <a:pt x="20933" y="1522238"/>
                      <a:pt x="7753" y="1502580"/>
                      <a:pt x="2616" y="1478752"/>
                    </a:cubicBezTo>
                    <a:cubicBezTo>
                      <a:pt x="-2820" y="1453583"/>
                      <a:pt x="-363" y="1427596"/>
                      <a:pt x="15498" y="1407044"/>
                    </a:cubicBezTo>
                    <a:cubicBezTo>
                      <a:pt x="50197" y="1362069"/>
                      <a:pt x="66430" y="1308158"/>
                      <a:pt x="91524" y="1258566"/>
                    </a:cubicBezTo>
                    <a:cubicBezTo>
                      <a:pt x="133446" y="1175764"/>
                      <a:pt x="171720" y="1091249"/>
                      <a:pt x="208207" y="1005914"/>
                    </a:cubicBezTo>
                    <a:cubicBezTo>
                      <a:pt x="217887" y="962950"/>
                      <a:pt x="235311" y="921995"/>
                      <a:pt x="240896" y="877988"/>
                    </a:cubicBezTo>
                    <a:cubicBezTo>
                      <a:pt x="249161" y="812386"/>
                      <a:pt x="256905" y="746412"/>
                      <a:pt x="252140" y="680439"/>
                    </a:cubicBezTo>
                    <a:cubicBezTo>
                      <a:pt x="240151" y="514238"/>
                      <a:pt x="313497" y="379982"/>
                      <a:pt x="406873" y="252354"/>
                    </a:cubicBezTo>
                    <a:cubicBezTo>
                      <a:pt x="469272" y="171785"/>
                      <a:pt x="649099" y="41327"/>
                      <a:pt x="75855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: Shape 112">
                <a:extLst>
                  <a:ext uri="{FF2B5EF4-FFF2-40B4-BE49-F238E27FC236}">
                    <a16:creationId xmlns:a16="http://schemas.microsoft.com/office/drawing/2014/main" id="{02D8D8CB-DCF2-4E3D-900E-EE3C584B49E1}"/>
                  </a:ext>
                </a:extLst>
              </p:cNvPr>
              <p:cNvSpPr/>
              <p:nvPr/>
            </p:nvSpPr>
            <p:spPr>
              <a:xfrm>
                <a:off x="2429857" y="4789470"/>
                <a:ext cx="227821" cy="148430"/>
              </a:xfrm>
              <a:custGeom>
                <a:avLst/>
                <a:gdLst>
                  <a:gd name="connsiteX0" fmla="*/ 0 w 338430"/>
                  <a:gd name="connsiteY0" fmla="*/ 57559 h 220494"/>
                  <a:gd name="connsiteX1" fmla="*/ 195017 w 338430"/>
                  <a:gd name="connsiteY1" fmla="*/ 150712 h 220494"/>
                  <a:gd name="connsiteX2" fmla="*/ 324657 w 338430"/>
                  <a:gd name="connsiteY2" fmla="*/ 0 h 220494"/>
                  <a:gd name="connsiteX3" fmla="*/ 311551 w 338430"/>
                  <a:gd name="connsiteY3" fmla="*/ 141627 h 220494"/>
                  <a:gd name="connsiteX4" fmla="*/ 138054 w 338430"/>
                  <a:gd name="connsiteY4" fmla="*/ 217654 h 220494"/>
                  <a:gd name="connsiteX5" fmla="*/ 0 w 338430"/>
                  <a:gd name="connsiteY5" fmla="*/ 57559 h 220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8430" h="220494">
                    <a:moveTo>
                      <a:pt x="0" y="57559"/>
                    </a:moveTo>
                    <a:cubicBezTo>
                      <a:pt x="57485" y="138649"/>
                      <a:pt x="122044" y="168583"/>
                      <a:pt x="195017" y="150712"/>
                    </a:cubicBezTo>
                    <a:cubicBezTo>
                      <a:pt x="266799" y="133139"/>
                      <a:pt x="314604" y="77590"/>
                      <a:pt x="324657" y="0"/>
                    </a:cubicBezTo>
                    <a:cubicBezTo>
                      <a:pt x="347293" y="30679"/>
                      <a:pt x="341411" y="94568"/>
                      <a:pt x="311551" y="141627"/>
                    </a:cubicBezTo>
                    <a:cubicBezTo>
                      <a:pt x="274841" y="199485"/>
                      <a:pt x="204251" y="230387"/>
                      <a:pt x="138054" y="217654"/>
                    </a:cubicBezTo>
                    <a:cubicBezTo>
                      <a:pt x="62698" y="203134"/>
                      <a:pt x="15042" y="148925"/>
                      <a:pt x="0" y="57559"/>
                    </a:cubicBezTo>
                    <a:close/>
                  </a:path>
                </a:pathLst>
              </a:custGeom>
              <a:solidFill>
                <a:srgbClr val="F9F9FD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Freeform: Shape 113">
                <a:extLst>
                  <a:ext uri="{FF2B5EF4-FFF2-40B4-BE49-F238E27FC236}">
                    <a16:creationId xmlns:a16="http://schemas.microsoft.com/office/drawing/2014/main" id="{D2E8E2D5-7D3C-4488-902A-2D71BB217BC1}"/>
                  </a:ext>
                </a:extLst>
              </p:cNvPr>
              <p:cNvSpPr/>
              <p:nvPr/>
            </p:nvSpPr>
            <p:spPr>
              <a:xfrm>
                <a:off x="1089509" y="4682801"/>
                <a:ext cx="397227" cy="740060"/>
              </a:xfrm>
              <a:custGeom>
                <a:avLst/>
                <a:gdLst>
                  <a:gd name="connsiteX0" fmla="*/ 490676 w 590083"/>
                  <a:gd name="connsiteY0" fmla="*/ 12287 h 1099365"/>
                  <a:gd name="connsiteX1" fmla="*/ 306382 w 590083"/>
                  <a:gd name="connsiteY1" fmla="*/ 537173 h 1099365"/>
                  <a:gd name="connsiteX2" fmla="*/ 259247 w 590083"/>
                  <a:gd name="connsiteY2" fmla="*/ 121672 h 1099365"/>
                  <a:gd name="connsiteX3" fmla="*/ 245471 w 590083"/>
                  <a:gd name="connsiteY3" fmla="*/ 0 h 1099365"/>
                  <a:gd name="connsiteX4" fmla="*/ 148968 w 590083"/>
                  <a:gd name="connsiteY4" fmla="*/ 9010 h 1099365"/>
                  <a:gd name="connsiteX5" fmla="*/ 173094 w 590083"/>
                  <a:gd name="connsiteY5" fmla="*/ 198145 h 1099365"/>
                  <a:gd name="connsiteX6" fmla="*/ 201166 w 590083"/>
                  <a:gd name="connsiteY6" fmla="*/ 469263 h 1099365"/>
                  <a:gd name="connsiteX7" fmla="*/ 227302 w 590083"/>
                  <a:gd name="connsiteY7" fmla="*/ 737551 h 1099365"/>
                  <a:gd name="connsiteX8" fmla="*/ 140032 w 590083"/>
                  <a:gd name="connsiteY8" fmla="*/ 907177 h 1099365"/>
                  <a:gd name="connsiteX9" fmla="*/ 8457 w 590083"/>
                  <a:gd name="connsiteY9" fmla="*/ 913432 h 1099365"/>
                  <a:gd name="connsiteX10" fmla="*/ 2426 w 590083"/>
                  <a:gd name="connsiteY10" fmla="*/ 996458 h 1099365"/>
                  <a:gd name="connsiteX11" fmla="*/ 232440 w 590083"/>
                  <a:gd name="connsiteY11" fmla="*/ 943515 h 1099365"/>
                  <a:gd name="connsiteX12" fmla="*/ 265576 w 590083"/>
                  <a:gd name="connsiteY12" fmla="*/ 950217 h 1099365"/>
                  <a:gd name="connsiteX13" fmla="*/ 501995 w 590083"/>
                  <a:gd name="connsiteY13" fmla="*/ 1099365 h 1099365"/>
                  <a:gd name="connsiteX14" fmla="*/ 508845 w 590083"/>
                  <a:gd name="connsiteY14" fmla="*/ 1015372 h 1099365"/>
                  <a:gd name="connsiteX15" fmla="*/ 476380 w 590083"/>
                  <a:gd name="connsiteY15" fmla="*/ 1009638 h 1099365"/>
                  <a:gd name="connsiteX16" fmla="*/ 328720 w 590083"/>
                  <a:gd name="connsiteY16" fmla="*/ 774336 h 1099365"/>
                  <a:gd name="connsiteX17" fmla="*/ 382631 w 590083"/>
                  <a:gd name="connsiteY17" fmla="*/ 618263 h 1099365"/>
                  <a:gd name="connsiteX18" fmla="*/ 504005 w 590083"/>
                  <a:gd name="connsiteY18" fmla="*/ 270969 h 1099365"/>
                  <a:gd name="connsiteX19" fmla="*/ 503782 w 590083"/>
                  <a:gd name="connsiteY19" fmla="*/ 271491 h 1099365"/>
                  <a:gd name="connsiteX20" fmla="*/ 504005 w 590083"/>
                  <a:gd name="connsiteY20" fmla="*/ 270969 h 1099365"/>
                  <a:gd name="connsiteX21" fmla="*/ 590084 w 590083"/>
                  <a:gd name="connsiteY21" fmla="*/ 36636 h 1099365"/>
                  <a:gd name="connsiteX22" fmla="*/ 490676 w 590083"/>
                  <a:gd name="connsiteY22" fmla="*/ 12287 h 1099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0083" h="1099365">
                    <a:moveTo>
                      <a:pt x="490676" y="12287"/>
                    </a:moveTo>
                    <a:cubicBezTo>
                      <a:pt x="490676" y="12287"/>
                      <a:pt x="342719" y="435606"/>
                      <a:pt x="306382" y="537173"/>
                    </a:cubicBezTo>
                    <a:cubicBezTo>
                      <a:pt x="292532" y="380206"/>
                      <a:pt x="273395" y="273799"/>
                      <a:pt x="259247" y="121672"/>
                    </a:cubicBezTo>
                    <a:cubicBezTo>
                      <a:pt x="256715" y="94493"/>
                      <a:pt x="250833" y="51826"/>
                      <a:pt x="245471" y="0"/>
                    </a:cubicBezTo>
                    <a:cubicBezTo>
                      <a:pt x="226856" y="6925"/>
                      <a:pt x="187242" y="447"/>
                      <a:pt x="148968" y="9010"/>
                    </a:cubicBezTo>
                    <a:cubicBezTo>
                      <a:pt x="155372" y="67612"/>
                      <a:pt x="167137" y="139543"/>
                      <a:pt x="173094" y="198145"/>
                    </a:cubicBezTo>
                    <a:cubicBezTo>
                      <a:pt x="182253" y="288542"/>
                      <a:pt x="192156" y="378865"/>
                      <a:pt x="201166" y="469263"/>
                    </a:cubicBezTo>
                    <a:cubicBezTo>
                      <a:pt x="210102" y="558693"/>
                      <a:pt x="216729" y="648345"/>
                      <a:pt x="227302" y="737551"/>
                    </a:cubicBezTo>
                    <a:cubicBezTo>
                      <a:pt x="235047" y="802483"/>
                      <a:pt x="198560" y="878286"/>
                      <a:pt x="140032" y="907177"/>
                    </a:cubicBezTo>
                    <a:cubicBezTo>
                      <a:pt x="97291" y="928250"/>
                      <a:pt x="52688" y="918570"/>
                      <a:pt x="8457" y="913432"/>
                    </a:cubicBezTo>
                    <a:cubicBezTo>
                      <a:pt x="2649" y="940835"/>
                      <a:pt x="-3532" y="968237"/>
                      <a:pt x="2426" y="996458"/>
                    </a:cubicBezTo>
                    <a:cubicBezTo>
                      <a:pt x="87760" y="1016265"/>
                      <a:pt x="165350" y="999585"/>
                      <a:pt x="232440" y="943515"/>
                    </a:cubicBezTo>
                    <a:cubicBezTo>
                      <a:pt x="250907" y="928101"/>
                      <a:pt x="255524" y="931229"/>
                      <a:pt x="265576" y="950217"/>
                    </a:cubicBezTo>
                    <a:cubicBezTo>
                      <a:pt x="315615" y="1044858"/>
                      <a:pt x="396407" y="1092142"/>
                      <a:pt x="501995" y="1099365"/>
                    </a:cubicBezTo>
                    <a:cubicBezTo>
                      <a:pt x="508771" y="1071739"/>
                      <a:pt x="508845" y="1043518"/>
                      <a:pt x="508845" y="1015372"/>
                    </a:cubicBezTo>
                    <a:cubicBezTo>
                      <a:pt x="498048" y="1013435"/>
                      <a:pt x="487251" y="1010978"/>
                      <a:pt x="476380" y="1009638"/>
                    </a:cubicBezTo>
                    <a:cubicBezTo>
                      <a:pt x="372877" y="996830"/>
                      <a:pt x="295808" y="874637"/>
                      <a:pt x="328720" y="774336"/>
                    </a:cubicBezTo>
                    <a:cubicBezTo>
                      <a:pt x="345847" y="722064"/>
                      <a:pt x="364462" y="670237"/>
                      <a:pt x="382631" y="618263"/>
                    </a:cubicBezTo>
                    <a:cubicBezTo>
                      <a:pt x="422990" y="502474"/>
                      <a:pt x="463423" y="386684"/>
                      <a:pt x="504005" y="270969"/>
                    </a:cubicBezTo>
                    <a:lnTo>
                      <a:pt x="503782" y="271491"/>
                    </a:lnTo>
                    <a:lnTo>
                      <a:pt x="504005" y="270969"/>
                    </a:lnTo>
                    <a:cubicBezTo>
                      <a:pt x="508473" y="258236"/>
                      <a:pt x="590084" y="36636"/>
                      <a:pt x="590084" y="36636"/>
                    </a:cubicBezTo>
                    <a:cubicBezTo>
                      <a:pt x="577872" y="47359"/>
                      <a:pt x="497899" y="18690"/>
                      <a:pt x="490676" y="1228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Freeform: Shape 114">
                <a:extLst>
                  <a:ext uri="{FF2B5EF4-FFF2-40B4-BE49-F238E27FC236}">
                    <a16:creationId xmlns:a16="http://schemas.microsoft.com/office/drawing/2014/main" id="{4281C891-7586-4E00-9A25-A2772CB58B7F}"/>
                  </a:ext>
                </a:extLst>
              </p:cNvPr>
              <p:cNvSpPr/>
              <p:nvPr/>
            </p:nvSpPr>
            <p:spPr>
              <a:xfrm>
                <a:off x="963220" y="5266333"/>
                <a:ext cx="140030" cy="95423"/>
              </a:xfrm>
              <a:custGeom>
                <a:avLst/>
                <a:gdLst>
                  <a:gd name="connsiteX0" fmla="*/ 198964 w 208016"/>
                  <a:gd name="connsiteY0" fmla="*/ 41453 h 141752"/>
                  <a:gd name="connsiteX1" fmla="*/ 192932 w 208016"/>
                  <a:gd name="connsiteY1" fmla="*/ 124478 h 141752"/>
                  <a:gd name="connsiteX2" fmla="*/ 116832 w 208016"/>
                  <a:gd name="connsiteY2" fmla="*/ 136095 h 141752"/>
                  <a:gd name="connsiteX3" fmla="*/ 54507 w 208016"/>
                  <a:gd name="connsiteY3" fmla="*/ 120234 h 141752"/>
                  <a:gd name="connsiteX4" fmla="*/ 0 w 208016"/>
                  <a:gd name="connsiteY4" fmla="*/ 58802 h 141752"/>
                  <a:gd name="connsiteX5" fmla="*/ 96652 w 208016"/>
                  <a:gd name="connsiteY5" fmla="*/ 7498 h 141752"/>
                  <a:gd name="connsiteX6" fmla="*/ 198964 w 208016"/>
                  <a:gd name="connsiteY6" fmla="*/ 41453 h 14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016" h="141752">
                    <a:moveTo>
                      <a:pt x="198964" y="41453"/>
                    </a:moveTo>
                    <a:cubicBezTo>
                      <a:pt x="214452" y="70419"/>
                      <a:pt x="208495" y="97747"/>
                      <a:pt x="192932" y="124478"/>
                    </a:cubicBezTo>
                    <a:cubicBezTo>
                      <a:pt x="169924" y="143615"/>
                      <a:pt x="144308" y="145849"/>
                      <a:pt x="116832" y="136095"/>
                    </a:cubicBezTo>
                    <a:cubicBezTo>
                      <a:pt x="96057" y="130808"/>
                      <a:pt x="75356" y="125149"/>
                      <a:pt x="54507" y="120234"/>
                    </a:cubicBezTo>
                    <a:cubicBezTo>
                      <a:pt x="15339" y="110926"/>
                      <a:pt x="3723" y="98119"/>
                      <a:pt x="0" y="58802"/>
                    </a:cubicBezTo>
                    <a:cubicBezTo>
                      <a:pt x="19807" y="-321"/>
                      <a:pt x="35221" y="-9256"/>
                      <a:pt x="96652" y="7498"/>
                    </a:cubicBezTo>
                    <a:cubicBezTo>
                      <a:pt x="131278" y="16880"/>
                      <a:pt x="169775" y="15317"/>
                      <a:pt x="198964" y="4145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Freeform: Shape 115">
                <a:extLst>
                  <a:ext uri="{FF2B5EF4-FFF2-40B4-BE49-F238E27FC236}">
                    <a16:creationId xmlns:a16="http://schemas.microsoft.com/office/drawing/2014/main" id="{481C4C50-2A19-4B70-96BD-F7A6FC5D29B2}"/>
                  </a:ext>
                </a:extLst>
              </p:cNvPr>
              <p:cNvSpPr/>
              <p:nvPr/>
            </p:nvSpPr>
            <p:spPr>
              <a:xfrm>
                <a:off x="1416035" y="5357354"/>
                <a:ext cx="141479" cy="81629"/>
              </a:xfrm>
              <a:custGeom>
                <a:avLst/>
                <a:gdLst>
                  <a:gd name="connsiteX0" fmla="*/ 11503 w 210168"/>
                  <a:gd name="connsiteY0" fmla="*/ 97238 h 121261"/>
                  <a:gd name="connsiteX1" fmla="*/ 18354 w 210168"/>
                  <a:gd name="connsiteY1" fmla="*/ 13244 h 121261"/>
                  <a:gd name="connsiteX2" fmla="*/ 66085 w 210168"/>
                  <a:gd name="connsiteY2" fmla="*/ 64 h 121261"/>
                  <a:gd name="connsiteX3" fmla="*/ 158939 w 210168"/>
                  <a:gd name="connsiteY3" fmla="*/ 1255 h 121261"/>
                  <a:gd name="connsiteX4" fmla="*/ 210095 w 210168"/>
                  <a:gd name="connsiteY4" fmla="*/ 56060 h 121261"/>
                  <a:gd name="connsiteX5" fmla="*/ 163184 w 210168"/>
                  <a:gd name="connsiteY5" fmla="*/ 120395 h 121261"/>
                  <a:gd name="connsiteX6" fmla="*/ 52458 w 210168"/>
                  <a:gd name="connsiteY6" fmla="*/ 119651 h 121261"/>
                  <a:gd name="connsiteX7" fmla="*/ 11503 w 210168"/>
                  <a:gd name="connsiteY7" fmla="*/ 97238 h 12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168" h="121261">
                    <a:moveTo>
                      <a:pt x="11503" y="97238"/>
                    </a:moveTo>
                    <a:cubicBezTo>
                      <a:pt x="-5400" y="67676"/>
                      <a:pt x="-4134" y="39604"/>
                      <a:pt x="18354" y="13244"/>
                    </a:cubicBezTo>
                    <a:cubicBezTo>
                      <a:pt x="32651" y="2968"/>
                      <a:pt x="48437" y="-532"/>
                      <a:pt x="66085" y="64"/>
                    </a:cubicBezTo>
                    <a:cubicBezTo>
                      <a:pt x="96987" y="1181"/>
                      <a:pt x="128037" y="-11"/>
                      <a:pt x="158939" y="1255"/>
                    </a:cubicBezTo>
                    <a:cubicBezTo>
                      <a:pt x="189320" y="2521"/>
                      <a:pt x="208978" y="24488"/>
                      <a:pt x="210095" y="56060"/>
                    </a:cubicBezTo>
                    <a:cubicBezTo>
                      <a:pt x="211435" y="93142"/>
                      <a:pt x="194309" y="118832"/>
                      <a:pt x="163184" y="120395"/>
                    </a:cubicBezTo>
                    <a:cubicBezTo>
                      <a:pt x="126325" y="122257"/>
                      <a:pt x="89317" y="120693"/>
                      <a:pt x="52458" y="119651"/>
                    </a:cubicBezTo>
                    <a:cubicBezTo>
                      <a:pt x="35555" y="119204"/>
                      <a:pt x="23418" y="107960"/>
                      <a:pt x="11503" y="9723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84">
              <a:extLst>
                <a:ext uri="{FF2B5EF4-FFF2-40B4-BE49-F238E27FC236}">
                  <a16:creationId xmlns:a16="http://schemas.microsoft.com/office/drawing/2014/main" id="{DE1EA2E3-F097-46C8-9583-5978AA6872BC}"/>
                </a:ext>
              </a:extLst>
            </p:cNvPr>
            <p:cNvGrpSpPr/>
            <p:nvPr/>
          </p:nvGrpSpPr>
          <p:grpSpPr>
            <a:xfrm>
              <a:off x="3343727" y="1435563"/>
              <a:ext cx="1780933" cy="2224814"/>
              <a:chOff x="3343727" y="1435563"/>
              <a:chExt cx="1780933" cy="2224814"/>
            </a:xfrm>
          </p:grpSpPr>
          <p:sp>
            <p:nvSpPr>
              <p:cNvPr id="6" name="Freeform: Shape 85">
                <a:extLst>
                  <a:ext uri="{FF2B5EF4-FFF2-40B4-BE49-F238E27FC236}">
                    <a16:creationId xmlns:a16="http://schemas.microsoft.com/office/drawing/2014/main" id="{82455BEB-AEED-4163-8069-67107E96B8BD}"/>
                  </a:ext>
                </a:extLst>
              </p:cNvPr>
              <p:cNvSpPr/>
              <p:nvPr/>
            </p:nvSpPr>
            <p:spPr>
              <a:xfrm>
                <a:off x="3343727" y="1435563"/>
                <a:ext cx="1780933" cy="2224814"/>
              </a:xfrm>
              <a:custGeom>
                <a:avLst/>
                <a:gdLst>
                  <a:gd name="connsiteX0" fmla="*/ 936567 w 2245187"/>
                  <a:gd name="connsiteY0" fmla="*/ 2738823 h 2804779"/>
                  <a:gd name="connsiteX1" fmla="*/ 776622 w 2245187"/>
                  <a:gd name="connsiteY1" fmla="*/ 2652447 h 2804779"/>
                  <a:gd name="connsiteX2" fmla="*/ 177347 w 2245187"/>
                  <a:gd name="connsiteY2" fmla="*/ 1807148 h 2804779"/>
                  <a:gd name="connsiteX3" fmla="*/ 3030 w 2245187"/>
                  <a:gd name="connsiteY3" fmla="*/ 657595 h 2804779"/>
                  <a:gd name="connsiteX4" fmla="*/ 137807 w 2245187"/>
                  <a:gd name="connsiteY4" fmla="*/ 422963 h 2804779"/>
                  <a:gd name="connsiteX5" fmla="*/ 1051537 w 2245187"/>
                  <a:gd name="connsiteY5" fmla="*/ 18930 h 2804779"/>
                  <a:gd name="connsiteX6" fmla="*/ 1210962 w 2245187"/>
                  <a:gd name="connsiteY6" fmla="*/ 16175 h 2804779"/>
                  <a:gd name="connsiteX7" fmla="*/ 2098407 w 2245187"/>
                  <a:gd name="connsiteY7" fmla="*/ 389679 h 2804779"/>
                  <a:gd name="connsiteX8" fmla="*/ 2244428 w 2245187"/>
                  <a:gd name="connsiteY8" fmla="*/ 666903 h 2804779"/>
                  <a:gd name="connsiteX9" fmla="*/ 2196697 w 2245187"/>
                  <a:gd name="connsiteY9" fmla="*/ 1141899 h 2804779"/>
                  <a:gd name="connsiteX10" fmla="*/ 1898623 w 2245187"/>
                  <a:gd name="connsiteY10" fmla="*/ 2323397 h 2804779"/>
                  <a:gd name="connsiteX11" fmla="*/ 1468379 w 2245187"/>
                  <a:gd name="connsiteY11" fmla="*/ 2720356 h 2804779"/>
                  <a:gd name="connsiteX12" fmla="*/ 1156083 w 2245187"/>
                  <a:gd name="connsiteY12" fmla="*/ 2804424 h 2804779"/>
                  <a:gd name="connsiteX13" fmla="*/ 936567 w 2245187"/>
                  <a:gd name="connsiteY13" fmla="*/ 2738823 h 28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5187" h="2804779">
                    <a:moveTo>
                      <a:pt x="936567" y="2738823"/>
                    </a:moveTo>
                    <a:cubicBezTo>
                      <a:pt x="878561" y="2711421"/>
                      <a:pt x="823235" y="2679700"/>
                      <a:pt x="776622" y="2652447"/>
                    </a:cubicBezTo>
                    <a:cubicBezTo>
                      <a:pt x="461273" y="2468375"/>
                      <a:pt x="229248" y="2173950"/>
                      <a:pt x="177347" y="1807148"/>
                    </a:cubicBezTo>
                    <a:cubicBezTo>
                      <a:pt x="123064" y="1423442"/>
                      <a:pt x="57313" y="1041226"/>
                      <a:pt x="3030" y="657595"/>
                    </a:cubicBezTo>
                    <a:cubicBezTo>
                      <a:pt x="-12830" y="545603"/>
                      <a:pt x="33783" y="468907"/>
                      <a:pt x="137807" y="422963"/>
                    </a:cubicBezTo>
                    <a:cubicBezTo>
                      <a:pt x="442434" y="288410"/>
                      <a:pt x="747209" y="154079"/>
                      <a:pt x="1051537" y="18930"/>
                    </a:cubicBezTo>
                    <a:cubicBezTo>
                      <a:pt x="1105076" y="-4824"/>
                      <a:pt x="1156753" y="-6760"/>
                      <a:pt x="1210962" y="16175"/>
                    </a:cubicBezTo>
                    <a:cubicBezTo>
                      <a:pt x="1506578" y="141123"/>
                      <a:pt x="1802641" y="265028"/>
                      <a:pt x="2098407" y="389679"/>
                    </a:cubicBezTo>
                    <a:cubicBezTo>
                      <a:pt x="2210621" y="436962"/>
                      <a:pt x="2251427" y="551784"/>
                      <a:pt x="2244428" y="666903"/>
                    </a:cubicBezTo>
                    <a:cubicBezTo>
                      <a:pt x="2234896" y="823423"/>
                      <a:pt x="2211441" y="984113"/>
                      <a:pt x="2196697" y="1141899"/>
                    </a:cubicBezTo>
                    <a:cubicBezTo>
                      <a:pt x="2159391" y="1541987"/>
                      <a:pt x="2109576" y="1972231"/>
                      <a:pt x="1898623" y="2323397"/>
                    </a:cubicBezTo>
                    <a:cubicBezTo>
                      <a:pt x="1795791" y="2494586"/>
                      <a:pt x="1651259" y="2637107"/>
                      <a:pt x="1468379" y="2720356"/>
                    </a:cubicBezTo>
                    <a:cubicBezTo>
                      <a:pt x="1379322" y="2760864"/>
                      <a:pt x="1255490" y="2809414"/>
                      <a:pt x="1156083" y="2804424"/>
                    </a:cubicBezTo>
                    <a:cubicBezTo>
                      <a:pt x="1086684" y="2800999"/>
                      <a:pt x="1009466" y="2773299"/>
                      <a:pt x="936567" y="2738823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Freeform: Shape 86">
                <a:extLst>
                  <a:ext uri="{FF2B5EF4-FFF2-40B4-BE49-F238E27FC236}">
                    <a16:creationId xmlns:a16="http://schemas.microsoft.com/office/drawing/2014/main" id="{7EB67748-808F-4816-B27A-985218FB1004}"/>
                  </a:ext>
                </a:extLst>
              </p:cNvPr>
              <p:cNvSpPr/>
              <p:nvPr/>
            </p:nvSpPr>
            <p:spPr>
              <a:xfrm>
                <a:off x="3531812" y="1657300"/>
                <a:ext cx="1431742" cy="1779116"/>
              </a:xfrm>
              <a:custGeom>
                <a:avLst/>
                <a:gdLst>
                  <a:gd name="connsiteX0" fmla="*/ 601274 w 1215052"/>
                  <a:gd name="connsiteY0" fmla="*/ 0 h 1509852"/>
                  <a:gd name="connsiteX1" fmla="*/ 611778 w 1215052"/>
                  <a:gd name="connsiteY1" fmla="*/ 2842 h 1509852"/>
                  <a:gd name="connsiteX2" fmla="*/ 611805 w 1215052"/>
                  <a:gd name="connsiteY2" fmla="*/ 2812 h 1509852"/>
                  <a:gd name="connsiteX3" fmla="*/ 901032 w 1215052"/>
                  <a:gd name="connsiteY3" fmla="*/ 123265 h 1509852"/>
                  <a:gd name="connsiteX4" fmla="*/ 1197528 w 1215052"/>
                  <a:gd name="connsiteY4" fmla="*/ 247327 h 1509852"/>
                  <a:gd name="connsiteX5" fmla="*/ 1214671 w 1215052"/>
                  <a:gd name="connsiteY5" fmla="*/ 275848 h 1509852"/>
                  <a:gd name="connsiteX6" fmla="*/ 1162389 w 1215052"/>
                  <a:gd name="connsiteY6" fmla="*/ 718361 h 1509852"/>
                  <a:gd name="connsiteX7" fmla="*/ 1086499 w 1215052"/>
                  <a:gd name="connsiteY7" fmla="*/ 1155460 h 1509852"/>
                  <a:gd name="connsiteX8" fmla="*/ 639775 w 1215052"/>
                  <a:gd name="connsiteY8" fmla="*/ 1508398 h 1509852"/>
                  <a:gd name="connsiteX9" fmla="*/ 619749 w 1215052"/>
                  <a:gd name="connsiteY9" fmla="*/ 1509638 h 1509852"/>
                  <a:gd name="connsiteX10" fmla="*/ 619726 w 1215052"/>
                  <a:gd name="connsiteY10" fmla="*/ 1509852 h 1509852"/>
                  <a:gd name="connsiteX11" fmla="*/ 619067 w 1215052"/>
                  <a:gd name="connsiteY11" fmla="*/ 1509680 h 1509852"/>
                  <a:gd name="connsiteX12" fmla="*/ 617110 w 1215052"/>
                  <a:gd name="connsiteY12" fmla="*/ 1509801 h 1509852"/>
                  <a:gd name="connsiteX13" fmla="*/ 617276 w 1215052"/>
                  <a:gd name="connsiteY13" fmla="*/ 1509212 h 1509852"/>
                  <a:gd name="connsiteX14" fmla="*/ 507325 w 1215052"/>
                  <a:gd name="connsiteY14" fmla="*/ 1480478 h 1509852"/>
                  <a:gd name="connsiteX15" fmla="*/ 402631 w 1215052"/>
                  <a:gd name="connsiteY15" fmla="*/ 1430653 h 1509852"/>
                  <a:gd name="connsiteX16" fmla="*/ 85634 w 1215052"/>
                  <a:gd name="connsiteY16" fmla="*/ 960120 h 1509852"/>
                  <a:gd name="connsiteX17" fmla="*/ 320 w 1215052"/>
                  <a:gd name="connsiteY17" fmla="*/ 282115 h 1509852"/>
                  <a:gd name="connsiteX18" fmla="*/ 14104 w 1215052"/>
                  <a:gd name="connsiteY18" fmla="*/ 259057 h 1509852"/>
                  <a:gd name="connsiteX19" fmla="*/ 591555 w 1215052"/>
                  <a:gd name="connsiteY19" fmla="*/ 4617 h 1509852"/>
                  <a:gd name="connsiteX20" fmla="*/ 601274 w 1215052"/>
                  <a:gd name="connsiteY20" fmla="*/ 0 h 150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5052" h="1509852">
                    <a:moveTo>
                      <a:pt x="601274" y="0"/>
                    </a:moveTo>
                    <a:lnTo>
                      <a:pt x="611778" y="2842"/>
                    </a:lnTo>
                    <a:lnTo>
                      <a:pt x="611805" y="2812"/>
                    </a:lnTo>
                    <a:lnTo>
                      <a:pt x="901032" y="123265"/>
                    </a:lnTo>
                    <a:lnTo>
                      <a:pt x="1197528" y="247327"/>
                    </a:lnTo>
                    <a:cubicBezTo>
                      <a:pt x="1212064" y="253292"/>
                      <a:pt x="1216475" y="260660"/>
                      <a:pt x="1214671" y="275848"/>
                    </a:cubicBezTo>
                    <a:cubicBezTo>
                      <a:pt x="1197177" y="423169"/>
                      <a:pt x="1173668" y="570439"/>
                      <a:pt x="1162389" y="718361"/>
                    </a:cubicBezTo>
                    <a:cubicBezTo>
                      <a:pt x="1151161" y="865782"/>
                      <a:pt x="1146399" y="1017764"/>
                      <a:pt x="1086499" y="1155460"/>
                    </a:cubicBezTo>
                    <a:cubicBezTo>
                      <a:pt x="1007149" y="1337718"/>
                      <a:pt x="834215" y="1471254"/>
                      <a:pt x="639775" y="1508398"/>
                    </a:cubicBezTo>
                    <a:lnTo>
                      <a:pt x="619749" y="1509638"/>
                    </a:lnTo>
                    <a:lnTo>
                      <a:pt x="619726" y="1509852"/>
                    </a:lnTo>
                    <a:lnTo>
                      <a:pt x="619067" y="1509680"/>
                    </a:lnTo>
                    <a:lnTo>
                      <a:pt x="617110" y="1509801"/>
                    </a:lnTo>
                    <a:lnTo>
                      <a:pt x="617276" y="1509212"/>
                    </a:lnTo>
                    <a:lnTo>
                      <a:pt x="507325" y="1480478"/>
                    </a:lnTo>
                    <a:cubicBezTo>
                      <a:pt x="471165" y="1467107"/>
                      <a:pt x="436290" y="1450327"/>
                      <a:pt x="402631" y="1430653"/>
                    </a:cubicBezTo>
                    <a:cubicBezTo>
                      <a:pt x="224132" y="1326291"/>
                      <a:pt x="120071" y="1162629"/>
                      <a:pt x="85634" y="960120"/>
                    </a:cubicBezTo>
                    <a:cubicBezTo>
                      <a:pt x="47538" y="736207"/>
                      <a:pt x="30094" y="507381"/>
                      <a:pt x="320" y="282115"/>
                    </a:cubicBezTo>
                    <a:cubicBezTo>
                      <a:pt x="-1285" y="269985"/>
                      <a:pt x="3127" y="263869"/>
                      <a:pt x="14104" y="259057"/>
                    </a:cubicBezTo>
                    <a:lnTo>
                      <a:pt x="591555" y="4617"/>
                    </a:lnTo>
                    <a:cubicBezTo>
                      <a:pt x="594688" y="3239"/>
                      <a:pt x="597909" y="996"/>
                      <a:pt x="601274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87">
                <a:extLst>
                  <a:ext uri="{FF2B5EF4-FFF2-40B4-BE49-F238E27FC236}">
                    <a16:creationId xmlns:a16="http://schemas.microsoft.com/office/drawing/2014/main" id="{DB35F2F4-87D6-43D3-9332-3B435BB186EF}"/>
                  </a:ext>
                </a:extLst>
              </p:cNvPr>
              <p:cNvSpPr/>
              <p:nvPr/>
            </p:nvSpPr>
            <p:spPr>
              <a:xfrm>
                <a:off x="4242818" y="1660614"/>
                <a:ext cx="720736" cy="1775742"/>
              </a:xfrm>
              <a:custGeom>
                <a:avLst/>
                <a:gdLst>
                  <a:gd name="connsiteX0" fmla="*/ 24330 w 908618"/>
                  <a:gd name="connsiteY0" fmla="*/ 2238642 h 2238641"/>
                  <a:gd name="connsiteX1" fmla="*/ 5416 w 908618"/>
                  <a:gd name="connsiteY1" fmla="*/ 622135 h 2238641"/>
                  <a:gd name="connsiteX2" fmla="*/ 55 w 908618"/>
                  <a:gd name="connsiteY2" fmla="*/ 30381 h 2238641"/>
                  <a:gd name="connsiteX3" fmla="*/ 12490 w 908618"/>
                  <a:gd name="connsiteY3" fmla="*/ 0 h 2238641"/>
                  <a:gd name="connsiteX4" fmla="*/ 442139 w 908618"/>
                  <a:gd name="connsiteY4" fmla="*/ 178933 h 2238641"/>
                  <a:gd name="connsiteX5" fmla="*/ 882585 w 908618"/>
                  <a:gd name="connsiteY5" fmla="*/ 363228 h 2238641"/>
                  <a:gd name="connsiteX6" fmla="*/ 908051 w 908618"/>
                  <a:gd name="connsiteY6" fmla="*/ 405597 h 2238641"/>
                  <a:gd name="connsiteX7" fmla="*/ 830387 w 908618"/>
                  <a:gd name="connsiteY7" fmla="*/ 1062953 h 2238641"/>
                  <a:gd name="connsiteX8" fmla="*/ 717651 w 908618"/>
                  <a:gd name="connsiteY8" fmla="*/ 1712266 h 2238641"/>
                  <a:gd name="connsiteX9" fmla="*/ 54040 w 908618"/>
                  <a:gd name="connsiteY9" fmla="*/ 2236557 h 2238641"/>
                  <a:gd name="connsiteX10" fmla="*/ 24330 w 908618"/>
                  <a:gd name="connsiteY10" fmla="*/ 2238642 h 2238641"/>
                  <a:gd name="connsiteX0" fmla="*/ 20371 w 908618"/>
                  <a:gd name="connsiteY0" fmla="*/ 2238642 h 2238642"/>
                  <a:gd name="connsiteX1" fmla="*/ 5416 w 908618"/>
                  <a:gd name="connsiteY1" fmla="*/ 622135 h 2238642"/>
                  <a:gd name="connsiteX2" fmla="*/ 55 w 908618"/>
                  <a:gd name="connsiteY2" fmla="*/ 30381 h 2238642"/>
                  <a:gd name="connsiteX3" fmla="*/ 12490 w 908618"/>
                  <a:gd name="connsiteY3" fmla="*/ 0 h 2238642"/>
                  <a:gd name="connsiteX4" fmla="*/ 442139 w 908618"/>
                  <a:gd name="connsiteY4" fmla="*/ 178933 h 2238642"/>
                  <a:gd name="connsiteX5" fmla="*/ 882585 w 908618"/>
                  <a:gd name="connsiteY5" fmla="*/ 363228 h 2238642"/>
                  <a:gd name="connsiteX6" fmla="*/ 908051 w 908618"/>
                  <a:gd name="connsiteY6" fmla="*/ 405597 h 2238642"/>
                  <a:gd name="connsiteX7" fmla="*/ 830387 w 908618"/>
                  <a:gd name="connsiteY7" fmla="*/ 1062953 h 2238642"/>
                  <a:gd name="connsiteX8" fmla="*/ 717651 w 908618"/>
                  <a:gd name="connsiteY8" fmla="*/ 1712266 h 2238642"/>
                  <a:gd name="connsiteX9" fmla="*/ 54040 w 908618"/>
                  <a:gd name="connsiteY9" fmla="*/ 2236557 h 2238642"/>
                  <a:gd name="connsiteX10" fmla="*/ 20371 w 908618"/>
                  <a:gd name="connsiteY10" fmla="*/ 2238642 h 223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8618" h="2238642">
                    <a:moveTo>
                      <a:pt x="20371" y="2238642"/>
                    </a:moveTo>
                    <a:cubicBezTo>
                      <a:pt x="52241" y="2236631"/>
                      <a:pt x="6012" y="651249"/>
                      <a:pt x="5416" y="622135"/>
                    </a:cubicBezTo>
                    <a:cubicBezTo>
                      <a:pt x="1470" y="424660"/>
                      <a:pt x="55" y="227706"/>
                      <a:pt x="55" y="30381"/>
                    </a:cubicBezTo>
                    <a:cubicBezTo>
                      <a:pt x="576" y="18913"/>
                      <a:pt x="-3221" y="5361"/>
                      <a:pt x="12490" y="0"/>
                    </a:cubicBezTo>
                    <a:lnTo>
                      <a:pt x="442139" y="178933"/>
                    </a:lnTo>
                    <a:lnTo>
                      <a:pt x="882585" y="363228"/>
                    </a:lnTo>
                    <a:cubicBezTo>
                      <a:pt x="904179" y="372089"/>
                      <a:pt x="910732" y="383035"/>
                      <a:pt x="908051" y="405597"/>
                    </a:cubicBezTo>
                    <a:cubicBezTo>
                      <a:pt x="882064" y="624443"/>
                      <a:pt x="847141" y="843214"/>
                      <a:pt x="830387" y="1062953"/>
                    </a:cubicBezTo>
                    <a:cubicBezTo>
                      <a:pt x="813707" y="1281947"/>
                      <a:pt x="806633" y="1507718"/>
                      <a:pt x="717651" y="1712266"/>
                    </a:cubicBezTo>
                    <a:cubicBezTo>
                      <a:pt x="599776" y="1983012"/>
                      <a:pt x="342881" y="2181380"/>
                      <a:pt x="54040" y="2236557"/>
                    </a:cubicBezTo>
                    <a:cubicBezTo>
                      <a:pt x="44360" y="2238493"/>
                      <a:pt x="30274" y="2238046"/>
                      <a:pt x="20371" y="2238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8">
                <a:extLst>
                  <a:ext uri="{FF2B5EF4-FFF2-40B4-BE49-F238E27FC236}">
                    <a16:creationId xmlns:a16="http://schemas.microsoft.com/office/drawing/2014/main" id="{54A93BC8-2F8B-4D85-AC1C-EB9C376D6D8B}"/>
                  </a:ext>
                </a:extLst>
              </p:cNvPr>
              <p:cNvSpPr/>
              <p:nvPr/>
            </p:nvSpPr>
            <p:spPr>
              <a:xfrm>
                <a:off x="3942592" y="2222142"/>
                <a:ext cx="620093" cy="624315"/>
              </a:xfrm>
              <a:custGeom>
                <a:avLst/>
                <a:gdLst>
                  <a:gd name="connsiteX0" fmla="*/ 362410 w 754232"/>
                  <a:gd name="connsiteY0" fmla="*/ 0 h 759368"/>
                  <a:gd name="connsiteX1" fmla="*/ 464647 w 754232"/>
                  <a:gd name="connsiteY1" fmla="*/ 115640 h 759368"/>
                  <a:gd name="connsiteX2" fmla="*/ 464200 w 754232"/>
                  <a:gd name="connsiteY2" fmla="*/ 256821 h 759368"/>
                  <a:gd name="connsiteX3" fmla="*/ 491006 w 754232"/>
                  <a:gd name="connsiteY3" fmla="*/ 284670 h 759368"/>
                  <a:gd name="connsiteX4" fmla="*/ 653186 w 754232"/>
                  <a:gd name="connsiteY4" fmla="*/ 285415 h 759368"/>
                  <a:gd name="connsiteX5" fmla="*/ 754232 w 754232"/>
                  <a:gd name="connsiteY5" fmla="*/ 380950 h 759368"/>
                  <a:gd name="connsiteX6" fmla="*/ 662419 w 754232"/>
                  <a:gd name="connsiteY6" fmla="*/ 475667 h 759368"/>
                  <a:gd name="connsiteX7" fmla="*/ 491230 w 754232"/>
                  <a:gd name="connsiteY7" fmla="*/ 475294 h 759368"/>
                  <a:gd name="connsiteX8" fmla="*/ 463455 w 754232"/>
                  <a:gd name="connsiteY8" fmla="*/ 502026 h 759368"/>
                  <a:gd name="connsiteX9" fmla="*/ 463455 w 754232"/>
                  <a:gd name="connsiteY9" fmla="*/ 646186 h 759368"/>
                  <a:gd name="connsiteX10" fmla="*/ 374622 w 754232"/>
                  <a:gd name="connsiteY10" fmla="*/ 759369 h 759368"/>
                  <a:gd name="connsiteX11" fmla="*/ 267544 w 754232"/>
                  <a:gd name="connsiteY11" fmla="*/ 645516 h 759368"/>
                  <a:gd name="connsiteX12" fmla="*/ 267991 w 754232"/>
                  <a:gd name="connsiteY12" fmla="*/ 501207 h 759368"/>
                  <a:gd name="connsiteX13" fmla="*/ 241929 w 754232"/>
                  <a:gd name="connsiteY13" fmla="*/ 475071 h 759368"/>
                  <a:gd name="connsiteX14" fmla="*/ 103652 w 754232"/>
                  <a:gd name="connsiteY14" fmla="*/ 475294 h 759368"/>
                  <a:gd name="connsiteX15" fmla="*/ 0 w 754232"/>
                  <a:gd name="connsiteY15" fmla="*/ 379610 h 759368"/>
                  <a:gd name="connsiteX16" fmla="*/ 103280 w 754232"/>
                  <a:gd name="connsiteY16" fmla="*/ 283255 h 759368"/>
                  <a:gd name="connsiteX17" fmla="*/ 244535 w 754232"/>
                  <a:gd name="connsiteY17" fmla="*/ 283777 h 759368"/>
                  <a:gd name="connsiteX18" fmla="*/ 270969 w 754232"/>
                  <a:gd name="connsiteY18" fmla="*/ 257864 h 759368"/>
                  <a:gd name="connsiteX19" fmla="*/ 271044 w 754232"/>
                  <a:gd name="connsiteY19" fmla="*/ 119587 h 759368"/>
                  <a:gd name="connsiteX20" fmla="*/ 362410 w 754232"/>
                  <a:gd name="connsiteY20" fmla="*/ 0 h 759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54232" h="759368">
                    <a:moveTo>
                      <a:pt x="362410" y="0"/>
                    </a:moveTo>
                    <a:cubicBezTo>
                      <a:pt x="433521" y="9010"/>
                      <a:pt x="464572" y="44082"/>
                      <a:pt x="464647" y="115640"/>
                    </a:cubicBezTo>
                    <a:cubicBezTo>
                      <a:pt x="464721" y="162701"/>
                      <a:pt x="465466" y="209761"/>
                      <a:pt x="464200" y="256821"/>
                    </a:cubicBezTo>
                    <a:cubicBezTo>
                      <a:pt x="463604" y="277373"/>
                      <a:pt x="469561" y="285043"/>
                      <a:pt x="491006" y="284670"/>
                    </a:cubicBezTo>
                    <a:cubicBezTo>
                      <a:pt x="545066" y="283628"/>
                      <a:pt x="599126" y="283553"/>
                      <a:pt x="653186" y="285415"/>
                    </a:cubicBezTo>
                    <a:cubicBezTo>
                      <a:pt x="715809" y="287574"/>
                      <a:pt x="754455" y="325327"/>
                      <a:pt x="754232" y="380950"/>
                    </a:cubicBezTo>
                    <a:cubicBezTo>
                      <a:pt x="754082" y="434265"/>
                      <a:pt x="715809" y="474699"/>
                      <a:pt x="662419" y="475667"/>
                    </a:cubicBezTo>
                    <a:cubicBezTo>
                      <a:pt x="605381" y="476709"/>
                      <a:pt x="548268" y="476560"/>
                      <a:pt x="491230" y="475294"/>
                    </a:cubicBezTo>
                    <a:cubicBezTo>
                      <a:pt x="470678" y="474848"/>
                      <a:pt x="462934" y="480581"/>
                      <a:pt x="463455" y="502026"/>
                    </a:cubicBezTo>
                    <a:cubicBezTo>
                      <a:pt x="464721" y="550055"/>
                      <a:pt x="463828" y="598158"/>
                      <a:pt x="463455" y="646186"/>
                    </a:cubicBezTo>
                    <a:cubicBezTo>
                      <a:pt x="462934" y="711862"/>
                      <a:pt x="437840" y="743583"/>
                      <a:pt x="374622" y="759369"/>
                    </a:cubicBezTo>
                    <a:cubicBezTo>
                      <a:pt x="302765" y="754380"/>
                      <a:pt x="267917" y="717521"/>
                      <a:pt x="267544" y="645516"/>
                    </a:cubicBezTo>
                    <a:cubicBezTo>
                      <a:pt x="267321" y="597413"/>
                      <a:pt x="267023" y="549310"/>
                      <a:pt x="267991" y="501207"/>
                    </a:cubicBezTo>
                    <a:cubicBezTo>
                      <a:pt x="268363" y="481773"/>
                      <a:pt x="261587" y="474624"/>
                      <a:pt x="241929" y="475071"/>
                    </a:cubicBezTo>
                    <a:cubicBezTo>
                      <a:pt x="195837" y="476114"/>
                      <a:pt x="149745" y="475592"/>
                      <a:pt x="103652" y="475294"/>
                    </a:cubicBezTo>
                    <a:cubicBezTo>
                      <a:pt x="40061" y="474773"/>
                      <a:pt x="75" y="437691"/>
                      <a:pt x="0" y="379610"/>
                    </a:cubicBezTo>
                    <a:cubicBezTo>
                      <a:pt x="-74" y="321827"/>
                      <a:pt x="40359" y="283777"/>
                      <a:pt x="103280" y="283255"/>
                    </a:cubicBezTo>
                    <a:cubicBezTo>
                      <a:pt x="150340" y="282883"/>
                      <a:pt x="197475" y="282660"/>
                      <a:pt x="244535" y="283777"/>
                    </a:cubicBezTo>
                    <a:cubicBezTo>
                      <a:pt x="264119" y="284224"/>
                      <a:pt x="271268" y="277447"/>
                      <a:pt x="270969" y="257864"/>
                    </a:cubicBezTo>
                    <a:cubicBezTo>
                      <a:pt x="270150" y="211771"/>
                      <a:pt x="270895" y="165679"/>
                      <a:pt x="271044" y="119587"/>
                    </a:cubicBezTo>
                    <a:cubicBezTo>
                      <a:pt x="271342" y="45720"/>
                      <a:pt x="291447" y="19435"/>
                      <a:pt x="362410" y="0"/>
                    </a:cubicBezTo>
                    <a:close/>
                  </a:path>
                </a:pathLst>
              </a:custGeom>
              <a:solidFill>
                <a:srgbClr val="F6F4EE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>
                  <a:lnSpc>
                    <a:spcPct val="150000"/>
                  </a:lnSpc>
                </a:pPr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67" name="Oval 6">
            <a:extLst>
              <a:ext uri="{FF2B5EF4-FFF2-40B4-BE49-F238E27FC236}">
                <a16:creationId xmlns:a16="http://schemas.microsoft.com/office/drawing/2014/main" id="{D88D9BEA-EA18-4592-B8C8-EAF3C331B042}"/>
              </a:ext>
            </a:extLst>
          </p:cNvPr>
          <p:cNvSpPr/>
          <p:nvPr/>
        </p:nvSpPr>
        <p:spPr>
          <a:xfrm>
            <a:off x="8686719" y="4332406"/>
            <a:ext cx="630965" cy="630965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 sz="1400" b="1">
              <a:cs typeface="B Nazanin" panose="00000400000000000000" pitchFamily="2" charset="-78"/>
            </a:endParaRPr>
          </a:p>
        </p:txBody>
      </p:sp>
      <p:sp>
        <p:nvSpPr>
          <p:cNvPr id="68" name="Oval 9">
            <a:extLst>
              <a:ext uri="{FF2B5EF4-FFF2-40B4-BE49-F238E27FC236}">
                <a16:creationId xmlns:a16="http://schemas.microsoft.com/office/drawing/2014/main" id="{02E2DBD3-E132-43A6-82BA-3253DD6B5EE3}"/>
              </a:ext>
            </a:extLst>
          </p:cNvPr>
          <p:cNvSpPr/>
          <p:nvPr/>
        </p:nvSpPr>
        <p:spPr>
          <a:xfrm>
            <a:off x="5588753" y="4332406"/>
            <a:ext cx="630965" cy="63096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 sz="1400" b="1" dirty="0">
              <a:cs typeface="B Nazanin" panose="00000400000000000000" pitchFamily="2" charset="-78"/>
            </a:endParaRPr>
          </a:p>
        </p:txBody>
      </p:sp>
      <p:grpSp>
        <p:nvGrpSpPr>
          <p:cNvPr id="69" name="Group 10">
            <a:extLst>
              <a:ext uri="{FF2B5EF4-FFF2-40B4-BE49-F238E27FC236}">
                <a16:creationId xmlns:a16="http://schemas.microsoft.com/office/drawing/2014/main" id="{BE65DC54-9C24-4F49-879E-EE6C14250771}"/>
              </a:ext>
            </a:extLst>
          </p:cNvPr>
          <p:cNvGrpSpPr/>
          <p:nvPr/>
        </p:nvGrpSpPr>
        <p:grpSpPr>
          <a:xfrm>
            <a:off x="6287809" y="4165346"/>
            <a:ext cx="2412029" cy="907380"/>
            <a:chOff x="3131840" y="2185630"/>
            <a:chExt cx="3096344" cy="907380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1456E5E-1906-49D0-BDD1-077072A124EE}"/>
                </a:ext>
              </a:extLst>
            </p:cNvPr>
            <p:cNvSpPr txBox="1"/>
            <p:nvPr/>
          </p:nvSpPr>
          <p:spPr>
            <a:xfrm>
              <a:off x="3131840" y="2185630"/>
              <a:ext cx="3096344" cy="34624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ECE533E4-A579-4A7D-B2FD-F79288407957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roup 13">
            <a:extLst>
              <a:ext uri="{FF2B5EF4-FFF2-40B4-BE49-F238E27FC236}">
                <a16:creationId xmlns:a16="http://schemas.microsoft.com/office/drawing/2014/main" id="{DFCA8ECD-8BF5-474A-AF5E-C85B4140075B}"/>
              </a:ext>
            </a:extLst>
          </p:cNvPr>
          <p:cNvGrpSpPr/>
          <p:nvPr/>
        </p:nvGrpSpPr>
        <p:grpSpPr>
          <a:xfrm>
            <a:off x="9385775" y="4165346"/>
            <a:ext cx="2412029" cy="907380"/>
            <a:chOff x="3131840" y="2185630"/>
            <a:chExt cx="3096344" cy="907380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7F3B717-2072-411D-A042-2B9878490BA7}"/>
                </a:ext>
              </a:extLst>
            </p:cNvPr>
            <p:cNvSpPr txBox="1"/>
            <p:nvPr/>
          </p:nvSpPr>
          <p:spPr>
            <a:xfrm>
              <a:off x="3131840" y="2185630"/>
              <a:ext cx="3096344" cy="34624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2DAFA40-116E-471F-B866-D41873D29F60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5" name="Oval 16">
            <a:extLst>
              <a:ext uri="{FF2B5EF4-FFF2-40B4-BE49-F238E27FC236}">
                <a16:creationId xmlns:a16="http://schemas.microsoft.com/office/drawing/2014/main" id="{80BE0768-6779-4257-86E7-3F1A3F6829F1}"/>
              </a:ext>
            </a:extLst>
          </p:cNvPr>
          <p:cNvSpPr/>
          <p:nvPr/>
        </p:nvSpPr>
        <p:spPr>
          <a:xfrm>
            <a:off x="8686719" y="5505692"/>
            <a:ext cx="630965" cy="63096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 sz="1400" b="1">
              <a:cs typeface="B Nazanin" panose="00000400000000000000" pitchFamily="2" charset="-78"/>
            </a:endParaRPr>
          </a:p>
        </p:txBody>
      </p:sp>
      <p:sp>
        <p:nvSpPr>
          <p:cNvPr id="76" name="Oval 17">
            <a:extLst>
              <a:ext uri="{FF2B5EF4-FFF2-40B4-BE49-F238E27FC236}">
                <a16:creationId xmlns:a16="http://schemas.microsoft.com/office/drawing/2014/main" id="{0F13FD8E-C323-4481-9BC2-08C09AC71519}"/>
              </a:ext>
            </a:extLst>
          </p:cNvPr>
          <p:cNvSpPr/>
          <p:nvPr/>
        </p:nvSpPr>
        <p:spPr>
          <a:xfrm>
            <a:off x="5588753" y="5505692"/>
            <a:ext cx="630965" cy="630965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 sz="1400" b="1">
              <a:cs typeface="B Nazanin" panose="00000400000000000000" pitchFamily="2" charset="-78"/>
            </a:endParaRPr>
          </a:p>
        </p:txBody>
      </p:sp>
      <p:grpSp>
        <p:nvGrpSpPr>
          <p:cNvPr id="77" name="Group 18">
            <a:extLst>
              <a:ext uri="{FF2B5EF4-FFF2-40B4-BE49-F238E27FC236}">
                <a16:creationId xmlns:a16="http://schemas.microsoft.com/office/drawing/2014/main" id="{1F20B21B-40E6-4F67-B339-536D310241AF}"/>
              </a:ext>
            </a:extLst>
          </p:cNvPr>
          <p:cNvGrpSpPr/>
          <p:nvPr/>
        </p:nvGrpSpPr>
        <p:grpSpPr>
          <a:xfrm>
            <a:off x="6287809" y="5338631"/>
            <a:ext cx="2412029" cy="907380"/>
            <a:chOff x="3131840" y="2185630"/>
            <a:chExt cx="3096344" cy="907380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4D84DFFB-91C5-484C-9DB3-0CD0E64CB464}"/>
                </a:ext>
              </a:extLst>
            </p:cNvPr>
            <p:cNvSpPr txBox="1"/>
            <p:nvPr/>
          </p:nvSpPr>
          <p:spPr>
            <a:xfrm>
              <a:off x="3131840" y="2185630"/>
              <a:ext cx="3096344" cy="34624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A243CB4-67BF-4619-9CA3-7275FD0F93B7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" name="Group 21">
            <a:extLst>
              <a:ext uri="{FF2B5EF4-FFF2-40B4-BE49-F238E27FC236}">
                <a16:creationId xmlns:a16="http://schemas.microsoft.com/office/drawing/2014/main" id="{7C30EFDE-31CC-44B8-BAFC-F87C52728282}"/>
              </a:ext>
            </a:extLst>
          </p:cNvPr>
          <p:cNvGrpSpPr/>
          <p:nvPr/>
        </p:nvGrpSpPr>
        <p:grpSpPr>
          <a:xfrm>
            <a:off x="9385775" y="5338631"/>
            <a:ext cx="2412029" cy="907380"/>
            <a:chOff x="3131840" y="2185630"/>
            <a:chExt cx="3096344" cy="907380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9C35485-D516-49A5-9D99-DD3B6DD91CDB}"/>
                </a:ext>
              </a:extLst>
            </p:cNvPr>
            <p:cNvSpPr txBox="1"/>
            <p:nvPr/>
          </p:nvSpPr>
          <p:spPr>
            <a:xfrm>
              <a:off x="3131840" y="2185630"/>
              <a:ext cx="3096344" cy="34624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A36F45FA-1313-4922-AC3D-CAEA8138F78D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3" name="Round Same Side Corner Rectangle 11">
            <a:extLst>
              <a:ext uri="{FF2B5EF4-FFF2-40B4-BE49-F238E27FC236}">
                <a16:creationId xmlns:a16="http://schemas.microsoft.com/office/drawing/2014/main" id="{A613DFF2-1451-424B-A93B-358ECDBBE459}"/>
              </a:ext>
            </a:extLst>
          </p:cNvPr>
          <p:cNvSpPr>
            <a:spLocks noChangeAspect="1"/>
          </p:cNvSpPr>
          <p:nvPr/>
        </p:nvSpPr>
        <p:spPr>
          <a:xfrm>
            <a:off x="5760128" y="5674868"/>
            <a:ext cx="288218" cy="292616"/>
          </a:xfrm>
          <a:custGeom>
            <a:avLst/>
            <a:gdLst/>
            <a:ahLst/>
            <a:cxnLst/>
            <a:rect l="l" t="t" r="r" b="b"/>
            <a:pathLst>
              <a:path w="3746212" h="3803392">
                <a:moveTo>
                  <a:pt x="1805718" y="1770898"/>
                </a:moveTo>
                <a:lnTo>
                  <a:pt x="1881311" y="1770898"/>
                </a:lnTo>
                <a:cubicBezTo>
                  <a:pt x="1923060" y="1770898"/>
                  <a:pt x="1956904" y="1804742"/>
                  <a:pt x="1956904" y="1846490"/>
                </a:cubicBezTo>
                <a:cubicBezTo>
                  <a:pt x="1956904" y="1888239"/>
                  <a:pt x="1923060" y="1922083"/>
                  <a:pt x="1881311" y="1922083"/>
                </a:cubicBezTo>
                <a:lnTo>
                  <a:pt x="1805718" y="1922083"/>
                </a:lnTo>
                <a:close/>
                <a:moveTo>
                  <a:pt x="1343303" y="1695515"/>
                </a:moveTo>
                <a:cubicBezTo>
                  <a:pt x="1329134" y="1694905"/>
                  <a:pt x="1314741" y="1695561"/>
                  <a:pt x="1300261" y="1697572"/>
                </a:cubicBezTo>
                <a:cubicBezTo>
                  <a:pt x="1184424" y="1713656"/>
                  <a:pt x="1097520" y="1811650"/>
                  <a:pt x="1095397" y="1928579"/>
                </a:cubicBezTo>
                <a:cubicBezTo>
                  <a:pt x="1093274" y="2045508"/>
                  <a:pt x="1176562" y="2146592"/>
                  <a:pt x="1291739" y="2166871"/>
                </a:cubicBezTo>
                <a:cubicBezTo>
                  <a:pt x="1406916" y="2187150"/>
                  <a:pt x="1519721" y="2120593"/>
                  <a:pt x="1557663" y="2009970"/>
                </a:cubicBezTo>
                <a:lnTo>
                  <a:pt x="1424986" y="1964463"/>
                </a:lnTo>
                <a:cubicBezTo>
                  <a:pt x="1409445" y="2009774"/>
                  <a:pt x="1363239" y="2037036"/>
                  <a:pt x="1316063" y="2028730"/>
                </a:cubicBezTo>
                <a:cubicBezTo>
                  <a:pt x="1268886" y="2020423"/>
                  <a:pt x="1234771" y="1979019"/>
                  <a:pt x="1235641" y="1931125"/>
                </a:cubicBezTo>
                <a:cubicBezTo>
                  <a:pt x="1236510" y="1883231"/>
                  <a:pt x="1272106" y="1843093"/>
                  <a:pt x="1319553" y="1836505"/>
                </a:cubicBezTo>
                <a:cubicBezTo>
                  <a:pt x="1367000" y="1829917"/>
                  <a:pt x="1412184" y="1858839"/>
                  <a:pt x="1426070" y="1904684"/>
                </a:cubicBezTo>
                <a:lnTo>
                  <a:pt x="1560313" y="1864024"/>
                </a:lnTo>
                <a:cubicBezTo>
                  <a:pt x="1530651" y="1766088"/>
                  <a:pt x="1442483" y="1699786"/>
                  <a:pt x="1343303" y="1695515"/>
                </a:cubicBezTo>
                <a:close/>
                <a:moveTo>
                  <a:pt x="2185615" y="1695314"/>
                </a:moveTo>
                <a:lnTo>
                  <a:pt x="2185615" y="1932918"/>
                </a:lnTo>
                <a:lnTo>
                  <a:pt x="2185783" y="1932918"/>
                </a:lnTo>
                <a:cubicBezTo>
                  <a:pt x="2187160" y="2017080"/>
                  <a:pt x="2231558" y="2094609"/>
                  <a:pt x="2303144" y="2137304"/>
                </a:cubicBezTo>
                <a:cubicBezTo>
                  <a:pt x="2376613" y="2181122"/>
                  <a:pt x="2467487" y="2181548"/>
                  <a:pt x="2541350" y="2138420"/>
                </a:cubicBezTo>
                <a:cubicBezTo>
                  <a:pt x="2613953" y="2096028"/>
                  <a:pt x="2659209" y="2017927"/>
                  <a:pt x="2660625" y="1932918"/>
                </a:cubicBezTo>
                <a:lnTo>
                  <a:pt x="2660770" y="1932918"/>
                </a:lnTo>
                <a:lnTo>
                  <a:pt x="2660770" y="1928491"/>
                </a:lnTo>
                <a:lnTo>
                  <a:pt x="2660770" y="1695314"/>
                </a:lnTo>
                <a:lnTo>
                  <a:pt x="2531183" y="1695314"/>
                </a:lnTo>
                <a:lnTo>
                  <a:pt x="2531183" y="1928491"/>
                </a:lnTo>
                <a:lnTo>
                  <a:pt x="2531063" y="1928491"/>
                </a:lnTo>
                <a:cubicBezTo>
                  <a:pt x="2531063" y="1967864"/>
                  <a:pt x="2510377" y="2004226"/>
                  <a:pt x="2476841" y="2023808"/>
                </a:cubicBezTo>
                <a:cubicBezTo>
                  <a:pt x="2443304" y="2043389"/>
                  <a:pt x="2402044" y="2043196"/>
                  <a:pt x="2368686" y="2023301"/>
                </a:cubicBezTo>
                <a:cubicBezTo>
                  <a:pt x="2335327" y="2003405"/>
                  <a:pt x="2314972" y="1966851"/>
                  <a:pt x="2315328" y="1927480"/>
                </a:cubicBezTo>
                <a:lnTo>
                  <a:pt x="2315203" y="1927479"/>
                </a:lnTo>
                <a:lnTo>
                  <a:pt x="2315203" y="1695314"/>
                </a:lnTo>
                <a:close/>
                <a:moveTo>
                  <a:pt x="1805719" y="1695314"/>
                </a:moveTo>
                <a:lnTo>
                  <a:pt x="1805719" y="1695315"/>
                </a:lnTo>
                <a:lnTo>
                  <a:pt x="1676117" y="1695315"/>
                </a:lnTo>
                <a:lnTo>
                  <a:pt x="1676117" y="2170470"/>
                </a:lnTo>
                <a:lnTo>
                  <a:pt x="1805719" y="2170470"/>
                </a:lnTo>
                <a:lnTo>
                  <a:pt x="1805719" y="1997667"/>
                </a:lnTo>
                <a:lnTo>
                  <a:pt x="1942866" y="1997667"/>
                </a:lnTo>
                <a:cubicBezTo>
                  <a:pt x="2018609" y="1997667"/>
                  <a:pt x="2080012" y="1936264"/>
                  <a:pt x="2080012" y="1860520"/>
                </a:cubicBezTo>
                <a:lnTo>
                  <a:pt x="2080012" y="1832461"/>
                </a:lnTo>
                <a:cubicBezTo>
                  <a:pt x="2080012" y="1756717"/>
                  <a:pt x="2018609" y="1695314"/>
                  <a:pt x="1942866" y="1695314"/>
                </a:cubicBezTo>
                <a:close/>
                <a:moveTo>
                  <a:pt x="936104" y="965696"/>
                </a:moveTo>
                <a:lnTo>
                  <a:pt x="2808312" y="965696"/>
                </a:lnTo>
                <a:lnTo>
                  <a:pt x="2808312" y="2837696"/>
                </a:lnTo>
                <a:lnTo>
                  <a:pt x="936104" y="2837696"/>
                </a:lnTo>
                <a:close/>
                <a:moveTo>
                  <a:pt x="753031" y="782519"/>
                </a:moveTo>
                <a:lnTo>
                  <a:pt x="753031" y="3020873"/>
                </a:lnTo>
                <a:lnTo>
                  <a:pt x="2991385" y="3020873"/>
                </a:lnTo>
                <a:lnTo>
                  <a:pt x="2991385" y="782519"/>
                </a:lnTo>
                <a:close/>
                <a:moveTo>
                  <a:pt x="856388" y="0"/>
                </a:moveTo>
                <a:cubicBezTo>
                  <a:pt x="916041" y="0"/>
                  <a:pt x="964400" y="48359"/>
                  <a:pt x="964400" y="108012"/>
                </a:cubicBezTo>
                <a:lnTo>
                  <a:pt x="964400" y="551696"/>
                </a:lnTo>
                <a:lnTo>
                  <a:pt x="1256286" y="551696"/>
                </a:lnTo>
                <a:lnTo>
                  <a:pt x="1256286" y="108012"/>
                </a:lnTo>
                <a:cubicBezTo>
                  <a:pt x="1256286" y="48359"/>
                  <a:pt x="1304645" y="0"/>
                  <a:pt x="1364298" y="0"/>
                </a:cubicBezTo>
                <a:cubicBezTo>
                  <a:pt x="1423951" y="0"/>
                  <a:pt x="1472310" y="48359"/>
                  <a:pt x="1472310" y="108012"/>
                </a:cubicBezTo>
                <a:lnTo>
                  <a:pt x="1472310" y="551696"/>
                </a:lnTo>
                <a:lnTo>
                  <a:pt x="1764196" y="551696"/>
                </a:lnTo>
                <a:lnTo>
                  <a:pt x="1764196" y="108012"/>
                </a:lnTo>
                <a:cubicBezTo>
                  <a:pt x="1764196" y="48359"/>
                  <a:pt x="1812555" y="0"/>
                  <a:pt x="1872208" y="0"/>
                </a:cubicBezTo>
                <a:cubicBezTo>
                  <a:pt x="1931861" y="0"/>
                  <a:pt x="1980220" y="48359"/>
                  <a:pt x="1980220" y="108012"/>
                </a:cubicBezTo>
                <a:lnTo>
                  <a:pt x="1980220" y="551696"/>
                </a:lnTo>
                <a:lnTo>
                  <a:pt x="2272106" y="551696"/>
                </a:lnTo>
                <a:lnTo>
                  <a:pt x="2272106" y="108012"/>
                </a:lnTo>
                <a:cubicBezTo>
                  <a:pt x="2272106" y="48359"/>
                  <a:pt x="2320465" y="0"/>
                  <a:pt x="2380118" y="0"/>
                </a:cubicBezTo>
                <a:cubicBezTo>
                  <a:pt x="2439771" y="0"/>
                  <a:pt x="2488130" y="48359"/>
                  <a:pt x="2488130" y="108012"/>
                </a:cubicBezTo>
                <a:lnTo>
                  <a:pt x="2488130" y="551696"/>
                </a:lnTo>
                <a:lnTo>
                  <a:pt x="2780016" y="551696"/>
                </a:lnTo>
                <a:lnTo>
                  <a:pt x="2780016" y="108012"/>
                </a:lnTo>
                <a:cubicBezTo>
                  <a:pt x="2780016" y="48359"/>
                  <a:pt x="2828375" y="0"/>
                  <a:pt x="2888028" y="0"/>
                </a:cubicBezTo>
                <a:cubicBezTo>
                  <a:pt x="2947681" y="0"/>
                  <a:pt x="2996040" y="48359"/>
                  <a:pt x="2996040" y="108012"/>
                </a:cubicBezTo>
                <a:lnTo>
                  <a:pt x="2996040" y="551696"/>
                </a:lnTo>
                <a:lnTo>
                  <a:pt x="3222208" y="551696"/>
                </a:lnTo>
                <a:lnTo>
                  <a:pt x="3222208" y="819836"/>
                </a:lnTo>
                <a:lnTo>
                  <a:pt x="3638200" y="819836"/>
                </a:lnTo>
                <a:cubicBezTo>
                  <a:pt x="3697853" y="819836"/>
                  <a:pt x="3746212" y="868195"/>
                  <a:pt x="3746212" y="927848"/>
                </a:cubicBezTo>
                <a:cubicBezTo>
                  <a:pt x="3746212" y="987501"/>
                  <a:pt x="3697853" y="1035860"/>
                  <a:pt x="3638200" y="1035860"/>
                </a:cubicBezTo>
                <a:lnTo>
                  <a:pt x="3222208" y="1035860"/>
                </a:lnTo>
                <a:lnTo>
                  <a:pt x="3222208" y="1327746"/>
                </a:lnTo>
                <a:lnTo>
                  <a:pt x="3638200" y="1327746"/>
                </a:lnTo>
                <a:cubicBezTo>
                  <a:pt x="3697853" y="1327746"/>
                  <a:pt x="3746212" y="1376105"/>
                  <a:pt x="3746212" y="1435758"/>
                </a:cubicBezTo>
                <a:cubicBezTo>
                  <a:pt x="3746212" y="1495411"/>
                  <a:pt x="3697853" y="1543770"/>
                  <a:pt x="3638200" y="1543770"/>
                </a:cubicBezTo>
                <a:lnTo>
                  <a:pt x="3222208" y="1543770"/>
                </a:lnTo>
                <a:lnTo>
                  <a:pt x="3222208" y="1835656"/>
                </a:lnTo>
                <a:lnTo>
                  <a:pt x="3638200" y="1835656"/>
                </a:lnTo>
                <a:cubicBezTo>
                  <a:pt x="3697853" y="1835656"/>
                  <a:pt x="3746212" y="1884015"/>
                  <a:pt x="3746212" y="1943668"/>
                </a:cubicBezTo>
                <a:cubicBezTo>
                  <a:pt x="3746212" y="2003321"/>
                  <a:pt x="3697853" y="2051680"/>
                  <a:pt x="3638200" y="2051680"/>
                </a:cubicBezTo>
                <a:lnTo>
                  <a:pt x="3222208" y="2051680"/>
                </a:lnTo>
                <a:lnTo>
                  <a:pt x="3222208" y="2343566"/>
                </a:lnTo>
                <a:lnTo>
                  <a:pt x="3638200" y="2343566"/>
                </a:lnTo>
                <a:cubicBezTo>
                  <a:pt x="3697853" y="2343566"/>
                  <a:pt x="3746212" y="2391925"/>
                  <a:pt x="3746212" y="2451578"/>
                </a:cubicBezTo>
                <a:cubicBezTo>
                  <a:pt x="3746212" y="2511231"/>
                  <a:pt x="3697853" y="2559590"/>
                  <a:pt x="3638200" y="2559590"/>
                </a:cubicBezTo>
                <a:lnTo>
                  <a:pt x="3222208" y="2559590"/>
                </a:lnTo>
                <a:lnTo>
                  <a:pt x="3222208" y="2851476"/>
                </a:lnTo>
                <a:lnTo>
                  <a:pt x="3638200" y="2851476"/>
                </a:lnTo>
                <a:cubicBezTo>
                  <a:pt x="3697853" y="2851476"/>
                  <a:pt x="3746212" y="2899835"/>
                  <a:pt x="3746212" y="2959488"/>
                </a:cubicBezTo>
                <a:cubicBezTo>
                  <a:pt x="3746212" y="3019141"/>
                  <a:pt x="3697853" y="3067500"/>
                  <a:pt x="3638200" y="3067500"/>
                </a:cubicBezTo>
                <a:lnTo>
                  <a:pt x="3222208" y="3067500"/>
                </a:lnTo>
                <a:lnTo>
                  <a:pt x="3222208" y="3251696"/>
                </a:lnTo>
                <a:lnTo>
                  <a:pt x="2996040" y="3251696"/>
                </a:lnTo>
                <a:lnTo>
                  <a:pt x="2996040" y="3695380"/>
                </a:lnTo>
                <a:cubicBezTo>
                  <a:pt x="2996040" y="3755033"/>
                  <a:pt x="2947681" y="3803392"/>
                  <a:pt x="2888028" y="3803392"/>
                </a:cubicBezTo>
                <a:cubicBezTo>
                  <a:pt x="2828375" y="3803392"/>
                  <a:pt x="2780016" y="3755033"/>
                  <a:pt x="2780016" y="3695380"/>
                </a:cubicBezTo>
                <a:lnTo>
                  <a:pt x="2780016" y="3251696"/>
                </a:lnTo>
                <a:lnTo>
                  <a:pt x="2488130" y="3251696"/>
                </a:lnTo>
                <a:lnTo>
                  <a:pt x="2488130" y="3695380"/>
                </a:lnTo>
                <a:cubicBezTo>
                  <a:pt x="2488130" y="3755033"/>
                  <a:pt x="2439771" y="3803392"/>
                  <a:pt x="2380118" y="3803392"/>
                </a:cubicBezTo>
                <a:cubicBezTo>
                  <a:pt x="2320465" y="3803392"/>
                  <a:pt x="2272106" y="3755033"/>
                  <a:pt x="2272106" y="3695380"/>
                </a:cubicBezTo>
                <a:lnTo>
                  <a:pt x="2272106" y="3251696"/>
                </a:lnTo>
                <a:lnTo>
                  <a:pt x="1980220" y="3251696"/>
                </a:lnTo>
                <a:lnTo>
                  <a:pt x="1980220" y="3695380"/>
                </a:lnTo>
                <a:cubicBezTo>
                  <a:pt x="1980220" y="3755033"/>
                  <a:pt x="1931861" y="3803392"/>
                  <a:pt x="1872208" y="3803392"/>
                </a:cubicBezTo>
                <a:cubicBezTo>
                  <a:pt x="1812555" y="3803392"/>
                  <a:pt x="1764196" y="3755033"/>
                  <a:pt x="1764196" y="3695380"/>
                </a:cubicBezTo>
                <a:lnTo>
                  <a:pt x="1764196" y="3251696"/>
                </a:lnTo>
                <a:lnTo>
                  <a:pt x="1472310" y="3251696"/>
                </a:lnTo>
                <a:lnTo>
                  <a:pt x="1472310" y="3695380"/>
                </a:lnTo>
                <a:cubicBezTo>
                  <a:pt x="1472310" y="3755033"/>
                  <a:pt x="1423951" y="3803392"/>
                  <a:pt x="1364298" y="3803392"/>
                </a:cubicBezTo>
                <a:cubicBezTo>
                  <a:pt x="1304645" y="3803392"/>
                  <a:pt x="1256286" y="3755033"/>
                  <a:pt x="1256286" y="3695380"/>
                </a:cubicBezTo>
                <a:lnTo>
                  <a:pt x="1256286" y="3251696"/>
                </a:lnTo>
                <a:lnTo>
                  <a:pt x="964400" y="3251696"/>
                </a:lnTo>
                <a:lnTo>
                  <a:pt x="964400" y="3695380"/>
                </a:lnTo>
                <a:cubicBezTo>
                  <a:pt x="964400" y="3755033"/>
                  <a:pt x="916041" y="3803392"/>
                  <a:pt x="856388" y="3803392"/>
                </a:cubicBezTo>
                <a:cubicBezTo>
                  <a:pt x="796735" y="3803392"/>
                  <a:pt x="748376" y="3755033"/>
                  <a:pt x="748376" y="3695380"/>
                </a:cubicBezTo>
                <a:lnTo>
                  <a:pt x="748376" y="3251696"/>
                </a:lnTo>
                <a:lnTo>
                  <a:pt x="522208" y="3251696"/>
                </a:lnTo>
                <a:lnTo>
                  <a:pt x="522208" y="3067500"/>
                </a:lnTo>
                <a:lnTo>
                  <a:pt x="108012" y="3067500"/>
                </a:lnTo>
                <a:cubicBezTo>
                  <a:pt x="48359" y="3067500"/>
                  <a:pt x="0" y="3019141"/>
                  <a:pt x="0" y="2959488"/>
                </a:cubicBezTo>
                <a:cubicBezTo>
                  <a:pt x="0" y="2899835"/>
                  <a:pt x="48359" y="2851476"/>
                  <a:pt x="108012" y="2851476"/>
                </a:cubicBezTo>
                <a:lnTo>
                  <a:pt x="522208" y="2851476"/>
                </a:lnTo>
                <a:lnTo>
                  <a:pt x="522208" y="2559590"/>
                </a:lnTo>
                <a:lnTo>
                  <a:pt x="108012" y="2559590"/>
                </a:lnTo>
                <a:cubicBezTo>
                  <a:pt x="48359" y="2559590"/>
                  <a:pt x="0" y="2511231"/>
                  <a:pt x="0" y="2451578"/>
                </a:cubicBezTo>
                <a:cubicBezTo>
                  <a:pt x="0" y="2391925"/>
                  <a:pt x="48359" y="2343566"/>
                  <a:pt x="108012" y="2343566"/>
                </a:cubicBezTo>
                <a:lnTo>
                  <a:pt x="522208" y="2343566"/>
                </a:lnTo>
                <a:lnTo>
                  <a:pt x="522208" y="2051680"/>
                </a:lnTo>
                <a:lnTo>
                  <a:pt x="108012" y="2051680"/>
                </a:lnTo>
                <a:cubicBezTo>
                  <a:pt x="48359" y="2051680"/>
                  <a:pt x="0" y="2003321"/>
                  <a:pt x="0" y="1943668"/>
                </a:cubicBezTo>
                <a:cubicBezTo>
                  <a:pt x="0" y="1884015"/>
                  <a:pt x="48359" y="1835656"/>
                  <a:pt x="108012" y="1835656"/>
                </a:cubicBezTo>
                <a:lnTo>
                  <a:pt x="522208" y="1835656"/>
                </a:lnTo>
                <a:lnTo>
                  <a:pt x="522208" y="1543770"/>
                </a:lnTo>
                <a:lnTo>
                  <a:pt x="108012" y="1543770"/>
                </a:lnTo>
                <a:cubicBezTo>
                  <a:pt x="48359" y="1543770"/>
                  <a:pt x="0" y="1495411"/>
                  <a:pt x="0" y="1435758"/>
                </a:cubicBezTo>
                <a:cubicBezTo>
                  <a:pt x="0" y="1376105"/>
                  <a:pt x="48359" y="1327746"/>
                  <a:pt x="108012" y="1327746"/>
                </a:cubicBezTo>
                <a:lnTo>
                  <a:pt x="522208" y="1327746"/>
                </a:lnTo>
                <a:lnTo>
                  <a:pt x="522208" y="1035860"/>
                </a:lnTo>
                <a:lnTo>
                  <a:pt x="108012" y="1035860"/>
                </a:lnTo>
                <a:cubicBezTo>
                  <a:pt x="48359" y="1035860"/>
                  <a:pt x="0" y="987501"/>
                  <a:pt x="0" y="927848"/>
                </a:cubicBezTo>
                <a:cubicBezTo>
                  <a:pt x="0" y="868195"/>
                  <a:pt x="48359" y="819836"/>
                  <a:pt x="108012" y="819836"/>
                </a:cubicBezTo>
                <a:lnTo>
                  <a:pt x="522208" y="819836"/>
                </a:lnTo>
                <a:lnTo>
                  <a:pt x="522208" y="551696"/>
                </a:lnTo>
                <a:lnTo>
                  <a:pt x="748376" y="551696"/>
                </a:lnTo>
                <a:lnTo>
                  <a:pt x="748376" y="108012"/>
                </a:lnTo>
                <a:cubicBezTo>
                  <a:pt x="748376" y="48359"/>
                  <a:pt x="796735" y="0"/>
                  <a:pt x="85638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4" name="Rounded Rectangle 36">
            <a:extLst>
              <a:ext uri="{FF2B5EF4-FFF2-40B4-BE49-F238E27FC236}">
                <a16:creationId xmlns:a16="http://schemas.microsoft.com/office/drawing/2014/main" id="{30FEC151-C967-4A27-94A8-9A381926238C}"/>
              </a:ext>
            </a:extLst>
          </p:cNvPr>
          <p:cNvSpPr/>
          <p:nvPr/>
        </p:nvSpPr>
        <p:spPr>
          <a:xfrm>
            <a:off x="5757927" y="4501581"/>
            <a:ext cx="292616" cy="292616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2040553" y="2487578"/>
                </a:moveTo>
                <a:lnTo>
                  <a:pt x="2436788" y="2487578"/>
                </a:lnTo>
                <a:lnTo>
                  <a:pt x="2658362" y="2716282"/>
                </a:lnTo>
                <a:lnTo>
                  <a:pt x="2658362" y="2722019"/>
                </a:lnTo>
                <a:lnTo>
                  <a:pt x="3682589" y="2722019"/>
                </a:lnTo>
                <a:lnTo>
                  <a:pt x="3682589" y="2973647"/>
                </a:lnTo>
                <a:cubicBezTo>
                  <a:pt x="3682589" y="3329427"/>
                  <a:pt x="3403165" y="3617844"/>
                  <a:pt x="3058478" y="3617844"/>
                </a:cubicBezTo>
                <a:lnTo>
                  <a:pt x="2836348" y="3617844"/>
                </a:lnTo>
                <a:lnTo>
                  <a:pt x="2040553" y="2828984"/>
                </a:lnTo>
                <a:close/>
                <a:moveTo>
                  <a:pt x="2480470" y="2037646"/>
                </a:moveTo>
                <a:lnTo>
                  <a:pt x="3682589" y="2037646"/>
                </a:lnTo>
                <a:lnTo>
                  <a:pt x="3682589" y="2627897"/>
                </a:lnTo>
                <a:lnTo>
                  <a:pt x="2701691" y="2627897"/>
                </a:lnTo>
                <a:lnTo>
                  <a:pt x="2480470" y="2399556"/>
                </a:lnTo>
                <a:close/>
                <a:moveTo>
                  <a:pt x="277852" y="2032157"/>
                </a:moveTo>
                <a:lnTo>
                  <a:pt x="1469859" y="2032157"/>
                </a:lnTo>
                <a:lnTo>
                  <a:pt x="1469859" y="2433135"/>
                </a:lnTo>
                <a:lnTo>
                  <a:pt x="1243508" y="2665914"/>
                </a:lnTo>
                <a:lnTo>
                  <a:pt x="277852" y="2665914"/>
                </a:lnTo>
                <a:close/>
                <a:moveTo>
                  <a:pt x="1561047" y="1577230"/>
                </a:moveTo>
                <a:lnTo>
                  <a:pt x="2389282" y="1577230"/>
                </a:lnTo>
                <a:lnTo>
                  <a:pt x="2389282" y="2393455"/>
                </a:lnTo>
                <a:lnTo>
                  <a:pt x="2040553" y="2393455"/>
                </a:lnTo>
                <a:lnTo>
                  <a:pt x="2040553" y="2393242"/>
                </a:lnTo>
                <a:lnTo>
                  <a:pt x="1949365" y="2393242"/>
                </a:lnTo>
                <a:lnTo>
                  <a:pt x="1949365" y="2837263"/>
                </a:lnTo>
                <a:lnTo>
                  <a:pt x="1638253" y="3145665"/>
                </a:lnTo>
                <a:lnTo>
                  <a:pt x="1699845" y="3215109"/>
                </a:lnTo>
                <a:lnTo>
                  <a:pt x="1999134" y="2918427"/>
                </a:lnTo>
                <a:lnTo>
                  <a:pt x="2704701" y="3617844"/>
                </a:lnTo>
                <a:lnTo>
                  <a:pt x="1293570" y="3617844"/>
                </a:lnTo>
                <a:lnTo>
                  <a:pt x="1521789" y="3391613"/>
                </a:lnTo>
                <a:lnTo>
                  <a:pt x="1460198" y="3322169"/>
                </a:lnTo>
                <a:lnTo>
                  <a:pt x="1161922" y="3617844"/>
                </a:lnTo>
                <a:lnTo>
                  <a:pt x="901964" y="3617844"/>
                </a:lnTo>
                <a:cubicBezTo>
                  <a:pt x="557276" y="3617844"/>
                  <a:pt x="277852" y="3329427"/>
                  <a:pt x="277852" y="2973647"/>
                </a:cubicBezTo>
                <a:lnTo>
                  <a:pt x="277852" y="2760037"/>
                </a:lnTo>
                <a:lnTo>
                  <a:pt x="1277829" y="2760037"/>
                </a:lnTo>
                <a:lnTo>
                  <a:pt x="1277829" y="2756686"/>
                </a:lnTo>
                <a:lnTo>
                  <a:pt x="1281122" y="2760098"/>
                </a:lnTo>
                <a:lnTo>
                  <a:pt x="1550205" y="2483373"/>
                </a:lnTo>
                <a:lnTo>
                  <a:pt x="1561047" y="2483373"/>
                </a:lnTo>
                <a:close/>
                <a:moveTo>
                  <a:pt x="277852" y="1347784"/>
                </a:moveTo>
                <a:lnTo>
                  <a:pt x="1258750" y="1347784"/>
                </a:lnTo>
                <a:lnTo>
                  <a:pt x="1469859" y="1565687"/>
                </a:lnTo>
                <a:lnTo>
                  <a:pt x="1469859" y="1938035"/>
                </a:lnTo>
                <a:lnTo>
                  <a:pt x="277852" y="1938035"/>
                </a:lnTo>
                <a:close/>
                <a:moveTo>
                  <a:pt x="2716932" y="1309766"/>
                </a:moveTo>
                <a:lnTo>
                  <a:pt x="3682589" y="1309766"/>
                </a:lnTo>
                <a:lnTo>
                  <a:pt x="3682589" y="1943523"/>
                </a:lnTo>
                <a:lnTo>
                  <a:pt x="2480470" y="1943523"/>
                </a:lnTo>
                <a:lnTo>
                  <a:pt x="2480470" y="1552945"/>
                </a:lnTo>
                <a:close/>
                <a:moveTo>
                  <a:pt x="1271973" y="342156"/>
                </a:moveTo>
                <a:lnTo>
                  <a:pt x="2683108" y="342156"/>
                </a:lnTo>
                <a:lnTo>
                  <a:pt x="2481055" y="542449"/>
                </a:lnTo>
                <a:lnTo>
                  <a:pt x="2542646" y="611894"/>
                </a:lnTo>
                <a:lnTo>
                  <a:pt x="2814754" y="342156"/>
                </a:lnTo>
                <a:lnTo>
                  <a:pt x="3058478" y="342156"/>
                </a:lnTo>
                <a:cubicBezTo>
                  <a:pt x="3403165" y="342156"/>
                  <a:pt x="3682589" y="630573"/>
                  <a:pt x="3682589" y="986353"/>
                </a:cubicBezTo>
                <a:lnTo>
                  <a:pt x="3682589" y="1215643"/>
                </a:lnTo>
                <a:lnTo>
                  <a:pt x="2682612" y="1215643"/>
                </a:lnTo>
                <a:lnTo>
                  <a:pt x="2682612" y="1218994"/>
                </a:lnTo>
                <a:lnTo>
                  <a:pt x="2679318" y="1215582"/>
                </a:lnTo>
                <a:lnTo>
                  <a:pt x="2419183" y="1483107"/>
                </a:lnTo>
                <a:lnTo>
                  <a:pt x="2389282" y="1483107"/>
                </a:lnTo>
                <a:lnTo>
                  <a:pt x="2025002" y="1483107"/>
                </a:lnTo>
                <a:lnTo>
                  <a:pt x="2025002" y="1125027"/>
                </a:lnTo>
                <a:lnTo>
                  <a:pt x="2364590" y="788398"/>
                </a:lnTo>
                <a:lnTo>
                  <a:pt x="2302999" y="718953"/>
                </a:lnTo>
                <a:lnTo>
                  <a:pt x="1991052" y="1028180"/>
                </a:lnTo>
                <a:lnTo>
                  <a:pt x="1964027" y="1028180"/>
                </a:lnTo>
                <a:close/>
                <a:moveTo>
                  <a:pt x="901964" y="342156"/>
                </a:moveTo>
                <a:lnTo>
                  <a:pt x="1140326" y="342156"/>
                </a:lnTo>
                <a:lnTo>
                  <a:pt x="1933813" y="1128729"/>
                </a:lnTo>
                <a:lnTo>
                  <a:pt x="1933813" y="1483107"/>
                </a:lnTo>
                <a:lnTo>
                  <a:pt x="1561047" y="1483107"/>
                </a:lnTo>
                <a:lnTo>
                  <a:pt x="1561047" y="1479396"/>
                </a:lnTo>
                <a:lnTo>
                  <a:pt x="1515216" y="1479396"/>
                </a:lnTo>
                <a:lnTo>
                  <a:pt x="1302080" y="1259398"/>
                </a:lnTo>
                <a:lnTo>
                  <a:pt x="1302080" y="1253661"/>
                </a:lnTo>
                <a:lnTo>
                  <a:pt x="277852" y="1253661"/>
                </a:lnTo>
                <a:lnTo>
                  <a:pt x="277852" y="986353"/>
                </a:lnTo>
                <a:cubicBezTo>
                  <a:pt x="277852" y="630573"/>
                  <a:pt x="557276" y="342156"/>
                  <a:pt x="901964" y="342156"/>
                </a:cubicBezTo>
                <a:close/>
                <a:moveTo>
                  <a:pt x="600619" y="210035"/>
                </a:moveTo>
                <a:cubicBezTo>
                  <a:pt x="384918" y="210035"/>
                  <a:pt x="210058" y="384895"/>
                  <a:pt x="210058" y="600596"/>
                </a:cubicBezTo>
                <a:lnTo>
                  <a:pt x="210058" y="3359405"/>
                </a:lnTo>
                <a:cubicBezTo>
                  <a:pt x="210058" y="3575106"/>
                  <a:pt x="384918" y="3749966"/>
                  <a:pt x="600619" y="3749966"/>
                </a:cubicBezTo>
                <a:lnTo>
                  <a:pt x="3359821" y="3749966"/>
                </a:lnTo>
                <a:cubicBezTo>
                  <a:pt x="3575522" y="3749966"/>
                  <a:pt x="3750382" y="3575106"/>
                  <a:pt x="3750382" y="3359405"/>
                </a:cubicBezTo>
                <a:lnTo>
                  <a:pt x="3750382" y="600596"/>
                </a:lnTo>
                <a:cubicBezTo>
                  <a:pt x="3750382" y="384895"/>
                  <a:pt x="3575522" y="210035"/>
                  <a:pt x="3359821" y="210035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5" name="Rounded Rectangle 1">
            <a:extLst>
              <a:ext uri="{FF2B5EF4-FFF2-40B4-BE49-F238E27FC236}">
                <a16:creationId xmlns:a16="http://schemas.microsoft.com/office/drawing/2014/main" id="{338265AF-AFB7-47BF-94D8-3BE29FEB5E4A}"/>
              </a:ext>
            </a:extLst>
          </p:cNvPr>
          <p:cNvSpPr>
            <a:spLocks noChangeAspect="1"/>
          </p:cNvSpPr>
          <p:nvPr/>
        </p:nvSpPr>
        <p:spPr>
          <a:xfrm>
            <a:off x="8877174" y="4501582"/>
            <a:ext cx="250053" cy="292615"/>
          </a:xfrm>
          <a:custGeom>
            <a:avLst/>
            <a:gdLst/>
            <a:ahLst/>
            <a:cxnLst/>
            <a:rect l="l" t="t" r="r" b="b"/>
            <a:pathLst>
              <a:path w="3384376" h="3960440">
                <a:moveTo>
                  <a:pt x="972100" y="3268048"/>
                </a:moveTo>
                <a:cubicBezTo>
                  <a:pt x="932335" y="3268048"/>
                  <a:pt x="900100" y="3300283"/>
                  <a:pt x="900100" y="3340048"/>
                </a:cubicBezTo>
                <a:cubicBezTo>
                  <a:pt x="900100" y="3379813"/>
                  <a:pt x="932335" y="3412048"/>
                  <a:pt x="972100" y="3412048"/>
                </a:cubicBezTo>
                <a:lnTo>
                  <a:pt x="2412276" y="3412048"/>
                </a:lnTo>
                <a:cubicBezTo>
                  <a:pt x="2452041" y="3412048"/>
                  <a:pt x="2484276" y="3379813"/>
                  <a:pt x="2484276" y="3340048"/>
                </a:cubicBezTo>
                <a:cubicBezTo>
                  <a:pt x="2484276" y="3300283"/>
                  <a:pt x="2452041" y="3268048"/>
                  <a:pt x="2412276" y="3268048"/>
                </a:cubicBezTo>
                <a:close/>
                <a:moveTo>
                  <a:pt x="972100" y="2907043"/>
                </a:moveTo>
                <a:cubicBezTo>
                  <a:pt x="932335" y="2907043"/>
                  <a:pt x="900100" y="2939278"/>
                  <a:pt x="900100" y="2979043"/>
                </a:cubicBezTo>
                <a:cubicBezTo>
                  <a:pt x="900100" y="3018808"/>
                  <a:pt x="932335" y="3051043"/>
                  <a:pt x="972100" y="3051043"/>
                </a:cubicBezTo>
                <a:lnTo>
                  <a:pt x="2412276" y="3051043"/>
                </a:lnTo>
                <a:cubicBezTo>
                  <a:pt x="2452041" y="3051043"/>
                  <a:pt x="2484276" y="3018808"/>
                  <a:pt x="2484276" y="2979043"/>
                </a:cubicBezTo>
                <a:cubicBezTo>
                  <a:pt x="2484276" y="2939278"/>
                  <a:pt x="2452041" y="2907043"/>
                  <a:pt x="2412276" y="2907043"/>
                </a:cubicBezTo>
                <a:close/>
                <a:moveTo>
                  <a:pt x="972100" y="2546038"/>
                </a:moveTo>
                <a:cubicBezTo>
                  <a:pt x="932335" y="2546038"/>
                  <a:pt x="900100" y="2578273"/>
                  <a:pt x="900100" y="2618038"/>
                </a:cubicBezTo>
                <a:cubicBezTo>
                  <a:pt x="900100" y="2657803"/>
                  <a:pt x="932335" y="2690038"/>
                  <a:pt x="972100" y="2690038"/>
                </a:cubicBezTo>
                <a:lnTo>
                  <a:pt x="2412276" y="2690038"/>
                </a:lnTo>
                <a:cubicBezTo>
                  <a:pt x="2452041" y="2690038"/>
                  <a:pt x="2484276" y="2657803"/>
                  <a:pt x="2484276" y="2618038"/>
                </a:cubicBezTo>
                <a:cubicBezTo>
                  <a:pt x="2484276" y="2578273"/>
                  <a:pt x="2452041" y="2546038"/>
                  <a:pt x="2412276" y="2546038"/>
                </a:cubicBezTo>
                <a:close/>
                <a:moveTo>
                  <a:pt x="972100" y="2185033"/>
                </a:moveTo>
                <a:cubicBezTo>
                  <a:pt x="932335" y="2185033"/>
                  <a:pt x="900100" y="2217268"/>
                  <a:pt x="900100" y="2257033"/>
                </a:cubicBezTo>
                <a:cubicBezTo>
                  <a:pt x="900100" y="2296798"/>
                  <a:pt x="932335" y="2329033"/>
                  <a:pt x="972100" y="2329033"/>
                </a:cubicBezTo>
                <a:lnTo>
                  <a:pt x="2412276" y="2329033"/>
                </a:lnTo>
                <a:cubicBezTo>
                  <a:pt x="2452041" y="2329033"/>
                  <a:pt x="2484276" y="2296798"/>
                  <a:pt x="2484276" y="2257033"/>
                </a:cubicBezTo>
                <a:cubicBezTo>
                  <a:pt x="2484276" y="2217268"/>
                  <a:pt x="2452041" y="2185033"/>
                  <a:pt x="2412276" y="2185033"/>
                </a:cubicBezTo>
                <a:close/>
                <a:moveTo>
                  <a:pt x="841537" y="1954564"/>
                </a:moveTo>
                <a:lnTo>
                  <a:pt x="2516747" y="1954564"/>
                </a:lnTo>
                <a:cubicBezTo>
                  <a:pt x="2669197" y="1954564"/>
                  <a:pt x="2792783" y="2078150"/>
                  <a:pt x="2792783" y="2230600"/>
                </a:cubicBezTo>
                <a:lnTo>
                  <a:pt x="2792783" y="3334712"/>
                </a:lnTo>
                <a:cubicBezTo>
                  <a:pt x="2792783" y="3487162"/>
                  <a:pt x="2669197" y="3610748"/>
                  <a:pt x="2516747" y="3610748"/>
                </a:cubicBezTo>
                <a:lnTo>
                  <a:pt x="841537" y="3610748"/>
                </a:lnTo>
                <a:cubicBezTo>
                  <a:pt x="689087" y="3610748"/>
                  <a:pt x="565501" y="3487162"/>
                  <a:pt x="565501" y="3334712"/>
                </a:cubicBezTo>
                <a:lnTo>
                  <a:pt x="565501" y="2230600"/>
                </a:lnTo>
                <a:cubicBezTo>
                  <a:pt x="565501" y="2078150"/>
                  <a:pt x="689087" y="1954564"/>
                  <a:pt x="841537" y="1954564"/>
                </a:cubicBezTo>
                <a:close/>
                <a:moveTo>
                  <a:pt x="744890" y="1859015"/>
                </a:moveTo>
                <a:cubicBezTo>
                  <a:pt x="574849" y="1859015"/>
                  <a:pt x="437004" y="1996860"/>
                  <a:pt x="437004" y="2166901"/>
                </a:cubicBezTo>
                <a:lnTo>
                  <a:pt x="437004" y="3398411"/>
                </a:lnTo>
                <a:cubicBezTo>
                  <a:pt x="437004" y="3568452"/>
                  <a:pt x="574849" y="3706297"/>
                  <a:pt x="744890" y="3706297"/>
                </a:cubicBezTo>
                <a:lnTo>
                  <a:pt x="2613394" y="3706297"/>
                </a:lnTo>
                <a:cubicBezTo>
                  <a:pt x="2783435" y="3706297"/>
                  <a:pt x="2921280" y="3568452"/>
                  <a:pt x="2921280" y="3398411"/>
                </a:cubicBezTo>
                <a:lnTo>
                  <a:pt x="2921280" y="2166901"/>
                </a:lnTo>
                <a:cubicBezTo>
                  <a:pt x="2921280" y="1996860"/>
                  <a:pt x="2783435" y="1859015"/>
                  <a:pt x="2613394" y="1859015"/>
                </a:cubicBezTo>
                <a:close/>
                <a:moveTo>
                  <a:pt x="469580" y="563704"/>
                </a:moveTo>
                <a:lnTo>
                  <a:pt x="469580" y="1047740"/>
                </a:lnTo>
                <a:lnTo>
                  <a:pt x="685604" y="1047740"/>
                </a:lnTo>
                <a:lnTo>
                  <a:pt x="685604" y="563704"/>
                </a:lnTo>
                <a:close/>
                <a:moveTo>
                  <a:pt x="2989860" y="347680"/>
                </a:moveTo>
                <a:lnTo>
                  <a:pt x="2989860" y="831716"/>
                </a:lnTo>
                <a:lnTo>
                  <a:pt x="3205884" y="831716"/>
                </a:lnTo>
                <a:lnTo>
                  <a:pt x="3205884" y="347680"/>
                </a:lnTo>
                <a:close/>
                <a:moveTo>
                  <a:pt x="2709828" y="347680"/>
                </a:moveTo>
                <a:lnTo>
                  <a:pt x="2709828" y="831716"/>
                </a:lnTo>
                <a:lnTo>
                  <a:pt x="2925852" y="831716"/>
                </a:lnTo>
                <a:lnTo>
                  <a:pt x="2925852" y="347680"/>
                </a:lnTo>
                <a:close/>
                <a:moveTo>
                  <a:pt x="2149766" y="347680"/>
                </a:moveTo>
                <a:lnTo>
                  <a:pt x="2149766" y="831716"/>
                </a:lnTo>
                <a:lnTo>
                  <a:pt x="2365790" y="831716"/>
                </a:lnTo>
                <a:lnTo>
                  <a:pt x="2365790" y="347680"/>
                </a:lnTo>
                <a:close/>
                <a:moveTo>
                  <a:pt x="1309673" y="347680"/>
                </a:moveTo>
                <a:lnTo>
                  <a:pt x="1309673" y="831716"/>
                </a:lnTo>
                <a:lnTo>
                  <a:pt x="1525697" y="831716"/>
                </a:lnTo>
                <a:lnTo>
                  <a:pt x="1525697" y="347680"/>
                </a:lnTo>
                <a:close/>
                <a:moveTo>
                  <a:pt x="749611" y="347680"/>
                </a:moveTo>
                <a:lnTo>
                  <a:pt x="749611" y="831716"/>
                </a:lnTo>
                <a:lnTo>
                  <a:pt x="965635" y="831716"/>
                </a:lnTo>
                <a:lnTo>
                  <a:pt x="965635" y="347680"/>
                </a:lnTo>
                <a:close/>
                <a:moveTo>
                  <a:pt x="2429797" y="183644"/>
                </a:moveTo>
                <a:lnTo>
                  <a:pt x="2429797" y="831716"/>
                </a:lnTo>
                <a:lnTo>
                  <a:pt x="2645821" y="831716"/>
                </a:lnTo>
                <a:lnTo>
                  <a:pt x="2645821" y="183644"/>
                </a:lnTo>
                <a:close/>
                <a:moveTo>
                  <a:pt x="1869735" y="183644"/>
                </a:moveTo>
                <a:lnTo>
                  <a:pt x="1869735" y="831716"/>
                </a:lnTo>
                <a:lnTo>
                  <a:pt x="2085759" y="831716"/>
                </a:lnTo>
                <a:lnTo>
                  <a:pt x="2085759" y="183644"/>
                </a:lnTo>
                <a:close/>
                <a:moveTo>
                  <a:pt x="1589704" y="183644"/>
                </a:moveTo>
                <a:lnTo>
                  <a:pt x="1589704" y="831716"/>
                </a:lnTo>
                <a:lnTo>
                  <a:pt x="1805728" y="831716"/>
                </a:lnTo>
                <a:lnTo>
                  <a:pt x="1805728" y="183644"/>
                </a:lnTo>
                <a:close/>
                <a:moveTo>
                  <a:pt x="1029642" y="183644"/>
                </a:moveTo>
                <a:lnTo>
                  <a:pt x="1029642" y="831716"/>
                </a:lnTo>
                <a:lnTo>
                  <a:pt x="1245666" y="831716"/>
                </a:lnTo>
                <a:lnTo>
                  <a:pt x="1245666" y="183644"/>
                </a:lnTo>
                <a:close/>
                <a:moveTo>
                  <a:pt x="833415" y="0"/>
                </a:moveTo>
                <a:lnTo>
                  <a:pt x="3201315" y="0"/>
                </a:lnTo>
                <a:cubicBezTo>
                  <a:pt x="3302417" y="0"/>
                  <a:pt x="3384376" y="81959"/>
                  <a:pt x="3384376" y="183061"/>
                </a:cubicBezTo>
                <a:lnTo>
                  <a:pt x="3384376" y="1119748"/>
                </a:lnTo>
                <a:lnTo>
                  <a:pt x="3190996" y="1119748"/>
                </a:lnTo>
                <a:lnTo>
                  <a:pt x="3190996" y="1664196"/>
                </a:lnTo>
                <a:lnTo>
                  <a:pt x="3384376" y="1664196"/>
                </a:lnTo>
                <a:lnTo>
                  <a:pt x="3384376" y="3777379"/>
                </a:lnTo>
                <a:cubicBezTo>
                  <a:pt x="3384376" y="3878481"/>
                  <a:pt x="3302417" y="3960440"/>
                  <a:pt x="3201315" y="3960440"/>
                </a:cubicBezTo>
                <a:lnTo>
                  <a:pt x="183061" y="3960440"/>
                </a:lnTo>
                <a:cubicBezTo>
                  <a:pt x="81959" y="3960440"/>
                  <a:pt x="0" y="3878481"/>
                  <a:pt x="0" y="3777379"/>
                </a:cubicBezTo>
                <a:lnTo>
                  <a:pt x="0" y="1477908"/>
                </a:lnTo>
                <a:lnTo>
                  <a:pt x="130324" y="1477908"/>
                </a:lnTo>
                <a:lnTo>
                  <a:pt x="130324" y="1189876"/>
                </a:lnTo>
                <a:lnTo>
                  <a:pt x="0" y="1189876"/>
                </a:lnTo>
                <a:lnTo>
                  <a:pt x="0" y="8334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 sz="2701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6" name="Oval 21">
            <a:extLst>
              <a:ext uri="{FF2B5EF4-FFF2-40B4-BE49-F238E27FC236}">
                <a16:creationId xmlns:a16="http://schemas.microsoft.com/office/drawing/2014/main" id="{F5F43BC5-2C7E-4FF4-93F6-3E18135107C1}"/>
              </a:ext>
            </a:extLst>
          </p:cNvPr>
          <p:cNvSpPr/>
          <p:nvPr/>
        </p:nvSpPr>
        <p:spPr>
          <a:xfrm rot="20700000">
            <a:off x="8843598" y="5682174"/>
            <a:ext cx="317202" cy="278005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lnSpc>
                <a:spcPct val="150000"/>
              </a:lnSpc>
            </a:pPr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89" name="Group 34">
            <a:extLst>
              <a:ext uri="{FF2B5EF4-FFF2-40B4-BE49-F238E27FC236}">
                <a16:creationId xmlns:a16="http://schemas.microsoft.com/office/drawing/2014/main" id="{52383FF9-FC61-4A02-82DE-5E49F3C3F7F9}"/>
              </a:ext>
            </a:extLst>
          </p:cNvPr>
          <p:cNvGrpSpPr/>
          <p:nvPr/>
        </p:nvGrpSpPr>
        <p:grpSpPr>
          <a:xfrm>
            <a:off x="7342492" y="2983836"/>
            <a:ext cx="4412587" cy="1144242"/>
            <a:chOff x="2079598" y="4257726"/>
            <a:chExt cx="2262901" cy="1144242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F3539DD-8879-4159-A44A-50D6E07392A4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61E9B96-B49E-4E04-B7D8-BA8AB5F77A29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5759C7BD-4C13-4457-BCEE-85E8390F75C6}"/>
              </a:ext>
            </a:extLst>
          </p:cNvPr>
          <p:cNvSpPr txBox="1"/>
          <p:nvPr/>
        </p:nvSpPr>
        <p:spPr>
          <a:xfrm>
            <a:off x="7342492" y="2016479"/>
            <a:ext cx="1300314" cy="1184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altLang="ko-KR" sz="5400" b="1" dirty="0">
                <a:ln w="12700">
                  <a:solidFill>
                    <a:schemeClr val="bg1"/>
                  </a:solidFill>
                </a:ln>
                <a:solidFill>
                  <a:schemeClr val="accent4"/>
                </a:solidFill>
                <a:cs typeface="B Nazanin" panose="00000400000000000000" pitchFamily="2" charset="-78"/>
              </a:rPr>
              <a:t>60</a:t>
            </a:r>
            <a:r>
              <a:rPr lang="en-US" altLang="ko-KR" sz="2400" b="1" dirty="0">
                <a:ln w="12700">
                  <a:solidFill>
                    <a:schemeClr val="bg1"/>
                  </a:solidFill>
                </a:ln>
                <a:solidFill>
                  <a:schemeClr val="accent4"/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ln w="12700">
                <a:solidFill>
                  <a:schemeClr val="bg1"/>
                </a:solidFill>
              </a:ln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93" name="Freeform: Shape 21">
            <a:extLst>
              <a:ext uri="{FF2B5EF4-FFF2-40B4-BE49-F238E27FC236}">
                <a16:creationId xmlns:a16="http://schemas.microsoft.com/office/drawing/2014/main" id="{91BAE5CD-5B6E-4DFA-B1D2-0C79090B1F6A}"/>
              </a:ext>
            </a:extLst>
          </p:cNvPr>
          <p:cNvSpPr/>
          <p:nvPr/>
        </p:nvSpPr>
        <p:spPr>
          <a:xfrm>
            <a:off x="5904235" y="2323918"/>
            <a:ext cx="1273265" cy="1388554"/>
          </a:xfrm>
          <a:custGeom>
            <a:avLst/>
            <a:gdLst>
              <a:gd name="connsiteX0" fmla="*/ 558881 w 3049521"/>
              <a:gd name="connsiteY0" fmla="*/ 430949 h 3325642"/>
              <a:gd name="connsiteX1" fmla="*/ 574279 w 3049521"/>
              <a:gd name="connsiteY1" fmla="*/ 436548 h 3325642"/>
              <a:gd name="connsiteX2" fmla="*/ 787052 w 3049521"/>
              <a:gd name="connsiteY2" fmla="*/ 528937 h 3325642"/>
              <a:gd name="connsiteX3" fmla="*/ 953282 w 3049521"/>
              <a:gd name="connsiteY3" fmla="*/ 461745 h 3325642"/>
              <a:gd name="connsiteX4" fmla="*/ 979878 w 3049521"/>
              <a:gd name="connsiteY4" fmla="*/ 435148 h 3325642"/>
              <a:gd name="connsiteX5" fmla="*/ 989327 w 3049521"/>
              <a:gd name="connsiteY5" fmla="*/ 431299 h 3325642"/>
              <a:gd name="connsiteX6" fmla="*/ 1260544 w 3049521"/>
              <a:gd name="connsiteY6" fmla="*/ 500940 h 3325642"/>
              <a:gd name="connsiteX7" fmla="*/ 1374629 w 3049521"/>
              <a:gd name="connsiteY7" fmla="*/ 576531 h 3325642"/>
              <a:gd name="connsiteX8" fmla="*/ 1405776 w 3049521"/>
              <a:gd name="connsiteY8" fmla="*/ 652471 h 3325642"/>
              <a:gd name="connsiteX9" fmla="*/ 1405426 w 3049521"/>
              <a:gd name="connsiteY9" fmla="*/ 867695 h 3325642"/>
              <a:gd name="connsiteX10" fmla="*/ 1404726 w 3049521"/>
              <a:gd name="connsiteY10" fmla="*/ 1147310 h 3325642"/>
              <a:gd name="connsiteX11" fmla="*/ 1404726 w 3049521"/>
              <a:gd name="connsiteY11" fmla="*/ 1162708 h 3325642"/>
              <a:gd name="connsiteX12" fmla="*/ 1409625 w 3049521"/>
              <a:gd name="connsiteY12" fmla="*/ 1153609 h 3325642"/>
              <a:gd name="connsiteX13" fmla="*/ 1542608 w 3049521"/>
              <a:gd name="connsiteY13" fmla="*/ 843198 h 3325642"/>
              <a:gd name="connsiteX14" fmla="*/ 1600351 w 3049521"/>
              <a:gd name="connsiteY14" fmla="*/ 778456 h 3325642"/>
              <a:gd name="connsiteX15" fmla="*/ 1624148 w 3049521"/>
              <a:gd name="connsiteY15" fmla="*/ 756408 h 3325642"/>
              <a:gd name="connsiteX16" fmla="*/ 1701489 w 3049521"/>
              <a:gd name="connsiteY16" fmla="*/ 703915 h 3325642"/>
              <a:gd name="connsiteX17" fmla="*/ 1848820 w 3049521"/>
              <a:gd name="connsiteY17" fmla="*/ 651071 h 3325642"/>
              <a:gd name="connsiteX18" fmla="*/ 1875417 w 3049521"/>
              <a:gd name="connsiteY18" fmla="*/ 658071 h 3325642"/>
              <a:gd name="connsiteX19" fmla="*/ 2040947 w 3049521"/>
              <a:gd name="connsiteY19" fmla="*/ 734361 h 3325642"/>
              <a:gd name="connsiteX20" fmla="*/ 2241472 w 3049521"/>
              <a:gd name="connsiteY20" fmla="*/ 666470 h 3325642"/>
              <a:gd name="connsiteX21" fmla="*/ 2263519 w 3049521"/>
              <a:gd name="connsiteY21" fmla="*/ 644072 h 3325642"/>
              <a:gd name="connsiteX22" fmla="*/ 2283467 w 3049521"/>
              <a:gd name="connsiteY22" fmla="*/ 637423 h 3325642"/>
              <a:gd name="connsiteX23" fmla="*/ 2530536 w 3049521"/>
              <a:gd name="connsiteY23" fmla="*/ 720363 h 3325642"/>
              <a:gd name="connsiteX24" fmla="*/ 2617325 w 3049521"/>
              <a:gd name="connsiteY24" fmla="*/ 806802 h 3325642"/>
              <a:gd name="connsiteX25" fmla="*/ 2651971 w 3049521"/>
              <a:gd name="connsiteY25" fmla="*/ 904790 h 3325642"/>
              <a:gd name="connsiteX26" fmla="*/ 2822400 w 3049521"/>
              <a:gd name="connsiteY26" fmla="*/ 1482218 h 3325642"/>
              <a:gd name="connsiteX27" fmla="*/ 2883992 w 3049521"/>
              <a:gd name="connsiteY27" fmla="*/ 1692192 h 3325642"/>
              <a:gd name="connsiteX28" fmla="*/ 2896240 w 3049521"/>
              <a:gd name="connsiteY28" fmla="*/ 1701291 h 3325642"/>
              <a:gd name="connsiteX29" fmla="*/ 2988979 w 3049521"/>
              <a:gd name="connsiteY29" fmla="*/ 1700941 h 3325642"/>
              <a:gd name="connsiteX30" fmla="*/ 3049521 w 3049521"/>
              <a:gd name="connsiteY30" fmla="*/ 1761134 h 3325642"/>
              <a:gd name="connsiteX31" fmla="*/ 3049521 w 3049521"/>
              <a:gd name="connsiteY31" fmla="*/ 2964984 h 3325642"/>
              <a:gd name="connsiteX32" fmla="*/ 3049521 w 3049521"/>
              <a:gd name="connsiteY32" fmla="*/ 3247749 h 3325642"/>
              <a:gd name="connsiteX33" fmla="*/ 3006477 w 3049521"/>
              <a:gd name="connsiteY33" fmla="*/ 3303042 h 3325642"/>
              <a:gd name="connsiteX34" fmla="*/ 2945934 w 3049521"/>
              <a:gd name="connsiteY34" fmla="*/ 3273996 h 3325642"/>
              <a:gd name="connsiteX35" fmla="*/ 2939635 w 3049521"/>
              <a:gd name="connsiteY35" fmla="*/ 3243550 h 3325642"/>
              <a:gd name="connsiteX36" fmla="*/ 2939635 w 3049521"/>
              <a:gd name="connsiteY36" fmla="*/ 1827275 h 3325642"/>
              <a:gd name="connsiteX37" fmla="*/ 2939635 w 3049521"/>
              <a:gd name="connsiteY37" fmla="*/ 1810828 h 3325642"/>
              <a:gd name="connsiteX38" fmla="*/ 2886792 w 3049521"/>
              <a:gd name="connsiteY38" fmla="*/ 1811178 h 3325642"/>
              <a:gd name="connsiteX39" fmla="*/ 2878743 w 3049521"/>
              <a:gd name="connsiteY39" fmla="*/ 1818527 h 3325642"/>
              <a:gd name="connsiteX40" fmla="*/ 2783555 w 3049521"/>
              <a:gd name="connsiteY40" fmla="*/ 1869620 h 3325642"/>
              <a:gd name="connsiteX41" fmla="*/ 2675418 w 3049521"/>
              <a:gd name="connsiteY41" fmla="*/ 1788080 h 3325642"/>
              <a:gd name="connsiteX42" fmla="*/ 2625374 w 3049521"/>
              <a:gd name="connsiteY42" fmla="*/ 1619751 h 3325642"/>
              <a:gd name="connsiteX43" fmla="*/ 2471743 w 3049521"/>
              <a:gd name="connsiteY43" fmla="*/ 1096566 h 3325642"/>
              <a:gd name="connsiteX44" fmla="*/ 2457395 w 3049521"/>
              <a:gd name="connsiteY44" fmla="*/ 1085718 h 3325642"/>
              <a:gd name="connsiteX45" fmla="*/ 2365356 w 3049521"/>
              <a:gd name="connsiteY45" fmla="*/ 1086067 h 3325642"/>
              <a:gd name="connsiteX46" fmla="*/ 2706564 w 3049521"/>
              <a:gd name="connsiteY46" fmla="*/ 2519140 h 3325642"/>
              <a:gd name="connsiteX47" fmla="*/ 2397202 w 3049521"/>
              <a:gd name="connsiteY47" fmla="*/ 2519140 h 3325642"/>
              <a:gd name="connsiteX48" fmla="*/ 2397202 w 3049521"/>
              <a:gd name="connsiteY48" fmla="*/ 2533138 h 3325642"/>
              <a:gd name="connsiteX49" fmla="*/ 2397202 w 3049521"/>
              <a:gd name="connsiteY49" fmla="*/ 3193856 h 3325642"/>
              <a:gd name="connsiteX50" fmla="*/ 2285216 w 3049521"/>
              <a:gd name="connsiteY50" fmla="*/ 3324390 h 3325642"/>
              <a:gd name="connsiteX51" fmla="*/ 2173230 w 3049521"/>
              <a:gd name="connsiteY51" fmla="*/ 3281345 h 3325642"/>
              <a:gd name="connsiteX52" fmla="*/ 2141734 w 3049521"/>
              <a:gd name="connsiteY52" fmla="*/ 3193506 h 3325642"/>
              <a:gd name="connsiteX53" fmla="*/ 2142084 w 3049521"/>
              <a:gd name="connsiteY53" fmla="*/ 2535238 h 3325642"/>
              <a:gd name="connsiteX54" fmla="*/ 2142084 w 3049521"/>
              <a:gd name="connsiteY54" fmla="*/ 2520889 h 3325642"/>
              <a:gd name="connsiteX55" fmla="*/ 2011200 w 3049521"/>
              <a:gd name="connsiteY55" fmla="*/ 2520889 h 3325642"/>
              <a:gd name="connsiteX56" fmla="*/ 2011200 w 3049521"/>
              <a:gd name="connsiteY56" fmla="*/ 2534188 h 3325642"/>
              <a:gd name="connsiteX57" fmla="*/ 2011200 w 3049521"/>
              <a:gd name="connsiteY57" fmla="*/ 3190356 h 3325642"/>
              <a:gd name="connsiteX58" fmla="*/ 1956607 w 3049521"/>
              <a:gd name="connsiteY58" fmla="*/ 3301993 h 3325642"/>
              <a:gd name="connsiteX59" fmla="*/ 1805426 w 3049521"/>
              <a:gd name="connsiteY59" fmla="*/ 3299193 h 3325642"/>
              <a:gd name="connsiteX60" fmla="*/ 1755032 w 3049521"/>
              <a:gd name="connsiteY60" fmla="*/ 3190706 h 3325642"/>
              <a:gd name="connsiteX61" fmla="*/ 1755032 w 3049521"/>
              <a:gd name="connsiteY61" fmla="*/ 2534538 h 3325642"/>
              <a:gd name="connsiteX62" fmla="*/ 1755032 w 3049521"/>
              <a:gd name="connsiteY62" fmla="*/ 2519840 h 3325642"/>
              <a:gd name="connsiteX63" fmla="*/ 1445321 w 3049521"/>
              <a:gd name="connsiteY63" fmla="*/ 2519840 h 3325642"/>
              <a:gd name="connsiteX64" fmla="*/ 1786878 w 3049521"/>
              <a:gd name="connsiteY64" fmla="*/ 1086417 h 3325642"/>
              <a:gd name="connsiteX65" fmla="*/ 1690990 w 3049521"/>
              <a:gd name="connsiteY65" fmla="*/ 1086767 h 3325642"/>
              <a:gd name="connsiteX66" fmla="*/ 1683291 w 3049521"/>
              <a:gd name="connsiteY66" fmla="*/ 1094816 h 3325642"/>
              <a:gd name="connsiteX67" fmla="*/ 1603851 w 3049521"/>
              <a:gd name="connsiteY67" fmla="*/ 1279594 h 3325642"/>
              <a:gd name="connsiteX68" fmla="*/ 1410325 w 3049521"/>
              <a:gd name="connsiteY68" fmla="*/ 1731387 h 3325642"/>
              <a:gd name="connsiteX69" fmla="*/ 1405426 w 3049521"/>
              <a:gd name="connsiteY69" fmla="*/ 1757634 h 3325642"/>
              <a:gd name="connsiteX70" fmla="*/ 1387928 w 3049521"/>
              <a:gd name="connsiteY70" fmla="*/ 1833575 h 3325642"/>
              <a:gd name="connsiteX71" fmla="*/ 1239196 w 3049521"/>
              <a:gd name="connsiteY71" fmla="*/ 1875919 h 3325642"/>
              <a:gd name="connsiteX72" fmla="*/ 1175854 w 3049521"/>
              <a:gd name="connsiteY72" fmla="*/ 1766383 h 3325642"/>
              <a:gd name="connsiteX73" fmla="*/ 1175854 w 3049521"/>
              <a:gd name="connsiteY73" fmla="*/ 895691 h 3325642"/>
              <a:gd name="connsiteX74" fmla="*/ 1175854 w 3049521"/>
              <a:gd name="connsiteY74" fmla="*/ 880643 h 3325642"/>
              <a:gd name="connsiteX75" fmla="*/ 1112512 w 3049521"/>
              <a:gd name="connsiteY75" fmla="*/ 880643 h 3325642"/>
              <a:gd name="connsiteX76" fmla="*/ 1112512 w 3049521"/>
              <a:gd name="connsiteY76" fmla="*/ 892542 h 3325642"/>
              <a:gd name="connsiteX77" fmla="*/ 1112512 w 3049521"/>
              <a:gd name="connsiteY77" fmla="*/ 1520364 h 3325642"/>
              <a:gd name="connsiteX78" fmla="*/ 1114612 w 3049521"/>
              <a:gd name="connsiteY78" fmla="*/ 3141012 h 3325642"/>
              <a:gd name="connsiteX79" fmla="*/ 1029572 w 3049521"/>
              <a:gd name="connsiteY79" fmla="*/ 3278895 h 3325642"/>
              <a:gd name="connsiteX80" fmla="*/ 859843 w 3049521"/>
              <a:gd name="connsiteY80" fmla="*/ 3243200 h 3325642"/>
              <a:gd name="connsiteX81" fmla="*/ 822748 w 3049521"/>
              <a:gd name="connsiteY81" fmla="*/ 3139613 h 3325642"/>
              <a:gd name="connsiteX82" fmla="*/ 822748 w 3049521"/>
              <a:gd name="connsiteY82" fmla="*/ 1926313 h 3325642"/>
              <a:gd name="connsiteX83" fmla="*/ 822748 w 3049521"/>
              <a:gd name="connsiteY83" fmla="*/ 1911265 h 3325642"/>
              <a:gd name="connsiteX84" fmla="*/ 727910 w 3049521"/>
              <a:gd name="connsiteY84" fmla="*/ 1911265 h 3325642"/>
              <a:gd name="connsiteX85" fmla="*/ 727910 w 3049521"/>
              <a:gd name="connsiteY85" fmla="*/ 1925613 h 3325642"/>
              <a:gd name="connsiteX86" fmla="*/ 727910 w 3049521"/>
              <a:gd name="connsiteY86" fmla="*/ 3150811 h 3325642"/>
              <a:gd name="connsiteX87" fmla="*/ 594926 w 3049521"/>
              <a:gd name="connsiteY87" fmla="*/ 3292544 h 3325642"/>
              <a:gd name="connsiteX88" fmla="*/ 437096 w 3049521"/>
              <a:gd name="connsiteY88" fmla="*/ 3159910 h 3325642"/>
              <a:gd name="connsiteX89" fmla="*/ 437096 w 3049521"/>
              <a:gd name="connsiteY89" fmla="*/ 3150461 h 3325642"/>
              <a:gd name="connsiteX90" fmla="*/ 437096 w 3049521"/>
              <a:gd name="connsiteY90" fmla="*/ 1546610 h 3325642"/>
              <a:gd name="connsiteX91" fmla="*/ 438496 w 3049521"/>
              <a:gd name="connsiteY91" fmla="*/ 895691 h 3325642"/>
              <a:gd name="connsiteX92" fmla="*/ 438496 w 3049521"/>
              <a:gd name="connsiteY92" fmla="*/ 880293 h 3325642"/>
              <a:gd name="connsiteX93" fmla="*/ 375153 w 3049521"/>
              <a:gd name="connsiteY93" fmla="*/ 880293 h 3325642"/>
              <a:gd name="connsiteX94" fmla="*/ 375153 w 3049521"/>
              <a:gd name="connsiteY94" fmla="*/ 894991 h 3325642"/>
              <a:gd name="connsiteX95" fmla="*/ 375153 w 3049521"/>
              <a:gd name="connsiteY95" fmla="*/ 1768833 h 3325642"/>
              <a:gd name="connsiteX96" fmla="*/ 310761 w 3049521"/>
              <a:gd name="connsiteY96" fmla="*/ 1877669 h 3325642"/>
              <a:gd name="connsiteX97" fmla="*/ 181977 w 3049521"/>
              <a:gd name="connsiteY97" fmla="*/ 1858072 h 3325642"/>
              <a:gd name="connsiteX98" fmla="*/ 168329 w 3049521"/>
              <a:gd name="connsiteY98" fmla="*/ 1852822 h 3325642"/>
              <a:gd name="connsiteX99" fmla="*/ 110236 w 3049521"/>
              <a:gd name="connsiteY99" fmla="*/ 1852472 h 3325642"/>
              <a:gd name="connsiteX100" fmla="*/ 110236 w 3049521"/>
              <a:gd name="connsiteY100" fmla="*/ 1867520 h 3325642"/>
              <a:gd name="connsiteX101" fmla="*/ 110236 w 3049521"/>
              <a:gd name="connsiteY101" fmla="*/ 3240400 h 3325642"/>
              <a:gd name="connsiteX102" fmla="*/ 78390 w 3049521"/>
              <a:gd name="connsiteY102" fmla="*/ 3298843 h 3325642"/>
              <a:gd name="connsiteX103" fmla="*/ 0 w 3049521"/>
              <a:gd name="connsiteY103" fmla="*/ 3251949 h 3325642"/>
              <a:gd name="connsiteX104" fmla="*/ 0 w 3049521"/>
              <a:gd name="connsiteY104" fmla="*/ 3245650 h 3325642"/>
              <a:gd name="connsiteX105" fmla="*/ 0 w 3049521"/>
              <a:gd name="connsiteY105" fmla="*/ 1794730 h 3325642"/>
              <a:gd name="connsiteX106" fmla="*/ 47244 w 3049521"/>
              <a:gd name="connsiteY106" fmla="*/ 1736987 h 3325642"/>
              <a:gd name="connsiteX107" fmla="*/ 72091 w 3049521"/>
              <a:gd name="connsiteY107" fmla="*/ 1734187 h 3325642"/>
              <a:gd name="connsiteX108" fmla="*/ 145582 w 3049521"/>
              <a:gd name="connsiteY108" fmla="*/ 1734187 h 3325642"/>
              <a:gd name="connsiteX109" fmla="*/ 145932 w 3049521"/>
              <a:gd name="connsiteY109" fmla="*/ 1721939 h 3325642"/>
              <a:gd name="connsiteX110" fmla="*/ 145932 w 3049521"/>
              <a:gd name="connsiteY110" fmla="*/ 890442 h 3325642"/>
              <a:gd name="connsiteX111" fmla="*/ 144882 w 3049521"/>
              <a:gd name="connsiteY111" fmla="*/ 659470 h 3325642"/>
              <a:gd name="connsiteX112" fmla="*/ 191426 w 3049521"/>
              <a:gd name="connsiteY112" fmla="*/ 561483 h 3325642"/>
              <a:gd name="connsiteX113" fmla="*/ 334908 w 3049521"/>
              <a:gd name="connsiteY113" fmla="*/ 483092 h 3325642"/>
              <a:gd name="connsiteX114" fmla="*/ 558881 w 3049521"/>
              <a:gd name="connsiteY114" fmla="*/ 430949 h 3325642"/>
              <a:gd name="connsiteX115" fmla="*/ 2051794 w 3049521"/>
              <a:gd name="connsiteY115" fmla="*/ 125716 h 3325642"/>
              <a:gd name="connsiteX116" fmla="*/ 2215574 w 3049521"/>
              <a:gd name="connsiteY116" fmla="*/ 252750 h 3325642"/>
              <a:gd name="connsiteX117" fmla="*/ 2221874 w 3049521"/>
              <a:gd name="connsiteY117" fmla="*/ 262899 h 3325642"/>
              <a:gd name="connsiteX118" fmla="*/ 2310762 w 3049521"/>
              <a:gd name="connsiteY118" fmla="*/ 467974 h 3325642"/>
              <a:gd name="connsiteX119" fmla="*/ 2102188 w 3049521"/>
              <a:gd name="connsiteY119" fmla="*/ 698945 h 3325642"/>
              <a:gd name="connsiteX120" fmla="*/ 2063343 w 3049521"/>
              <a:gd name="connsiteY120" fmla="*/ 702094 h 3325642"/>
              <a:gd name="connsiteX121" fmla="*/ 1816974 w 3049521"/>
              <a:gd name="connsiteY121" fmla="*/ 479172 h 3325642"/>
              <a:gd name="connsiteX122" fmla="*/ 1902013 w 3049521"/>
              <a:gd name="connsiteY122" fmla="*/ 266049 h 3325642"/>
              <a:gd name="connsiteX123" fmla="*/ 1912162 w 3049521"/>
              <a:gd name="connsiteY123" fmla="*/ 248901 h 3325642"/>
              <a:gd name="connsiteX124" fmla="*/ 2051794 w 3049521"/>
              <a:gd name="connsiteY124" fmla="*/ 125716 h 3325642"/>
              <a:gd name="connsiteX125" fmla="*/ 782853 w 3049521"/>
              <a:gd name="connsiteY125" fmla="*/ 81 h 3325642"/>
              <a:gd name="connsiteX126" fmla="*/ 1023623 w 3049521"/>
              <a:gd name="connsiteY126" fmla="*/ 254850 h 3325642"/>
              <a:gd name="connsiteX127" fmla="*/ 776203 w 3049521"/>
              <a:gd name="connsiteY127" fmla="*/ 495620 h 3325642"/>
              <a:gd name="connsiteX128" fmla="*/ 528084 w 3049521"/>
              <a:gd name="connsiteY128" fmla="*/ 248201 h 3325642"/>
              <a:gd name="connsiteX129" fmla="*/ 782853 w 3049521"/>
              <a:gd name="connsiteY129" fmla="*/ 81 h 33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3049521" h="3325642">
                <a:moveTo>
                  <a:pt x="558881" y="430949"/>
                </a:moveTo>
                <a:cubicBezTo>
                  <a:pt x="565530" y="429899"/>
                  <a:pt x="569729" y="431299"/>
                  <a:pt x="574279" y="436548"/>
                </a:cubicBezTo>
                <a:cubicBezTo>
                  <a:pt x="630622" y="500590"/>
                  <a:pt x="702013" y="531736"/>
                  <a:pt x="787052" y="528937"/>
                </a:cubicBezTo>
                <a:cubicBezTo>
                  <a:pt x="850394" y="526837"/>
                  <a:pt x="906037" y="504090"/>
                  <a:pt x="953282" y="461745"/>
                </a:cubicBezTo>
                <a:cubicBezTo>
                  <a:pt x="962730" y="453346"/>
                  <a:pt x="970779" y="443547"/>
                  <a:pt x="979878" y="435148"/>
                </a:cubicBezTo>
                <a:cubicBezTo>
                  <a:pt x="982328" y="433049"/>
                  <a:pt x="986527" y="430599"/>
                  <a:pt x="989327" y="431299"/>
                </a:cubicBezTo>
                <a:cubicBezTo>
                  <a:pt x="1082416" y="443547"/>
                  <a:pt x="1173754" y="463495"/>
                  <a:pt x="1260544" y="500940"/>
                </a:cubicBezTo>
                <a:cubicBezTo>
                  <a:pt x="1302888" y="519138"/>
                  <a:pt x="1343133" y="541885"/>
                  <a:pt x="1374629" y="576531"/>
                </a:cubicBezTo>
                <a:cubicBezTo>
                  <a:pt x="1394227" y="597878"/>
                  <a:pt x="1406125" y="622025"/>
                  <a:pt x="1405776" y="652471"/>
                </a:cubicBezTo>
                <a:cubicBezTo>
                  <a:pt x="1405076" y="724212"/>
                  <a:pt x="1405776" y="795953"/>
                  <a:pt x="1405426" y="867695"/>
                </a:cubicBezTo>
                <a:cubicBezTo>
                  <a:pt x="1405426" y="960783"/>
                  <a:pt x="1405076" y="1054222"/>
                  <a:pt x="1404726" y="1147310"/>
                </a:cubicBezTo>
                <a:cubicBezTo>
                  <a:pt x="1404726" y="1151509"/>
                  <a:pt x="1404726" y="1155709"/>
                  <a:pt x="1404726" y="1162708"/>
                </a:cubicBezTo>
                <a:cubicBezTo>
                  <a:pt x="1407175" y="1158159"/>
                  <a:pt x="1408575" y="1156059"/>
                  <a:pt x="1409625" y="1153609"/>
                </a:cubicBezTo>
                <a:cubicBezTo>
                  <a:pt x="1454069" y="1050022"/>
                  <a:pt x="1498514" y="946785"/>
                  <a:pt x="1542608" y="843198"/>
                </a:cubicBezTo>
                <a:cubicBezTo>
                  <a:pt x="1554507" y="815201"/>
                  <a:pt x="1572705" y="793154"/>
                  <a:pt x="1600351" y="778456"/>
                </a:cubicBezTo>
                <a:cubicBezTo>
                  <a:pt x="1609450" y="773556"/>
                  <a:pt x="1616099" y="764107"/>
                  <a:pt x="1624148" y="756408"/>
                </a:cubicBezTo>
                <a:cubicBezTo>
                  <a:pt x="1646896" y="734711"/>
                  <a:pt x="1673492" y="718263"/>
                  <a:pt x="1701489" y="703915"/>
                </a:cubicBezTo>
                <a:cubicBezTo>
                  <a:pt x="1748383" y="679768"/>
                  <a:pt x="1798077" y="664370"/>
                  <a:pt x="1848820" y="651071"/>
                </a:cubicBezTo>
                <a:cubicBezTo>
                  <a:pt x="1859669" y="648272"/>
                  <a:pt x="1867018" y="649672"/>
                  <a:pt x="1875417" y="658071"/>
                </a:cubicBezTo>
                <a:cubicBezTo>
                  <a:pt x="1921261" y="703565"/>
                  <a:pt x="1976555" y="729462"/>
                  <a:pt x="2040947" y="734361"/>
                </a:cubicBezTo>
                <a:cubicBezTo>
                  <a:pt x="2117237" y="740310"/>
                  <a:pt x="2184079" y="717563"/>
                  <a:pt x="2241472" y="666470"/>
                </a:cubicBezTo>
                <a:cubicBezTo>
                  <a:pt x="2249171" y="659470"/>
                  <a:pt x="2257220" y="652471"/>
                  <a:pt x="2263519" y="644072"/>
                </a:cubicBezTo>
                <a:cubicBezTo>
                  <a:pt x="2269118" y="636723"/>
                  <a:pt x="2275418" y="636023"/>
                  <a:pt x="2283467" y="637423"/>
                </a:cubicBezTo>
                <a:cubicBezTo>
                  <a:pt x="2370256" y="652121"/>
                  <a:pt x="2454245" y="674519"/>
                  <a:pt x="2530536" y="720363"/>
                </a:cubicBezTo>
                <a:cubicBezTo>
                  <a:pt x="2566581" y="742060"/>
                  <a:pt x="2599827" y="767607"/>
                  <a:pt x="2617325" y="806802"/>
                </a:cubicBezTo>
                <a:cubicBezTo>
                  <a:pt x="2631323" y="838298"/>
                  <a:pt x="2641822" y="871544"/>
                  <a:pt x="2651971" y="904790"/>
                </a:cubicBezTo>
                <a:cubicBezTo>
                  <a:pt x="2709014" y="1097266"/>
                  <a:pt x="2765707" y="1289742"/>
                  <a:pt x="2822400" y="1482218"/>
                </a:cubicBezTo>
                <a:cubicBezTo>
                  <a:pt x="2843047" y="1552210"/>
                  <a:pt x="2863694" y="1622201"/>
                  <a:pt x="2883992" y="1692192"/>
                </a:cubicBezTo>
                <a:cubicBezTo>
                  <a:pt x="2886092" y="1699191"/>
                  <a:pt x="2888891" y="1701641"/>
                  <a:pt x="2896240" y="1701291"/>
                </a:cubicBezTo>
                <a:cubicBezTo>
                  <a:pt x="2927037" y="1700941"/>
                  <a:pt x="2958183" y="1700941"/>
                  <a:pt x="2988979" y="1700941"/>
                </a:cubicBezTo>
                <a:cubicBezTo>
                  <a:pt x="3026774" y="1700941"/>
                  <a:pt x="3049521" y="1723688"/>
                  <a:pt x="3049521" y="1761134"/>
                </a:cubicBezTo>
                <a:cubicBezTo>
                  <a:pt x="3049521" y="2162534"/>
                  <a:pt x="3049521" y="2563934"/>
                  <a:pt x="3049521" y="2964984"/>
                </a:cubicBezTo>
                <a:cubicBezTo>
                  <a:pt x="3049521" y="3059123"/>
                  <a:pt x="3049521" y="3153611"/>
                  <a:pt x="3049521" y="3247749"/>
                </a:cubicBezTo>
                <a:cubicBezTo>
                  <a:pt x="3049521" y="3275046"/>
                  <a:pt x="3032374" y="3296743"/>
                  <a:pt x="3006477" y="3303042"/>
                </a:cubicBezTo>
                <a:cubicBezTo>
                  <a:pt x="2982680" y="3308642"/>
                  <a:pt x="2957133" y="3297443"/>
                  <a:pt x="2945934" y="3273996"/>
                </a:cubicBezTo>
                <a:cubicBezTo>
                  <a:pt x="2941735" y="3264897"/>
                  <a:pt x="2939635" y="3253699"/>
                  <a:pt x="2939635" y="3243550"/>
                </a:cubicBezTo>
                <a:cubicBezTo>
                  <a:pt x="2939635" y="2771108"/>
                  <a:pt x="2939635" y="2299367"/>
                  <a:pt x="2939635" y="1827275"/>
                </a:cubicBezTo>
                <a:cubicBezTo>
                  <a:pt x="2939635" y="1822376"/>
                  <a:pt x="2939635" y="1817477"/>
                  <a:pt x="2939635" y="1810828"/>
                </a:cubicBezTo>
                <a:cubicBezTo>
                  <a:pt x="2921787" y="1810828"/>
                  <a:pt x="2904290" y="1810478"/>
                  <a:pt x="2886792" y="1811178"/>
                </a:cubicBezTo>
                <a:cubicBezTo>
                  <a:pt x="2883992" y="1811178"/>
                  <a:pt x="2880842" y="1815377"/>
                  <a:pt x="2878743" y="1818527"/>
                </a:cubicBezTo>
                <a:cubicBezTo>
                  <a:pt x="2855296" y="1851423"/>
                  <a:pt x="2824149" y="1869270"/>
                  <a:pt x="2783555" y="1869620"/>
                </a:cubicBezTo>
                <a:cubicBezTo>
                  <a:pt x="2733861" y="1869970"/>
                  <a:pt x="2691516" y="1838824"/>
                  <a:pt x="2675418" y="1788080"/>
                </a:cubicBezTo>
                <a:cubicBezTo>
                  <a:pt x="2657570" y="1732437"/>
                  <a:pt x="2641822" y="1675744"/>
                  <a:pt x="2625374" y="1619751"/>
                </a:cubicBezTo>
                <a:cubicBezTo>
                  <a:pt x="2573930" y="1445473"/>
                  <a:pt x="2522487" y="1271195"/>
                  <a:pt x="2471743" y="1096566"/>
                </a:cubicBezTo>
                <a:cubicBezTo>
                  <a:pt x="2469293" y="1088517"/>
                  <a:pt x="2466144" y="1085718"/>
                  <a:pt x="2457395" y="1085718"/>
                </a:cubicBezTo>
                <a:cubicBezTo>
                  <a:pt x="2427299" y="1086417"/>
                  <a:pt x="2396853" y="1086067"/>
                  <a:pt x="2365356" y="1086067"/>
                </a:cubicBezTo>
                <a:cubicBezTo>
                  <a:pt x="2479092" y="1564108"/>
                  <a:pt x="2592828" y="2041099"/>
                  <a:pt x="2706564" y="2519140"/>
                </a:cubicBezTo>
                <a:cubicBezTo>
                  <a:pt x="2603327" y="2519140"/>
                  <a:pt x="2501140" y="2519140"/>
                  <a:pt x="2397202" y="2519140"/>
                </a:cubicBezTo>
                <a:cubicBezTo>
                  <a:pt x="2397202" y="2524389"/>
                  <a:pt x="2397202" y="2528938"/>
                  <a:pt x="2397202" y="2533138"/>
                </a:cubicBezTo>
                <a:cubicBezTo>
                  <a:pt x="2397202" y="2753261"/>
                  <a:pt x="2397202" y="2973383"/>
                  <a:pt x="2397202" y="3193856"/>
                </a:cubicBezTo>
                <a:cubicBezTo>
                  <a:pt x="2397202" y="3261398"/>
                  <a:pt x="2351708" y="3315291"/>
                  <a:pt x="2285216" y="3324390"/>
                </a:cubicBezTo>
                <a:cubicBezTo>
                  <a:pt x="2240772" y="3330339"/>
                  <a:pt x="2202977" y="3314941"/>
                  <a:pt x="2173230" y="3281345"/>
                </a:cubicBezTo>
                <a:cubicBezTo>
                  <a:pt x="2151183" y="3256148"/>
                  <a:pt x="2141734" y="3227102"/>
                  <a:pt x="2141734" y="3193506"/>
                </a:cubicBezTo>
                <a:cubicBezTo>
                  <a:pt x="2142084" y="2974083"/>
                  <a:pt x="2142084" y="2754660"/>
                  <a:pt x="2142084" y="2535238"/>
                </a:cubicBezTo>
                <a:cubicBezTo>
                  <a:pt x="2142084" y="2530688"/>
                  <a:pt x="2142084" y="2526139"/>
                  <a:pt x="2142084" y="2520889"/>
                </a:cubicBezTo>
                <a:cubicBezTo>
                  <a:pt x="2098690" y="2520889"/>
                  <a:pt x="2055645" y="2520889"/>
                  <a:pt x="2011200" y="2520889"/>
                </a:cubicBezTo>
                <a:cubicBezTo>
                  <a:pt x="2011200" y="2525439"/>
                  <a:pt x="2011200" y="2529988"/>
                  <a:pt x="2011200" y="2534188"/>
                </a:cubicBezTo>
                <a:cubicBezTo>
                  <a:pt x="2011200" y="2752911"/>
                  <a:pt x="2011200" y="2971633"/>
                  <a:pt x="2011200" y="3190356"/>
                </a:cubicBezTo>
                <a:cubicBezTo>
                  <a:pt x="2011200" y="3236551"/>
                  <a:pt x="1994052" y="3273996"/>
                  <a:pt x="1956607" y="3301993"/>
                </a:cubicBezTo>
                <a:cubicBezTo>
                  <a:pt x="1914262" y="3334189"/>
                  <a:pt x="1846371" y="3332789"/>
                  <a:pt x="1805426" y="3299193"/>
                </a:cubicBezTo>
                <a:cubicBezTo>
                  <a:pt x="1771130" y="3270846"/>
                  <a:pt x="1755032" y="3235151"/>
                  <a:pt x="1755032" y="3190706"/>
                </a:cubicBezTo>
                <a:cubicBezTo>
                  <a:pt x="1755032" y="2971984"/>
                  <a:pt x="1755032" y="2753261"/>
                  <a:pt x="1755032" y="2534538"/>
                </a:cubicBezTo>
                <a:cubicBezTo>
                  <a:pt x="1755032" y="2529988"/>
                  <a:pt x="1755032" y="2525439"/>
                  <a:pt x="1755032" y="2519840"/>
                </a:cubicBezTo>
                <a:cubicBezTo>
                  <a:pt x="1651445" y="2519840"/>
                  <a:pt x="1548908" y="2519840"/>
                  <a:pt x="1445321" y="2519840"/>
                </a:cubicBezTo>
                <a:cubicBezTo>
                  <a:pt x="1559406" y="2041449"/>
                  <a:pt x="1672792" y="1564458"/>
                  <a:pt x="1786878" y="1086417"/>
                </a:cubicBezTo>
                <a:cubicBezTo>
                  <a:pt x="1754332" y="1086417"/>
                  <a:pt x="1722486" y="1086067"/>
                  <a:pt x="1690990" y="1086767"/>
                </a:cubicBezTo>
                <a:cubicBezTo>
                  <a:pt x="1688190" y="1086767"/>
                  <a:pt x="1684691" y="1091667"/>
                  <a:pt x="1683291" y="1094816"/>
                </a:cubicBezTo>
                <a:cubicBezTo>
                  <a:pt x="1656694" y="1156409"/>
                  <a:pt x="1630448" y="1218001"/>
                  <a:pt x="1603851" y="1279594"/>
                </a:cubicBezTo>
                <a:cubicBezTo>
                  <a:pt x="1539109" y="1430075"/>
                  <a:pt x="1474717" y="1580556"/>
                  <a:pt x="1410325" y="1731387"/>
                </a:cubicBezTo>
                <a:cubicBezTo>
                  <a:pt x="1406825" y="1739436"/>
                  <a:pt x="1405426" y="1748885"/>
                  <a:pt x="1405426" y="1757634"/>
                </a:cubicBezTo>
                <a:cubicBezTo>
                  <a:pt x="1405426" y="1784231"/>
                  <a:pt x="1402276" y="1810128"/>
                  <a:pt x="1387928" y="1833575"/>
                </a:cubicBezTo>
                <a:cubicBezTo>
                  <a:pt x="1358531" y="1881519"/>
                  <a:pt x="1295189" y="1905666"/>
                  <a:pt x="1239196" y="1875919"/>
                </a:cubicBezTo>
                <a:cubicBezTo>
                  <a:pt x="1195452" y="1852822"/>
                  <a:pt x="1176204" y="1814677"/>
                  <a:pt x="1175854" y="1766383"/>
                </a:cubicBezTo>
                <a:cubicBezTo>
                  <a:pt x="1175504" y="1476269"/>
                  <a:pt x="1175854" y="1186155"/>
                  <a:pt x="1175854" y="895691"/>
                </a:cubicBezTo>
                <a:cubicBezTo>
                  <a:pt x="1175854" y="890792"/>
                  <a:pt x="1175854" y="885892"/>
                  <a:pt x="1175854" y="880643"/>
                </a:cubicBezTo>
                <a:cubicBezTo>
                  <a:pt x="1154507" y="880643"/>
                  <a:pt x="1134209" y="880643"/>
                  <a:pt x="1112512" y="880643"/>
                </a:cubicBezTo>
                <a:cubicBezTo>
                  <a:pt x="1112512" y="884842"/>
                  <a:pt x="1112512" y="888692"/>
                  <a:pt x="1112512" y="892542"/>
                </a:cubicBezTo>
                <a:cubicBezTo>
                  <a:pt x="1112512" y="1101816"/>
                  <a:pt x="1112162" y="1311090"/>
                  <a:pt x="1112512" y="1520364"/>
                </a:cubicBezTo>
                <a:cubicBezTo>
                  <a:pt x="1113212" y="2060697"/>
                  <a:pt x="1113912" y="2600679"/>
                  <a:pt x="1114612" y="3141012"/>
                </a:cubicBezTo>
                <a:cubicBezTo>
                  <a:pt x="1114612" y="3204355"/>
                  <a:pt x="1085565" y="3250549"/>
                  <a:pt x="1029572" y="3278895"/>
                </a:cubicBezTo>
                <a:cubicBezTo>
                  <a:pt x="973929" y="3307242"/>
                  <a:pt x="900438" y="3290444"/>
                  <a:pt x="859843" y="3243200"/>
                </a:cubicBezTo>
                <a:cubicBezTo>
                  <a:pt x="833946" y="3213103"/>
                  <a:pt x="822748" y="3178808"/>
                  <a:pt x="822748" y="3139613"/>
                </a:cubicBezTo>
                <a:cubicBezTo>
                  <a:pt x="822748" y="2735063"/>
                  <a:pt x="822748" y="2330513"/>
                  <a:pt x="822748" y="1926313"/>
                </a:cubicBezTo>
                <a:cubicBezTo>
                  <a:pt x="822748" y="1921414"/>
                  <a:pt x="822748" y="1916514"/>
                  <a:pt x="822748" y="1911265"/>
                </a:cubicBezTo>
                <a:cubicBezTo>
                  <a:pt x="790902" y="1911265"/>
                  <a:pt x="760106" y="1911265"/>
                  <a:pt x="727910" y="1911265"/>
                </a:cubicBezTo>
                <a:cubicBezTo>
                  <a:pt x="727910" y="1916164"/>
                  <a:pt x="727910" y="1921064"/>
                  <a:pt x="727910" y="1925613"/>
                </a:cubicBezTo>
                <a:cubicBezTo>
                  <a:pt x="727910" y="2334013"/>
                  <a:pt x="727910" y="2742412"/>
                  <a:pt x="727910" y="3150811"/>
                </a:cubicBezTo>
                <a:cubicBezTo>
                  <a:pt x="727910" y="3222552"/>
                  <a:pt x="666317" y="3286594"/>
                  <a:pt x="594926" y="3292544"/>
                </a:cubicBezTo>
                <a:cubicBezTo>
                  <a:pt x="516536" y="3298843"/>
                  <a:pt x="444795" y="3239700"/>
                  <a:pt x="437096" y="3159910"/>
                </a:cubicBezTo>
                <a:cubicBezTo>
                  <a:pt x="436746" y="3156761"/>
                  <a:pt x="437096" y="3153611"/>
                  <a:pt x="437096" y="3150461"/>
                </a:cubicBezTo>
                <a:cubicBezTo>
                  <a:pt x="437096" y="2615728"/>
                  <a:pt x="437096" y="2081344"/>
                  <a:pt x="437096" y="1546610"/>
                </a:cubicBezTo>
                <a:cubicBezTo>
                  <a:pt x="437096" y="1329637"/>
                  <a:pt x="437796" y="1112664"/>
                  <a:pt x="438496" y="895691"/>
                </a:cubicBezTo>
                <a:cubicBezTo>
                  <a:pt x="438496" y="890442"/>
                  <a:pt x="438496" y="885892"/>
                  <a:pt x="438496" y="880293"/>
                </a:cubicBezTo>
                <a:cubicBezTo>
                  <a:pt x="416798" y="880293"/>
                  <a:pt x="396851" y="880293"/>
                  <a:pt x="375153" y="880293"/>
                </a:cubicBezTo>
                <a:cubicBezTo>
                  <a:pt x="375153" y="885542"/>
                  <a:pt x="375153" y="890092"/>
                  <a:pt x="375153" y="894991"/>
                </a:cubicBezTo>
                <a:cubicBezTo>
                  <a:pt x="375153" y="1186155"/>
                  <a:pt x="375153" y="1477319"/>
                  <a:pt x="375153" y="1768833"/>
                </a:cubicBezTo>
                <a:cubicBezTo>
                  <a:pt x="375153" y="1817477"/>
                  <a:pt x="354856" y="1854922"/>
                  <a:pt x="310761" y="1877669"/>
                </a:cubicBezTo>
                <a:cubicBezTo>
                  <a:pt x="268767" y="1899367"/>
                  <a:pt x="221872" y="1892017"/>
                  <a:pt x="181977" y="1858072"/>
                </a:cubicBezTo>
                <a:cubicBezTo>
                  <a:pt x="178478" y="1854922"/>
                  <a:pt x="172879" y="1852822"/>
                  <a:pt x="168329" y="1852822"/>
                </a:cubicBezTo>
                <a:cubicBezTo>
                  <a:pt x="149431" y="1852122"/>
                  <a:pt x="130534" y="1852472"/>
                  <a:pt x="110236" y="1852472"/>
                </a:cubicBezTo>
                <a:cubicBezTo>
                  <a:pt x="110236" y="1858072"/>
                  <a:pt x="110236" y="1862971"/>
                  <a:pt x="110236" y="1867520"/>
                </a:cubicBezTo>
                <a:cubicBezTo>
                  <a:pt x="110236" y="2325264"/>
                  <a:pt x="110236" y="2782657"/>
                  <a:pt x="110236" y="3240400"/>
                </a:cubicBezTo>
                <a:cubicBezTo>
                  <a:pt x="110236" y="3265947"/>
                  <a:pt x="102187" y="3286594"/>
                  <a:pt x="78390" y="3298843"/>
                </a:cubicBezTo>
                <a:cubicBezTo>
                  <a:pt x="44095" y="3316691"/>
                  <a:pt x="700" y="3290444"/>
                  <a:pt x="0" y="3251949"/>
                </a:cubicBezTo>
                <a:cubicBezTo>
                  <a:pt x="0" y="3249849"/>
                  <a:pt x="0" y="3247749"/>
                  <a:pt x="0" y="3245650"/>
                </a:cubicBezTo>
                <a:cubicBezTo>
                  <a:pt x="0" y="2762010"/>
                  <a:pt x="0" y="2278370"/>
                  <a:pt x="0" y="1794730"/>
                </a:cubicBezTo>
                <a:cubicBezTo>
                  <a:pt x="0" y="1763583"/>
                  <a:pt x="16448" y="1742936"/>
                  <a:pt x="47244" y="1736987"/>
                </a:cubicBezTo>
                <a:cubicBezTo>
                  <a:pt x="55293" y="1735237"/>
                  <a:pt x="63692" y="1734537"/>
                  <a:pt x="72091" y="1734187"/>
                </a:cubicBezTo>
                <a:cubicBezTo>
                  <a:pt x="96238" y="1733837"/>
                  <a:pt x="120385" y="1734187"/>
                  <a:pt x="145582" y="1734187"/>
                </a:cubicBezTo>
                <a:cubicBezTo>
                  <a:pt x="145932" y="1729638"/>
                  <a:pt x="145932" y="1725788"/>
                  <a:pt x="145932" y="1721939"/>
                </a:cubicBezTo>
                <a:cubicBezTo>
                  <a:pt x="145932" y="1444773"/>
                  <a:pt x="145932" y="1167607"/>
                  <a:pt x="145932" y="890442"/>
                </a:cubicBezTo>
                <a:cubicBezTo>
                  <a:pt x="145932" y="813451"/>
                  <a:pt x="146282" y="736461"/>
                  <a:pt x="144882" y="659470"/>
                </a:cubicBezTo>
                <a:cubicBezTo>
                  <a:pt x="144182" y="618176"/>
                  <a:pt x="162030" y="587379"/>
                  <a:pt x="191426" y="561483"/>
                </a:cubicBezTo>
                <a:cubicBezTo>
                  <a:pt x="233071" y="524387"/>
                  <a:pt x="282765" y="501640"/>
                  <a:pt x="334908" y="483092"/>
                </a:cubicBezTo>
                <a:cubicBezTo>
                  <a:pt x="407699" y="457196"/>
                  <a:pt x="482590" y="441448"/>
                  <a:pt x="558881" y="430949"/>
                </a:cubicBezTo>
                <a:close/>
                <a:moveTo>
                  <a:pt x="2051794" y="125716"/>
                </a:moveTo>
                <a:cubicBezTo>
                  <a:pt x="2131235" y="119767"/>
                  <a:pt x="2201226" y="175060"/>
                  <a:pt x="2215574" y="252750"/>
                </a:cubicBezTo>
                <a:cubicBezTo>
                  <a:pt x="2216274" y="256250"/>
                  <a:pt x="2218724" y="260449"/>
                  <a:pt x="2221874" y="262899"/>
                </a:cubicBezTo>
                <a:cubicBezTo>
                  <a:pt x="2284166" y="317142"/>
                  <a:pt x="2314962" y="385384"/>
                  <a:pt x="2310762" y="467974"/>
                </a:cubicBezTo>
                <a:cubicBezTo>
                  <a:pt x="2304813" y="587309"/>
                  <a:pt x="2215224" y="681797"/>
                  <a:pt x="2102188" y="698945"/>
                </a:cubicBezTo>
                <a:cubicBezTo>
                  <a:pt x="2089240" y="700345"/>
                  <a:pt x="2076291" y="701045"/>
                  <a:pt x="2063343" y="702094"/>
                </a:cubicBezTo>
                <a:cubicBezTo>
                  <a:pt x="1938059" y="703844"/>
                  <a:pt x="1828172" y="604807"/>
                  <a:pt x="1816974" y="479172"/>
                </a:cubicBezTo>
                <a:cubicBezTo>
                  <a:pt x="1809275" y="393783"/>
                  <a:pt x="1837971" y="322742"/>
                  <a:pt x="1902013" y="266049"/>
                </a:cubicBezTo>
                <a:cubicBezTo>
                  <a:pt x="1907612" y="261149"/>
                  <a:pt x="1910762" y="256250"/>
                  <a:pt x="1912162" y="248901"/>
                </a:cubicBezTo>
                <a:cubicBezTo>
                  <a:pt x="1924060" y="182409"/>
                  <a:pt x="1984253" y="130615"/>
                  <a:pt x="2051794" y="125716"/>
                </a:cubicBezTo>
                <a:close/>
                <a:moveTo>
                  <a:pt x="782853" y="81"/>
                </a:moveTo>
                <a:cubicBezTo>
                  <a:pt x="915836" y="3581"/>
                  <a:pt x="1027122" y="113467"/>
                  <a:pt x="1023623" y="254850"/>
                </a:cubicBezTo>
                <a:cubicBezTo>
                  <a:pt x="1020123" y="388533"/>
                  <a:pt x="910237" y="495970"/>
                  <a:pt x="776203" y="495620"/>
                </a:cubicBezTo>
                <a:cubicBezTo>
                  <a:pt x="646719" y="497020"/>
                  <a:pt x="528434" y="394132"/>
                  <a:pt x="528084" y="248201"/>
                </a:cubicBezTo>
                <a:cubicBezTo>
                  <a:pt x="527384" y="106468"/>
                  <a:pt x="643570" y="-3418"/>
                  <a:pt x="782853" y="81"/>
                </a:cubicBezTo>
                <a:close/>
              </a:path>
            </a:pathLst>
          </a:custGeom>
          <a:solidFill>
            <a:schemeClr val="accent2"/>
          </a:solidFill>
          <a:ln w="3495" cap="flat">
            <a:noFill/>
            <a:prstDash val="solid"/>
            <a:miter/>
          </a:ln>
        </p:spPr>
        <p:txBody>
          <a:bodyPr rtlCol="0" anchor="ctr"/>
          <a:lstStyle/>
          <a:p>
            <a:pPr algn="r" rtl="1">
              <a:lnSpc>
                <a:spcPct val="150000"/>
              </a:lnSpc>
            </a:pPr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F602CEF3-55CE-4EA3-8952-5E4694F37154}"/>
              </a:ext>
            </a:extLst>
          </p:cNvPr>
          <p:cNvGrpSpPr/>
          <p:nvPr/>
        </p:nvGrpSpPr>
        <p:grpSpPr>
          <a:xfrm>
            <a:off x="928418" y="2115051"/>
            <a:ext cx="10310997" cy="3646085"/>
            <a:chOff x="928418" y="2115051"/>
            <a:chExt cx="10310997" cy="3646085"/>
          </a:xfrm>
        </p:grpSpPr>
        <p:sp>
          <p:nvSpPr>
            <p:cNvPr id="4" name="Rectangle 22">
              <a:extLst>
                <a:ext uri="{FF2B5EF4-FFF2-40B4-BE49-F238E27FC236}">
                  <a16:creationId xmlns:a16="http://schemas.microsoft.com/office/drawing/2014/main" id="{6EA9EA59-CC17-4E9F-B342-B3B66A53F5A1}"/>
                </a:ext>
              </a:extLst>
            </p:cNvPr>
            <p:cNvSpPr/>
            <p:nvPr/>
          </p:nvSpPr>
          <p:spPr>
            <a:xfrm rot="16200000">
              <a:off x="9356590" y="2725834"/>
              <a:ext cx="128165" cy="24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99D0EA15-7C6E-4988-BF3B-1C9E0468B477}"/>
                </a:ext>
              </a:extLst>
            </p:cNvPr>
            <p:cNvGrpSpPr/>
            <p:nvPr/>
          </p:nvGrpSpPr>
          <p:grpSpPr>
            <a:xfrm>
              <a:off x="10593874" y="3624100"/>
              <a:ext cx="645541" cy="645541"/>
              <a:chOff x="9038650" y="3719008"/>
              <a:chExt cx="456064" cy="456064"/>
            </a:xfrm>
          </p:grpSpPr>
          <p:sp>
            <p:nvSpPr>
              <p:cNvPr id="37" name="Oval 14">
                <a:extLst>
                  <a:ext uri="{FF2B5EF4-FFF2-40B4-BE49-F238E27FC236}">
                    <a16:creationId xmlns:a16="http://schemas.microsoft.com/office/drawing/2014/main" id="{5D7F7C79-8A49-42A0-931C-4FD6FF15C064}"/>
                  </a:ext>
                </a:extLst>
              </p:cNvPr>
              <p:cNvSpPr/>
              <p:nvPr/>
            </p:nvSpPr>
            <p:spPr>
              <a:xfrm>
                <a:off x="9038650" y="3719008"/>
                <a:ext cx="456064" cy="45606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Oval 15">
                <a:extLst>
                  <a:ext uri="{FF2B5EF4-FFF2-40B4-BE49-F238E27FC236}">
                    <a16:creationId xmlns:a16="http://schemas.microsoft.com/office/drawing/2014/main" id="{0C1D0911-2E6F-4661-B97E-0F221827CC57}"/>
                  </a:ext>
                </a:extLst>
              </p:cNvPr>
              <p:cNvSpPr/>
              <p:nvPr/>
            </p:nvSpPr>
            <p:spPr>
              <a:xfrm>
                <a:off x="9060877" y="3763145"/>
                <a:ext cx="394449" cy="39444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Oval 16">
                <a:extLst>
                  <a:ext uri="{FF2B5EF4-FFF2-40B4-BE49-F238E27FC236}">
                    <a16:creationId xmlns:a16="http://schemas.microsoft.com/office/drawing/2014/main" id="{03B94BD9-9CB9-42C2-A7BA-EB3C344242D0}"/>
                  </a:ext>
                </a:extLst>
              </p:cNvPr>
              <p:cNvSpPr/>
              <p:nvPr/>
            </p:nvSpPr>
            <p:spPr>
              <a:xfrm>
                <a:off x="9112314" y="3840628"/>
                <a:ext cx="276892" cy="27689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CE8B72BD-D742-4746-8827-69DB4CC8DDAC}"/>
                </a:ext>
              </a:extLst>
            </p:cNvPr>
            <p:cNvGrpSpPr/>
            <p:nvPr/>
          </p:nvGrpSpPr>
          <p:grpSpPr>
            <a:xfrm rot="5400000">
              <a:off x="937905" y="3632194"/>
              <a:ext cx="281160" cy="221882"/>
              <a:chOff x="4382967" y="2733371"/>
              <a:chExt cx="210840" cy="166388"/>
            </a:xfrm>
            <a:solidFill>
              <a:schemeClr val="accent2"/>
            </a:solidFill>
          </p:grpSpPr>
          <p:sp>
            <p:nvSpPr>
              <p:cNvPr id="35" name="Oval 5">
                <a:extLst>
                  <a:ext uri="{FF2B5EF4-FFF2-40B4-BE49-F238E27FC236}">
                    <a16:creationId xmlns:a16="http://schemas.microsoft.com/office/drawing/2014/main" id="{D6FAE991-D8DE-4049-AE97-40BBBC50ABB9}"/>
                  </a:ext>
                </a:extLst>
              </p:cNvPr>
              <p:cNvSpPr/>
              <p:nvPr/>
            </p:nvSpPr>
            <p:spPr>
              <a:xfrm>
                <a:off x="4427419" y="2733371"/>
                <a:ext cx="166388" cy="16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Rectangle 6">
                <a:extLst>
                  <a:ext uri="{FF2B5EF4-FFF2-40B4-BE49-F238E27FC236}">
                    <a16:creationId xmlns:a16="http://schemas.microsoft.com/office/drawing/2014/main" id="{82510756-0E7F-4E1E-BA71-E1479EA83BAD}"/>
                  </a:ext>
                </a:extLst>
              </p:cNvPr>
              <p:cNvSpPr/>
              <p:nvPr/>
            </p:nvSpPr>
            <p:spPr>
              <a:xfrm rot="21043497">
                <a:off x="4382967" y="2789398"/>
                <a:ext cx="80512" cy="911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8E928C12-9611-4B43-95FF-C6A372250AB5}"/>
                </a:ext>
              </a:extLst>
            </p:cNvPr>
            <p:cNvGrpSpPr/>
            <p:nvPr/>
          </p:nvGrpSpPr>
          <p:grpSpPr>
            <a:xfrm>
              <a:off x="928418" y="3087052"/>
              <a:ext cx="1050749" cy="1711006"/>
              <a:chOff x="490824" y="3340551"/>
              <a:chExt cx="1050748" cy="1711006"/>
            </a:xfrm>
            <a:solidFill>
              <a:schemeClr val="bg1">
                <a:lumMod val="75000"/>
              </a:schemeClr>
            </a:solidFill>
          </p:grpSpPr>
          <p:sp>
            <p:nvSpPr>
              <p:cNvPr id="31" name="Rectangle 2">
                <a:extLst>
                  <a:ext uri="{FF2B5EF4-FFF2-40B4-BE49-F238E27FC236}">
                    <a16:creationId xmlns:a16="http://schemas.microsoft.com/office/drawing/2014/main" id="{FB711DF2-0D92-483F-B5D5-79BD3894232E}"/>
                  </a:ext>
                </a:extLst>
              </p:cNvPr>
              <p:cNvSpPr/>
              <p:nvPr/>
            </p:nvSpPr>
            <p:spPr>
              <a:xfrm rot="5820000">
                <a:off x="1092708" y="3026109"/>
                <a:ext cx="81611" cy="8161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 3">
                <a:extLst>
                  <a:ext uri="{FF2B5EF4-FFF2-40B4-BE49-F238E27FC236}">
                    <a16:creationId xmlns:a16="http://schemas.microsoft.com/office/drawing/2014/main" id="{B35C17E2-23C8-40CC-A3FB-39A120BCF794}"/>
                  </a:ext>
                </a:extLst>
              </p:cNvPr>
              <p:cNvSpPr/>
              <p:nvPr/>
            </p:nvSpPr>
            <p:spPr>
              <a:xfrm rot="5400000">
                <a:off x="361981" y="3469394"/>
                <a:ext cx="516681" cy="258996"/>
              </a:xfrm>
              <a:custGeom>
                <a:avLst/>
                <a:gdLst>
                  <a:gd name="connsiteX0" fmla="*/ 0 w 428625"/>
                  <a:gd name="connsiteY0" fmla="*/ 2382 h 176213"/>
                  <a:gd name="connsiteX1" fmla="*/ 30957 w 428625"/>
                  <a:gd name="connsiteY1" fmla="*/ 176213 h 176213"/>
                  <a:gd name="connsiteX2" fmla="*/ 428625 w 428625"/>
                  <a:gd name="connsiteY2" fmla="*/ 138113 h 176213"/>
                  <a:gd name="connsiteX3" fmla="*/ 404813 w 428625"/>
                  <a:gd name="connsiteY3" fmla="*/ 80963 h 176213"/>
                  <a:gd name="connsiteX4" fmla="*/ 61913 w 428625"/>
                  <a:gd name="connsiteY4" fmla="*/ 128588 h 176213"/>
                  <a:gd name="connsiteX5" fmla="*/ 54769 w 428625"/>
                  <a:gd name="connsiteY5" fmla="*/ 0 h 176213"/>
                  <a:gd name="connsiteX6" fmla="*/ 0 w 428625"/>
                  <a:gd name="connsiteY6" fmla="*/ 2382 h 176213"/>
                  <a:gd name="connsiteX0" fmla="*/ 0 w 428625"/>
                  <a:gd name="connsiteY0" fmla="*/ 0 h 173831"/>
                  <a:gd name="connsiteX1" fmla="*/ 30957 w 428625"/>
                  <a:gd name="connsiteY1" fmla="*/ 173831 h 173831"/>
                  <a:gd name="connsiteX2" fmla="*/ 428625 w 428625"/>
                  <a:gd name="connsiteY2" fmla="*/ 135731 h 173831"/>
                  <a:gd name="connsiteX3" fmla="*/ 404813 w 428625"/>
                  <a:gd name="connsiteY3" fmla="*/ 78581 h 173831"/>
                  <a:gd name="connsiteX4" fmla="*/ 61913 w 428625"/>
                  <a:gd name="connsiteY4" fmla="*/ 126206 h 173831"/>
                  <a:gd name="connsiteX5" fmla="*/ 54769 w 428625"/>
                  <a:gd name="connsiteY5" fmla="*/ 7143 h 173831"/>
                  <a:gd name="connsiteX6" fmla="*/ 0 w 428625"/>
                  <a:gd name="connsiteY6" fmla="*/ 0 h 173831"/>
                  <a:gd name="connsiteX0" fmla="*/ 2455 w 431080"/>
                  <a:gd name="connsiteY0" fmla="*/ 0 h 173831"/>
                  <a:gd name="connsiteX1" fmla="*/ 33412 w 431080"/>
                  <a:gd name="connsiteY1" fmla="*/ 173831 h 173831"/>
                  <a:gd name="connsiteX2" fmla="*/ 431080 w 431080"/>
                  <a:gd name="connsiteY2" fmla="*/ 135731 h 173831"/>
                  <a:gd name="connsiteX3" fmla="*/ 407268 w 431080"/>
                  <a:gd name="connsiteY3" fmla="*/ 78581 h 173831"/>
                  <a:gd name="connsiteX4" fmla="*/ 64368 w 431080"/>
                  <a:gd name="connsiteY4" fmla="*/ 126206 h 173831"/>
                  <a:gd name="connsiteX5" fmla="*/ 57224 w 431080"/>
                  <a:gd name="connsiteY5" fmla="*/ 7143 h 173831"/>
                  <a:gd name="connsiteX6" fmla="*/ 2455 w 431080"/>
                  <a:gd name="connsiteY6" fmla="*/ 0 h 173831"/>
                  <a:gd name="connsiteX0" fmla="*/ 7837 w 436462"/>
                  <a:gd name="connsiteY0" fmla="*/ 0 h 173831"/>
                  <a:gd name="connsiteX1" fmla="*/ 38794 w 436462"/>
                  <a:gd name="connsiteY1" fmla="*/ 173831 h 173831"/>
                  <a:gd name="connsiteX2" fmla="*/ 436462 w 436462"/>
                  <a:gd name="connsiteY2" fmla="*/ 135731 h 173831"/>
                  <a:gd name="connsiteX3" fmla="*/ 412650 w 436462"/>
                  <a:gd name="connsiteY3" fmla="*/ 78581 h 173831"/>
                  <a:gd name="connsiteX4" fmla="*/ 69750 w 436462"/>
                  <a:gd name="connsiteY4" fmla="*/ 126206 h 173831"/>
                  <a:gd name="connsiteX5" fmla="*/ 62606 w 436462"/>
                  <a:gd name="connsiteY5" fmla="*/ 7143 h 173831"/>
                  <a:gd name="connsiteX6" fmla="*/ 7837 w 436462"/>
                  <a:gd name="connsiteY6" fmla="*/ 0 h 173831"/>
                  <a:gd name="connsiteX0" fmla="*/ 7837 w 436462"/>
                  <a:gd name="connsiteY0" fmla="*/ 0 h 192434"/>
                  <a:gd name="connsiteX1" fmla="*/ 38794 w 436462"/>
                  <a:gd name="connsiteY1" fmla="*/ 173831 h 192434"/>
                  <a:gd name="connsiteX2" fmla="*/ 436462 w 436462"/>
                  <a:gd name="connsiteY2" fmla="*/ 135731 h 192434"/>
                  <a:gd name="connsiteX3" fmla="*/ 412650 w 436462"/>
                  <a:gd name="connsiteY3" fmla="*/ 78581 h 192434"/>
                  <a:gd name="connsiteX4" fmla="*/ 69750 w 436462"/>
                  <a:gd name="connsiteY4" fmla="*/ 126206 h 192434"/>
                  <a:gd name="connsiteX5" fmla="*/ 62606 w 436462"/>
                  <a:gd name="connsiteY5" fmla="*/ 7143 h 192434"/>
                  <a:gd name="connsiteX6" fmla="*/ 7837 w 436462"/>
                  <a:gd name="connsiteY6" fmla="*/ 0 h 192434"/>
                  <a:gd name="connsiteX0" fmla="*/ 12223 w 440848"/>
                  <a:gd name="connsiteY0" fmla="*/ 0 h 192434"/>
                  <a:gd name="connsiteX1" fmla="*/ 43180 w 440848"/>
                  <a:gd name="connsiteY1" fmla="*/ 173831 h 192434"/>
                  <a:gd name="connsiteX2" fmla="*/ 440848 w 440848"/>
                  <a:gd name="connsiteY2" fmla="*/ 135731 h 192434"/>
                  <a:gd name="connsiteX3" fmla="*/ 417036 w 440848"/>
                  <a:gd name="connsiteY3" fmla="*/ 78581 h 192434"/>
                  <a:gd name="connsiteX4" fmla="*/ 74136 w 440848"/>
                  <a:gd name="connsiteY4" fmla="*/ 126206 h 192434"/>
                  <a:gd name="connsiteX5" fmla="*/ 66992 w 440848"/>
                  <a:gd name="connsiteY5" fmla="*/ 7143 h 192434"/>
                  <a:gd name="connsiteX6" fmla="*/ 12223 w 440848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06442 w 444541"/>
                  <a:gd name="connsiteY3" fmla="*/ 76200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15967 w 444541"/>
                  <a:gd name="connsiteY3" fmla="*/ 133349 h 192434"/>
                  <a:gd name="connsiteX4" fmla="*/ 406442 w 444541"/>
                  <a:gd name="connsiteY4" fmla="*/ 76200 h 192434"/>
                  <a:gd name="connsiteX5" fmla="*/ 77829 w 444541"/>
                  <a:gd name="connsiteY5" fmla="*/ 126206 h 192434"/>
                  <a:gd name="connsiteX6" fmla="*/ 70685 w 444541"/>
                  <a:gd name="connsiteY6" fmla="*/ 7143 h 192434"/>
                  <a:gd name="connsiteX7" fmla="*/ 8772 w 444541"/>
                  <a:gd name="connsiteY7" fmla="*/ 0 h 192434"/>
                  <a:gd name="connsiteX0" fmla="*/ 8772 w 415967"/>
                  <a:gd name="connsiteY0" fmla="*/ 0 h 179742"/>
                  <a:gd name="connsiteX1" fmla="*/ 46873 w 415967"/>
                  <a:gd name="connsiteY1" fmla="*/ 173831 h 179742"/>
                  <a:gd name="connsiteX2" fmla="*/ 415967 w 415967"/>
                  <a:gd name="connsiteY2" fmla="*/ 133349 h 179742"/>
                  <a:gd name="connsiteX3" fmla="*/ 406442 w 415967"/>
                  <a:gd name="connsiteY3" fmla="*/ 76200 h 179742"/>
                  <a:gd name="connsiteX4" fmla="*/ 77829 w 415967"/>
                  <a:gd name="connsiteY4" fmla="*/ 126206 h 179742"/>
                  <a:gd name="connsiteX5" fmla="*/ 70685 w 415967"/>
                  <a:gd name="connsiteY5" fmla="*/ 7143 h 179742"/>
                  <a:gd name="connsiteX6" fmla="*/ 8772 w 415967"/>
                  <a:gd name="connsiteY6" fmla="*/ 0 h 179742"/>
                  <a:gd name="connsiteX0" fmla="*/ 8772 w 415967"/>
                  <a:gd name="connsiteY0" fmla="*/ 0 h 180174"/>
                  <a:gd name="connsiteX1" fmla="*/ 46873 w 415967"/>
                  <a:gd name="connsiteY1" fmla="*/ 173831 h 180174"/>
                  <a:gd name="connsiteX2" fmla="*/ 415967 w 415967"/>
                  <a:gd name="connsiteY2" fmla="*/ 133349 h 180174"/>
                  <a:gd name="connsiteX3" fmla="*/ 406442 w 415967"/>
                  <a:gd name="connsiteY3" fmla="*/ 76200 h 180174"/>
                  <a:gd name="connsiteX4" fmla="*/ 77829 w 415967"/>
                  <a:gd name="connsiteY4" fmla="*/ 126206 h 180174"/>
                  <a:gd name="connsiteX5" fmla="*/ 70685 w 415967"/>
                  <a:gd name="connsiteY5" fmla="*/ 7143 h 180174"/>
                  <a:gd name="connsiteX6" fmla="*/ 8772 w 415967"/>
                  <a:gd name="connsiteY6" fmla="*/ 0 h 180174"/>
                  <a:gd name="connsiteX0" fmla="*/ 8772 w 415967"/>
                  <a:gd name="connsiteY0" fmla="*/ 0 h 193933"/>
                  <a:gd name="connsiteX1" fmla="*/ 46873 w 415967"/>
                  <a:gd name="connsiteY1" fmla="*/ 173831 h 193933"/>
                  <a:gd name="connsiteX2" fmla="*/ 415967 w 415967"/>
                  <a:gd name="connsiteY2" fmla="*/ 133349 h 193933"/>
                  <a:gd name="connsiteX3" fmla="*/ 406442 w 415967"/>
                  <a:gd name="connsiteY3" fmla="*/ 76200 h 193933"/>
                  <a:gd name="connsiteX4" fmla="*/ 77829 w 415967"/>
                  <a:gd name="connsiteY4" fmla="*/ 126206 h 193933"/>
                  <a:gd name="connsiteX5" fmla="*/ 70685 w 415967"/>
                  <a:gd name="connsiteY5" fmla="*/ 7143 h 193933"/>
                  <a:gd name="connsiteX6" fmla="*/ 8772 w 415967"/>
                  <a:gd name="connsiteY6" fmla="*/ 0 h 193933"/>
                  <a:gd name="connsiteX0" fmla="*/ 8772 w 415967"/>
                  <a:gd name="connsiteY0" fmla="*/ 0 h 185905"/>
                  <a:gd name="connsiteX1" fmla="*/ 46873 w 415967"/>
                  <a:gd name="connsiteY1" fmla="*/ 173831 h 185905"/>
                  <a:gd name="connsiteX2" fmla="*/ 415967 w 415967"/>
                  <a:gd name="connsiteY2" fmla="*/ 133349 h 185905"/>
                  <a:gd name="connsiteX3" fmla="*/ 406442 w 415967"/>
                  <a:gd name="connsiteY3" fmla="*/ 76200 h 185905"/>
                  <a:gd name="connsiteX4" fmla="*/ 77829 w 415967"/>
                  <a:gd name="connsiteY4" fmla="*/ 126206 h 185905"/>
                  <a:gd name="connsiteX5" fmla="*/ 70685 w 415967"/>
                  <a:gd name="connsiteY5" fmla="*/ 7143 h 185905"/>
                  <a:gd name="connsiteX6" fmla="*/ 8772 w 415967"/>
                  <a:gd name="connsiteY6" fmla="*/ 0 h 185905"/>
                  <a:gd name="connsiteX0" fmla="*/ 6792 w 413987"/>
                  <a:gd name="connsiteY0" fmla="*/ 0 h 194220"/>
                  <a:gd name="connsiteX1" fmla="*/ 49655 w 413987"/>
                  <a:gd name="connsiteY1" fmla="*/ 183356 h 194220"/>
                  <a:gd name="connsiteX2" fmla="*/ 413987 w 413987"/>
                  <a:gd name="connsiteY2" fmla="*/ 133349 h 194220"/>
                  <a:gd name="connsiteX3" fmla="*/ 404462 w 413987"/>
                  <a:gd name="connsiteY3" fmla="*/ 76200 h 194220"/>
                  <a:gd name="connsiteX4" fmla="*/ 75849 w 413987"/>
                  <a:gd name="connsiteY4" fmla="*/ 126206 h 194220"/>
                  <a:gd name="connsiteX5" fmla="*/ 68705 w 413987"/>
                  <a:gd name="connsiteY5" fmla="*/ 7143 h 194220"/>
                  <a:gd name="connsiteX6" fmla="*/ 6792 w 41398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73159 w 411297"/>
                  <a:gd name="connsiteY4" fmla="*/ 126206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297" h="194220">
                    <a:moveTo>
                      <a:pt x="4102" y="0"/>
                    </a:moveTo>
                    <a:cubicBezTo>
                      <a:pt x="133" y="67469"/>
                      <a:pt x="-13360" y="149225"/>
                      <a:pt x="46965" y="183356"/>
                    </a:cubicBezTo>
                    <a:cubicBezTo>
                      <a:pt x="126738" y="219868"/>
                      <a:pt x="329938" y="154383"/>
                      <a:pt x="411297" y="133349"/>
                    </a:cubicBezTo>
                    <a:lnTo>
                      <a:pt x="401772" y="76200"/>
                    </a:lnTo>
                    <a:cubicBezTo>
                      <a:pt x="287472" y="92075"/>
                      <a:pt x="135072" y="153194"/>
                      <a:pt x="80303" y="133350"/>
                    </a:cubicBezTo>
                    <a:cubicBezTo>
                      <a:pt x="54109" y="105568"/>
                      <a:pt x="61252" y="77786"/>
                      <a:pt x="66015" y="7143"/>
                    </a:cubicBezTo>
                    <a:lnTo>
                      <a:pt x="410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Rectangle 8">
                <a:extLst>
                  <a:ext uri="{FF2B5EF4-FFF2-40B4-BE49-F238E27FC236}">
                    <a16:creationId xmlns:a16="http://schemas.microsoft.com/office/drawing/2014/main" id="{F49B3863-0BDF-4E54-9814-4A0DC90ADBD2}"/>
                  </a:ext>
                </a:extLst>
              </p:cNvPr>
              <p:cNvSpPr/>
              <p:nvPr/>
            </p:nvSpPr>
            <p:spPr>
              <a:xfrm rot="15780000" flipV="1">
                <a:off x="1092709" y="4549884"/>
                <a:ext cx="81611" cy="8161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Freeform 9">
                <a:extLst>
                  <a:ext uri="{FF2B5EF4-FFF2-40B4-BE49-F238E27FC236}">
                    <a16:creationId xmlns:a16="http://schemas.microsoft.com/office/drawing/2014/main" id="{F3DF25D5-B896-48F5-A45C-92E3401876F0}"/>
                  </a:ext>
                </a:extLst>
              </p:cNvPr>
              <p:cNvSpPr/>
              <p:nvPr/>
            </p:nvSpPr>
            <p:spPr>
              <a:xfrm rot="16200000" flipV="1">
                <a:off x="346087" y="4647822"/>
                <a:ext cx="548473" cy="258997"/>
              </a:xfrm>
              <a:custGeom>
                <a:avLst/>
                <a:gdLst>
                  <a:gd name="connsiteX0" fmla="*/ 0 w 428625"/>
                  <a:gd name="connsiteY0" fmla="*/ 2382 h 176213"/>
                  <a:gd name="connsiteX1" fmla="*/ 30957 w 428625"/>
                  <a:gd name="connsiteY1" fmla="*/ 176213 h 176213"/>
                  <a:gd name="connsiteX2" fmla="*/ 428625 w 428625"/>
                  <a:gd name="connsiteY2" fmla="*/ 138113 h 176213"/>
                  <a:gd name="connsiteX3" fmla="*/ 404813 w 428625"/>
                  <a:gd name="connsiteY3" fmla="*/ 80963 h 176213"/>
                  <a:gd name="connsiteX4" fmla="*/ 61913 w 428625"/>
                  <a:gd name="connsiteY4" fmla="*/ 128588 h 176213"/>
                  <a:gd name="connsiteX5" fmla="*/ 54769 w 428625"/>
                  <a:gd name="connsiteY5" fmla="*/ 0 h 176213"/>
                  <a:gd name="connsiteX6" fmla="*/ 0 w 428625"/>
                  <a:gd name="connsiteY6" fmla="*/ 2382 h 176213"/>
                  <a:gd name="connsiteX0" fmla="*/ 0 w 428625"/>
                  <a:gd name="connsiteY0" fmla="*/ 0 h 173831"/>
                  <a:gd name="connsiteX1" fmla="*/ 30957 w 428625"/>
                  <a:gd name="connsiteY1" fmla="*/ 173831 h 173831"/>
                  <a:gd name="connsiteX2" fmla="*/ 428625 w 428625"/>
                  <a:gd name="connsiteY2" fmla="*/ 135731 h 173831"/>
                  <a:gd name="connsiteX3" fmla="*/ 404813 w 428625"/>
                  <a:gd name="connsiteY3" fmla="*/ 78581 h 173831"/>
                  <a:gd name="connsiteX4" fmla="*/ 61913 w 428625"/>
                  <a:gd name="connsiteY4" fmla="*/ 126206 h 173831"/>
                  <a:gd name="connsiteX5" fmla="*/ 54769 w 428625"/>
                  <a:gd name="connsiteY5" fmla="*/ 7143 h 173831"/>
                  <a:gd name="connsiteX6" fmla="*/ 0 w 428625"/>
                  <a:gd name="connsiteY6" fmla="*/ 0 h 173831"/>
                  <a:gd name="connsiteX0" fmla="*/ 2455 w 431080"/>
                  <a:gd name="connsiteY0" fmla="*/ 0 h 173831"/>
                  <a:gd name="connsiteX1" fmla="*/ 33412 w 431080"/>
                  <a:gd name="connsiteY1" fmla="*/ 173831 h 173831"/>
                  <a:gd name="connsiteX2" fmla="*/ 431080 w 431080"/>
                  <a:gd name="connsiteY2" fmla="*/ 135731 h 173831"/>
                  <a:gd name="connsiteX3" fmla="*/ 407268 w 431080"/>
                  <a:gd name="connsiteY3" fmla="*/ 78581 h 173831"/>
                  <a:gd name="connsiteX4" fmla="*/ 64368 w 431080"/>
                  <a:gd name="connsiteY4" fmla="*/ 126206 h 173831"/>
                  <a:gd name="connsiteX5" fmla="*/ 57224 w 431080"/>
                  <a:gd name="connsiteY5" fmla="*/ 7143 h 173831"/>
                  <a:gd name="connsiteX6" fmla="*/ 2455 w 431080"/>
                  <a:gd name="connsiteY6" fmla="*/ 0 h 173831"/>
                  <a:gd name="connsiteX0" fmla="*/ 7837 w 436462"/>
                  <a:gd name="connsiteY0" fmla="*/ 0 h 173831"/>
                  <a:gd name="connsiteX1" fmla="*/ 38794 w 436462"/>
                  <a:gd name="connsiteY1" fmla="*/ 173831 h 173831"/>
                  <a:gd name="connsiteX2" fmla="*/ 436462 w 436462"/>
                  <a:gd name="connsiteY2" fmla="*/ 135731 h 173831"/>
                  <a:gd name="connsiteX3" fmla="*/ 412650 w 436462"/>
                  <a:gd name="connsiteY3" fmla="*/ 78581 h 173831"/>
                  <a:gd name="connsiteX4" fmla="*/ 69750 w 436462"/>
                  <a:gd name="connsiteY4" fmla="*/ 126206 h 173831"/>
                  <a:gd name="connsiteX5" fmla="*/ 62606 w 436462"/>
                  <a:gd name="connsiteY5" fmla="*/ 7143 h 173831"/>
                  <a:gd name="connsiteX6" fmla="*/ 7837 w 436462"/>
                  <a:gd name="connsiteY6" fmla="*/ 0 h 173831"/>
                  <a:gd name="connsiteX0" fmla="*/ 7837 w 436462"/>
                  <a:gd name="connsiteY0" fmla="*/ 0 h 192434"/>
                  <a:gd name="connsiteX1" fmla="*/ 38794 w 436462"/>
                  <a:gd name="connsiteY1" fmla="*/ 173831 h 192434"/>
                  <a:gd name="connsiteX2" fmla="*/ 436462 w 436462"/>
                  <a:gd name="connsiteY2" fmla="*/ 135731 h 192434"/>
                  <a:gd name="connsiteX3" fmla="*/ 412650 w 436462"/>
                  <a:gd name="connsiteY3" fmla="*/ 78581 h 192434"/>
                  <a:gd name="connsiteX4" fmla="*/ 69750 w 436462"/>
                  <a:gd name="connsiteY4" fmla="*/ 126206 h 192434"/>
                  <a:gd name="connsiteX5" fmla="*/ 62606 w 436462"/>
                  <a:gd name="connsiteY5" fmla="*/ 7143 h 192434"/>
                  <a:gd name="connsiteX6" fmla="*/ 7837 w 436462"/>
                  <a:gd name="connsiteY6" fmla="*/ 0 h 192434"/>
                  <a:gd name="connsiteX0" fmla="*/ 12223 w 440848"/>
                  <a:gd name="connsiteY0" fmla="*/ 0 h 192434"/>
                  <a:gd name="connsiteX1" fmla="*/ 43180 w 440848"/>
                  <a:gd name="connsiteY1" fmla="*/ 173831 h 192434"/>
                  <a:gd name="connsiteX2" fmla="*/ 440848 w 440848"/>
                  <a:gd name="connsiteY2" fmla="*/ 135731 h 192434"/>
                  <a:gd name="connsiteX3" fmla="*/ 417036 w 440848"/>
                  <a:gd name="connsiteY3" fmla="*/ 78581 h 192434"/>
                  <a:gd name="connsiteX4" fmla="*/ 74136 w 440848"/>
                  <a:gd name="connsiteY4" fmla="*/ 126206 h 192434"/>
                  <a:gd name="connsiteX5" fmla="*/ 66992 w 440848"/>
                  <a:gd name="connsiteY5" fmla="*/ 7143 h 192434"/>
                  <a:gd name="connsiteX6" fmla="*/ 12223 w 440848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06442 w 444541"/>
                  <a:gd name="connsiteY3" fmla="*/ 76200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15967 w 444541"/>
                  <a:gd name="connsiteY3" fmla="*/ 133349 h 192434"/>
                  <a:gd name="connsiteX4" fmla="*/ 406442 w 444541"/>
                  <a:gd name="connsiteY4" fmla="*/ 76200 h 192434"/>
                  <a:gd name="connsiteX5" fmla="*/ 77829 w 444541"/>
                  <a:gd name="connsiteY5" fmla="*/ 126206 h 192434"/>
                  <a:gd name="connsiteX6" fmla="*/ 70685 w 444541"/>
                  <a:gd name="connsiteY6" fmla="*/ 7143 h 192434"/>
                  <a:gd name="connsiteX7" fmla="*/ 8772 w 444541"/>
                  <a:gd name="connsiteY7" fmla="*/ 0 h 192434"/>
                  <a:gd name="connsiteX0" fmla="*/ 8772 w 415967"/>
                  <a:gd name="connsiteY0" fmla="*/ 0 h 179742"/>
                  <a:gd name="connsiteX1" fmla="*/ 46873 w 415967"/>
                  <a:gd name="connsiteY1" fmla="*/ 173831 h 179742"/>
                  <a:gd name="connsiteX2" fmla="*/ 415967 w 415967"/>
                  <a:gd name="connsiteY2" fmla="*/ 133349 h 179742"/>
                  <a:gd name="connsiteX3" fmla="*/ 406442 w 415967"/>
                  <a:gd name="connsiteY3" fmla="*/ 76200 h 179742"/>
                  <a:gd name="connsiteX4" fmla="*/ 77829 w 415967"/>
                  <a:gd name="connsiteY4" fmla="*/ 126206 h 179742"/>
                  <a:gd name="connsiteX5" fmla="*/ 70685 w 415967"/>
                  <a:gd name="connsiteY5" fmla="*/ 7143 h 179742"/>
                  <a:gd name="connsiteX6" fmla="*/ 8772 w 415967"/>
                  <a:gd name="connsiteY6" fmla="*/ 0 h 179742"/>
                  <a:gd name="connsiteX0" fmla="*/ 8772 w 415967"/>
                  <a:gd name="connsiteY0" fmla="*/ 0 h 180174"/>
                  <a:gd name="connsiteX1" fmla="*/ 46873 w 415967"/>
                  <a:gd name="connsiteY1" fmla="*/ 173831 h 180174"/>
                  <a:gd name="connsiteX2" fmla="*/ 415967 w 415967"/>
                  <a:gd name="connsiteY2" fmla="*/ 133349 h 180174"/>
                  <a:gd name="connsiteX3" fmla="*/ 406442 w 415967"/>
                  <a:gd name="connsiteY3" fmla="*/ 76200 h 180174"/>
                  <a:gd name="connsiteX4" fmla="*/ 77829 w 415967"/>
                  <a:gd name="connsiteY4" fmla="*/ 126206 h 180174"/>
                  <a:gd name="connsiteX5" fmla="*/ 70685 w 415967"/>
                  <a:gd name="connsiteY5" fmla="*/ 7143 h 180174"/>
                  <a:gd name="connsiteX6" fmla="*/ 8772 w 415967"/>
                  <a:gd name="connsiteY6" fmla="*/ 0 h 180174"/>
                  <a:gd name="connsiteX0" fmla="*/ 8772 w 415967"/>
                  <a:gd name="connsiteY0" fmla="*/ 0 h 193933"/>
                  <a:gd name="connsiteX1" fmla="*/ 46873 w 415967"/>
                  <a:gd name="connsiteY1" fmla="*/ 173831 h 193933"/>
                  <a:gd name="connsiteX2" fmla="*/ 415967 w 415967"/>
                  <a:gd name="connsiteY2" fmla="*/ 133349 h 193933"/>
                  <a:gd name="connsiteX3" fmla="*/ 406442 w 415967"/>
                  <a:gd name="connsiteY3" fmla="*/ 76200 h 193933"/>
                  <a:gd name="connsiteX4" fmla="*/ 77829 w 415967"/>
                  <a:gd name="connsiteY4" fmla="*/ 126206 h 193933"/>
                  <a:gd name="connsiteX5" fmla="*/ 70685 w 415967"/>
                  <a:gd name="connsiteY5" fmla="*/ 7143 h 193933"/>
                  <a:gd name="connsiteX6" fmla="*/ 8772 w 415967"/>
                  <a:gd name="connsiteY6" fmla="*/ 0 h 193933"/>
                  <a:gd name="connsiteX0" fmla="*/ 8772 w 415967"/>
                  <a:gd name="connsiteY0" fmla="*/ 0 h 185905"/>
                  <a:gd name="connsiteX1" fmla="*/ 46873 w 415967"/>
                  <a:gd name="connsiteY1" fmla="*/ 173831 h 185905"/>
                  <a:gd name="connsiteX2" fmla="*/ 415967 w 415967"/>
                  <a:gd name="connsiteY2" fmla="*/ 133349 h 185905"/>
                  <a:gd name="connsiteX3" fmla="*/ 406442 w 415967"/>
                  <a:gd name="connsiteY3" fmla="*/ 76200 h 185905"/>
                  <a:gd name="connsiteX4" fmla="*/ 77829 w 415967"/>
                  <a:gd name="connsiteY4" fmla="*/ 126206 h 185905"/>
                  <a:gd name="connsiteX5" fmla="*/ 70685 w 415967"/>
                  <a:gd name="connsiteY5" fmla="*/ 7143 h 185905"/>
                  <a:gd name="connsiteX6" fmla="*/ 8772 w 415967"/>
                  <a:gd name="connsiteY6" fmla="*/ 0 h 185905"/>
                  <a:gd name="connsiteX0" fmla="*/ 6792 w 413987"/>
                  <a:gd name="connsiteY0" fmla="*/ 0 h 194220"/>
                  <a:gd name="connsiteX1" fmla="*/ 49655 w 413987"/>
                  <a:gd name="connsiteY1" fmla="*/ 183356 h 194220"/>
                  <a:gd name="connsiteX2" fmla="*/ 413987 w 413987"/>
                  <a:gd name="connsiteY2" fmla="*/ 133349 h 194220"/>
                  <a:gd name="connsiteX3" fmla="*/ 404462 w 413987"/>
                  <a:gd name="connsiteY3" fmla="*/ 76200 h 194220"/>
                  <a:gd name="connsiteX4" fmla="*/ 75849 w 413987"/>
                  <a:gd name="connsiteY4" fmla="*/ 126206 h 194220"/>
                  <a:gd name="connsiteX5" fmla="*/ 68705 w 413987"/>
                  <a:gd name="connsiteY5" fmla="*/ 7143 h 194220"/>
                  <a:gd name="connsiteX6" fmla="*/ 6792 w 41398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73159 w 411297"/>
                  <a:gd name="connsiteY4" fmla="*/ 126206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297" h="194220">
                    <a:moveTo>
                      <a:pt x="4102" y="0"/>
                    </a:moveTo>
                    <a:cubicBezTo>
                      <a:pt x="133" y="67469"/>
                      <a:pt x="-13360" y="149225"/>
                      <a:pt x="46965" y="183356"/>
                    </a:cubicBezTo>
                    <a:cubicBezTo>
                      <a:pt x="126738" y="219868"/>
                      <a:pt x="329938" y="154383"/>
                      <a:pt x="411297" y="133349"/>
                    </a:cubicBezTo>
                    <a:lnTo>
                      <a:pt x="401772" y="76200"/>
                    </a:lnTo>
                    <a:cubicBezTo>
                      <a:pt x="287472" y="92075"/>
                      <a:pt x="135072" y="153194"/>
                      <a:pt x="80303" y="133350"/>
                    </a:cubicBezTo>
                    <a:cubicBezTo>
                      <a:pt x="54109" y="105568"/>
                      <a:pt x="61252" y="77786"/>
                      <a:pt x="66015" y="7143"/>
                    </a:cubicBezTo>
                    <a:lnTo>
                      <a:pt x="410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10">
              <a:extLst>
                <a:ext uri="{FF2B5EF4-FFF2-40B4-BE49-F238E27FC236}">
                  <a16:creationId xmlns:a16="http://schemas.microsoft.com/office/drawing/2014/main" id="{DADDE80A-58A4-4B22-BBC6-B710E304E1E9}"/>
                </a:ext>
              </a:extLst>
            </p:cNvPr>
            <p:cNvGrpSpPr/>
            <p:nvPr/>
          </p:nvGrpSpPr>
          <p:grpSpPr>
            <a:xfrm rot="16200000" flipV="1">
              <a:off x="937906" y="4031038"/>
              <a:ext cx="281160" cy="221882"/>
              <a:chOff x="4382967" y="2733371"/>
              <a:chExt cx="210840" cy="166388"/>
            </a:xfrm>
            <a:solidFill>
              <a:schemeClr val="accent2"/>
            </a:solidFill>
          </p:grpSpPr>
          <p:sp>
            <p:nvSpPr>
              <p:cNvPr id="29" name="Oval 11">
                <a:extLst>
                  <a:ext uri="{FF2B5EF4-FFF2-40B4-BE49-F238E27FC236}">
                    <a16:creationId xmlns:a16="http://schemas.microsoft.com/office/drawing/2014/main" id="{1DFD58AC-CCDE-4FA6-9260-891FAEFEB9AA}"/>
                  </a:ext>
                </a:extLst>
              </p:cNvPr>
              <p:cNvSpPr/>
              <p:nvPr/>
            </p:nvSpPr>
            <p:spPr>
              <a:xfrm>
                <a:off x="4427419" y="2733371"/>
                <a:ext cx="166388" cy="16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Rectangle 12">
                <a:extLst>
                  <a:ext uri="{FF2B5EF4-FFF2-40B4-BE49-F238E27FC236}">
                    <a16:creationId xmlns:a16="http://schemas.microsoft.com/office/drawing/2014/main" id="{18C8463E-1DFF-42FA-9321-B322A2EAECAE}"/>
                  </a:ext>
                </a:extLst>
              </p:cNvPr>
              <p:cNvSpPr/>
              <p:nvPr/>
            </p:nvSpPr>
            <p:spPr>
              <a:xfrm rot="21043497">
                <a:off x="4382967" y="2789398"/>
                <a:ext cx="80512" cy="911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" name="Block Arc 18">
              <a:extLst>
                <a:ext uri="{FF2B5EF4-FFF2-40B4-BE49-F238E27FC236}">
                  <a16:creationId xmlns:a16="http://schemas.microsoft.com/office/drawing/2014/main" id="{05FBD1D4-FDF9-4F3D-8EDD-CF164490D8FF}"/>
                </a:ext>
              </a:extLst>
            </p:cNvPr>
            <p:cNvSpPr/>
            <p:nvPr/>
          </p:nvSpPr>
          <p:spPr>
            <a:xfrm rot="5400000">
              <a:off x="1710031" y="3146486"/>
              <a:ext cx="1586042" cy="1587021"/>
            </a:xfrm>
            <a:prstGeom prst="blockArc">
              <a:avLst>
                <a:gd name="adj1" fmla="val 10789375"/>
                <a:gd name="adj2" fmla="val 66328"/>
                <a:gd name="adj3" fmla="val 811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C2536434-02B2-4F3A-893C-14AA558A04ED}"/>
                </a:ext>
              </a:extLst>
            </p:cNvPr>
            <p:cNvSpPr/>
            <p:nvPr/>
          </p:nvSpPr>
          <p:spPr>
            <a:xfrm rot="5400000">
              <a:off x="2106016" y="2874975"/>
              <a:ext cx="128165" cy="672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11" name="Rectangle 20">
              <a:extLst>
                <a:ext uri="{FF2B5EF4-FFF2-40B4-BE49-F238E27FC236}">
                  <a16:creationId xmlns:a16="http://schemas.microsoft.com/office/drawing/2014/main" id="{18D979CA-A0A7-49B8-903C-AF648739136C}"/>
                </a:ext>
              </a:extLst>
            </p:cNvPr>
            <p:cNvSpPr/>
            <p:nvPr/>
          </p:nvSpPr>
          <p:spPr>
            <a:xfrm rot="5400000">
              <a:off x="2106016" y="4332854"/>
              <a:ext cx="128165" cy="672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12" name="Rectangle 21">
              <a:extLst>
                <a:ext uri="{FF2B5EF4-FFF2-40B4-BE49-F238E27FC236}">
                  <a16:creationId xmlns:a16="http://schemas.microsoft.com/office/drawing/2014/main" id="{AFDCDF10-4325-4D71-BEAA-281E2093EB0F}"/>
                </a:ext>
              </a:extLst>
            </p:cNvPr>
            <p:cNvSpPr/>
            <p:nvPr/>
          </p:nvSpPr>
          <p:spPr>
            <a:xfrm rot="5400000">
              <a:off x="3807196" y="3339914"/>
              <a:ext cx="128165" cy="1200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13" name="Rectangle 36">
              <a:extLst>
                <a:ext uri="{FF2B5EF4-FFF2-40B4-BE49-F238E27FC236}">
                  <a16:creationId xmlns:a16="http://schemas.microsoft.com/office/drawing/2014/main" id="{1F0F7378-BE8B-4711-962E-40CBEC694D2B}"/>
                </a:ext>
              </a:extLst>
            </p:cNvPr>
            <p:cNvSpPr/>
            <p:nvPr/>
          </p:nvSpPr>
          <p:spPr>
            <a:xfrm rot="5400000">
              <a:off x="6246352" y="1843053"/>
              <a:ext cx="128165" cy="672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4" name="Rectangle 37">
              <a:extLst>
                <a:ext uri="{FF2B5EF4-FFF2-40B4-BE49-F238E27FC236}">
                  <a16:creationId xmlns:a16="http://schemas.microsoft.com/office/drawing/2014/main" id="{2278901B-2897-45D5-8B43-D0AF270CF124}"/>
                </a:ext>
              </a:extLst>
            </p:cNvPr>
            <p:cNvSpPr/>
            <p:nvPr/>
          </p:nvSpPr>
          <p:spPr>
            <a:xfrm>
              <a:off x="5845828" y="2115051"/>
              <a:ext cx="128165" cy="1476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5" name="Rectangle 38">
              <a:extLst>
                <a:ext uri="{FF2B5EF4-FFF2-40B4-BE49-F238E27FC236}">
                  <a16:creationId xmlns:a16="http://schemas.microsoft.com/office/drawing/2014/main" id="{27227408-D109-4637-BE8F-7D50EFD79BF6}"/>
                </a:ext>
              </a:extLst>
            </p:cNvPr>
            <p:cNvSpPr/>
            <p:nvPr/>
          </p:nvSpPr>
          <p:spPr>
            <a:xfrm>
              <a:off x="6646518" y="2115051"/>
              <a:ext cx="128165" cy="1476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16" name="Rectangle 33">
              <a:extLst>
                <a:ext uri="{FF2B5EF4-FFF2-40B4-BE49-F238E27FC236}">
                  <a16:creationId xmlns:a16="http://schemas.microsoft.com/office/drawing/2014/main" id="{8DB1E7B1-02A6-4DA2-8A85-445DA09F5975}"/>
                </a:ext>
              </a:extLst>
            </p:cNvPr>
            <p:cNvSpPr/>
            <p:nvPr/>
          </p:nvSpPr>
          <p:spPr>
            <a:xfrm rot="10800000">
              <a:off x="8071973" y="3604093"/>
              <a:ext cx="128165" cy="672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17" name="Rectangle 34">
              <a:extLst>
                <a:ext uri="{FF2B5EF4-FFF2-40B4-BE49-F238E27FC236}">
                  <a16:creationId xmlns:a16="http://schemas.microsoft.com/office/drawing/2014/main" id="{E630F5F7-B9D4-45AF-82A8-9EC713AC7998}"/>
                </a:ext>
              </a:extLst>
            </p:cNvPr>
            <p:cNvSpPr/>
            <p:nvPr/>
          </p:nvSpPr>
          <p:spPr>
            <a:xfrm rot="5400000">
              <a:off x="7362056" y="2765651"/>
              <a:ext cx="128165" cy="15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18" name="Rectangle 35">
              <a:extLst>
                <a:ext uri="{FF2B5EF4-FFF2-40B4-BE49-F238E27FC236}">
                  <a16:creationId xmlns:a16="http://schemas.microsoft.com/office/drawing/2014/main" id="{62C8B8B0-34FA-4169-BBC7-3C62B2CA91E6}"/>
                </a:ext>
              </a:extLst>
            </p:cNvPr>
            <p:cNvSpPr/>
            <p:nvPr/>
          </p:nvSpPr>
          <p:spPr>
            <a:xfrm rot="5400000">
              <a:off x="7362056" y="3566339"/>
              <a:ext cx="128165" cy="15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19" name="Rectangle 30">
              <a:extLst>
                <a:ext uri="{FF2B5EF4-FFF2-40B4-BE49-F238E27FC236}">
                  <a16:creationId xmlns:a16="http://schemas.microsoft.com/office/drawing/2014/main" id="{2F1D84A7-9823-4FE5-9603-372B143F27B5}"/>
                </a:ext>
              </a:extLst>
            </p:cNvPr>
            <p:cNvSpPr/>
            <p:nvPr/>
          </p:nvSpPr>
          <p:spPr>
            <a:xfrm rot="16200000">
              <a:off x="6250868" y="5355054"/>
              <a:ext cx="128165" cy="684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0" name="Rectangle 31">
              <a:extLst>
                <a:ext uri="{FF2B5EF4-FFF2-40B4-BE49-F238E27FC236}">
                  <a16:creationId xmlns:a16="http://schemas.microsoft.com/office/drawing/2014/main" id="{68C8C818-E1EA-479B-8EFF-2E37AA24803C}"/>
                </a:ext>
              </a:extLst>
            </p:cNvPr>
            <p:cNvSpPr/>
            <p:nvPr/>
          </p:nvSpPr>
          <p:spPr>
            <a:xfrm rot="10800000">
              <a:off x="6645475" y="4280243"/>
              <a:ext cx="128165" cy="1476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1" name="Rectangle 32">
              <a:extLst>
                <a:ext uri="{FF2B5EF4-FFF2-40B4-BE49-F238E27FC236}">
                  <a16:creationId xmlns:a16="http://schemas.microsoft.com/office/drawing/2014/main" id="{9D2D8CAB-C170-48C9-8A76-9EA181EDB4AB}"/>
                </a:ext>
              </a:extLst>
            </p:cNvPr>
            <p:cNvSpPr/>
            <p:nvPr/>
          </p:nvSpPr>
          <p:spPr>
            <a:xfrm rot="10800000">
              <a:off x="5844785" y="4280243"/>
              <a:ext cx="128165" cy="1476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2" name="Rectangle 27">
              <a:extLst>
                <a:ext uri="{FF2B5EF4-FFF2-40B4-BE49-F238E27FC236}">
                  <a16:creationId xmlns:a16="http://schemas.microsoft.com/office/drawing/2014/main" id="{AA7948AF-8153-402A-B853-F993C4FDF3D2}"/>
                </a:ext>
              </a:extLst>
            </p:cNvPr>
            <p:cNvSpPr/>
            <p:nvPr/>
          </p:nvSpPr>
          <p:spPr>
            <a:xfrm>
              <a:off x="4429203" y="3603736"/>
              <a:ext cx="128165" cy="672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23" name="Rectangle 28">
              <a:extLst>
                <a:ext uri="{FF2B5EF4-FFF2-40B4-BE49-F238E27FC236}">
                  <a16:creationId xmlns:a16="http://schemas.microsoft.com/office/drawing/2014/main" id="{7045B1BB-34D2-4068-AF20-F81F07C3BA63}"/>
                </a:ext>
              </a:extLst>
            </p:cNvPr>
            <p:cNvSpPr/>
            <p:nvPr/>
          </p:nvSpPr>
          <p:spPr>
            <a:xfrm rot="16200000">
              <a:off x="5139120" y="3566341"/>
              <a:ext cx="128165" cy="15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48233193-2CE8-45D4-9C36-A2620A02D8B7}"/>
                </a:ext>
              </a:extLst>
            </p:cNvPr>
            <p:cNvSpPr/>
            <p:nvPr/>
          </p:nvSpPr>
          <p:spPr>
            <a:xfrm rot="16200000">
              <a:off x="5139120" y="2765650"/>
              <a:ext cx="128165" cy="15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5" name="Isosceles Triangle 39">
              <a:extLst>
                <a:ext uri="{FF2B5EF4-FFF2-40B4-BE49-F238E27FC236}">
                  <a16:creationId xmlns:a16="http://schemas.microsoft.com/office/drawing/2014/main" id="{D343A970-2E3C-4ECA-9260-0D94C37D27B7}"/>
                </a:ext>
              </a:extLst>
            </p:cNvPr>
            <p:cNvSpPr/>
            <p:nvPr/>
          </p:nvSpPr>
          <p:spPr>
            <a:xfrm>
              <a:off x="6153631" y="2348902"/>
              <a:ext cx="310808" cy="267938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6" name="Isosceles Triangle 40">
              <a:extLst>
                <a:ext uri="{FF2B5EF4-FFF2-40B4-BE49-F238E27FC236}">
                  <a16:creationId xmlns:a16="http://schemas.microsoft.com/office/drawing/2014/main" id="{55C3C7F4-F205-4B5D-8436-C5A4288419B7}"/>
                </a:ext>
              </a:extLst>
            </p:cNvPr>
            <p:cNvSpPr/>
            <p:nvPr/>
          </p:nvSpPr>
          <p:spPr>
            <a:xfrm rot="5400000">
              <a:off x="7600057" y="3784580"/>
              <a:ext cx="310808" cy="267938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7" name="Isosceles Triangle 41">
              <a:extLst>
                <a:ext uri="{FF2B5EF4-FFF2-40B4-BE49-F238E27FC236}">
                  <a16:creationId xmlns:a16="http://schemas.microsoft.com/office/drawing/2014/main" id="{B97189C8-6893-4FE6-A4F9-8224016DBEA7}"/>
                </a:ext>
              </a:extLst>
            </p:cNvPr>
            <p:cNvSpPr/>
            <p:nvPr/>
          </p:nvSpPr>
          <p:spPr>
            <a:xfrm rot="10800000">
              <a:off x="6158958" y="5229310"/>
              <a:ext cx="310808" cy="267938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28" name="Isosceles Triangle 42">
              <a:extLst>
                <a:ext uri="{FF2B5EF4-FFF2-40B4-BE49-F238E27FC236}">
                  <a16:creationId xmlns:a16="http://schemas.microsoft.com/office/drawing/2014/main" id="{EB105AE4-3770-4AB9-BD81-87BCDF1EFBC4}"/>
                </a:ext>
              </a:extLst>
            </p:cNvPr>
            <p:cNvSpPr/>
            <p:nvPr/>
          </p:nvSpPr>
          <p:spPr>
            <a:xfrm rot="16200000">
              <a:off x="4721908" y="3800409"/>
              <a:ext cx="310808" cy="267938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1200"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59">
            <a:extLst>
              <a:ext uri="{FF2B5EF4-FFF2-40B4-BE49-F238E27FC236}">
                <a16:creationId xmlns:a16="http://schemas.microsoft.com/office/drawing/2014/main" id="{B674193A-0CDF-42EE-B35C-4AAEAE1387CC}"/>
              </a:ext>
            </a:extLst>
          </p:cNvPr>
          <p:cNvGrpSpPr/>
          <p:nvPr/>
        </p:nvGrpSpPr>
        <p:grpSpPr>
          <a:xfrm>
            <a:off x="2544025" y="1768361"/>
            <a:ext cx="2833242" cy="1117273"/>
            <a:chOff x="803640" y="3362835"/>
            <a:chExt cx="2059657" cy="111727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215C48E-3BB0-408A-B60F-8FAEE81D534A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C21F680-5F88-48EB-960F-AFC8F1E6CC4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62">
            <a:extLst>
              <a:ext uri="{FF2B5EF4-FFF2-40B4-BE49-F238E27FC236}">
                <a16:creationId xmlns:a16="http://schemas.microsoft.com/office/drawing/2014/main" id="{DC3C8B20-F4D2-44CB-AA10-A4CE9B5F2C23}"/>
              </a:ext>
            </a:extLst>
          </p:cNvPr>
          <p:cNvGrpSpPr/>
          <p:nvPr/>
        </p:nvGrpSpPr>
        <p:grpSpPr>
          <a:xfrm>
            <a:off x="2544025" y="5228675"/>
            <a:ext cx="2833242" cy="1117273"/>
            <a:chOff x="803640" y="3362835"/>
            <a:chExt cx="2059657" cy="1117273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58EDB0C-67BF-4494-91D6-A7E70278DEE2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0FFBC02-2007-432F-A44C-41FD1951154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65">
            <a:extLst>
              <a:ext uri="{FF2B5EF4-FFF2-40B4-BE49-F238E27FC236}">
                <a16:creationId xmlns:a16="http://schemas.microsoft.com/office/drawing/2014/main" id="{B681C431-367B-404A-B5BD-99895FD1A1A9}"/>
              </a:ext>
            </a:extLst>
          </p:cNvPr>
          <p:cNvGrpSpPr/>
          <p:nvPr/>
        </p:nvGrpSpPr>
        <p:grpSpPr>
          <a:xfrm>
            <a:off x="7247455" y="1768361"/>
            <a:ext cx="2816974" cy="1117273"/>
            <a:chOff x="803640" y="3362835"/>
            <a:chExt cx="2059657" cy="1117273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CB70972-0B32-454D-A431-EC5B751D3C40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DDA93E6-70D7-49C3-9CB5-2209CF6961EA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68">
            <a:extLst>
              <a:ext uri="{FF2B5EF4-FFF2-40B4-BE49-F238E27FC236}">
                <a16:creationId xmlns:a16="http://schemas.microsoft.com/office/drawing/2014/main" id="{44F00BE7-C391-40A0-9AF8-73AC83BFC355}"/>
              </a:ext>
            </a:extLst>
          </p:cNvPr>
          <p:cNvGrpSpPr/>
          <p:nvPr/>
        </p:nvGrpSpPr>
        <p:grpSpPr>
          <a:xfrm>
            <a:off x="7247455" y="5228675"/>
            <a:ext cx="2816974" cy="1117273"/>
            <a:chOff x="803640" y="3362835"/>
            <a:chExt cx="2059657" cy="1117273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0213187-BC21-4A25-B994-32BD9D2D6206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8E917BC-48AD-43C9-9D1D-1EE98308FD53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88814004-C5AD-39E9-9412-11B3CF653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en-US" dirty="0">
                <a:cs typeface="B Nazanin" panose="00000400000000000000" pitchFamily="2" charset="-78"/>
              </a:rPr>
              <a:t>نمودار: مثال</a:t>
            </a:r>
            <a:endParaRPr lang="en-US" altLang="en-US" dirty="0">
              <a:cs typeface="B Nazanin" panose="00000400000000000000" pitchFamily="2" charset="-78"/>
            </a:endParaRP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87149FC-5730-C48A-5B59-6B75C9BA24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endParaRPr lang="en-US" alt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14340" name="Chart 3">
            <a:extLst>
              <a:ext uri="{FF2B5EF4-FFF2-40B4-BE49-F238E27FC236}">
                <a16:creationId xmlns:a16="http://schemas.microsoft.com/office/drawing/2014/main" id="{E45C5A2E-750F-81A3-0E85-425CD047B887}"/>
              </a:ext>
            </a:extLst>
          </p:cNvPr>
          <p:cNvGraphicFramePr>
            <a:graphicFrameLocks/>
          </p:cNvGraphicFramePr>
          <p:nvPr/>
        </p:nvGraphicFramePr>
        <p:xfrm>
          <a:off x="2387600" y="1701800"/>
          <a:ext cx="7416800" cy="452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7412123" imgH="4522858" progId="Excel.Chart.8">
                  <p:embed/>
                </p:oleObj>
              </mc:Choice>
              <mc:Fallback>
                <p:oleObj r:id="rId2" imgW="7412123" imgH="4522858" progId="Excel.Chart.8">
                  <p:embed/>
                  <p:pic>
                    <p:nvPicPr>
                      <p:cNvPr id="14340" name="Chart 3">
                        <a:extLst>
                          <a:ext uri="{FF2B5EF4-FFF2-40B4-BE49-F238E27FC236}">
                            <a16:creationId xmlns:a16="http://schemas.microsoft.com/office/drawing/2014/main" id="{E45C5A2E-750F-81A3-0E85-425CD047B887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7600" y="1701800"/>
                        <a:ext cx="7416800" cy="452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E53253B-2552-4F4B-A7BE-527DE3A2B968}"/>
              </a:ext>
            </a:extLst>
          </p:cNvPr>
          <p:cNvSpPr txBox="1"/>
          <p:nvPr/>
        </p:nvSpPr>
        <p:spPr>
          <a:xfrm>
            <a:off x="394946" y="6131040"/>
            <a:ext cx="297084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 rtl="1"/>
            <a:r>
              <a:rPr lang="en-GB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100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7FAAF3-C68C-4DFF-9D97-66EEDFCEC287}"/>
              </a:ext>
            </a:extLst>
          </p:cNvPr>
          <p:cNvSpPr txBox="1"/>
          <p:nvPr/>
        </p:nvSpPr>
        <p:spPr>
          <a:xfrm>
            <a:off x="614285" y="5370218"/>
            <a:ext cx="297084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i="1" dirty="0">
                <a:solidFill>
                  <a:schemeClr val="bg1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i="1" dirty="0">
                <a:solidFill>
                  <a:schemeClr val="bg1"/>
                </a:solidFill>
                <a:cs typeface="B Nazanin" panose="00000400000000000000" pitchFamily="2" charset="-78"/>
              </a:rPr>
              <a:t>هویج</a:t>
            </a:r>
            <a:endParaRPr lang="ko-KR" altLang="en-US" sz="2400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F100E8-6127-48D4-ABBD-4AC42D891357}"/>
              </a:ext>
            </a:extLst>
          </p:cNvPr>
          <p:cNvSpPr txBox="1"/>
          <p:nvPr/>
        </p:nvSpPr>
        <p:spPr>
          <a:xfrm>
            <a:off x="0" y="130202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i="1" dirty="0">
                <a:solidFill>
                  <a:schemeClr val="bg1"/>
                </a:solidFill>
                <a:cs typeface="B Nazanin" panose="00000400000000000000" pitchFamily="2" charset="-78"/>
              </a:rPr>
              <a:t>عالی</a:t>
            </a:r>
          </a:p>
          <a:p>
            <a:pPr algn="r" rtl="1"/>
            <a:r>
              <a:rPr lang="fa-IR" altLang="ko-KR" sz="4800" b="1" i="1" dirty="0">
                <a:solidFill>
                  <a:schemeClr val="bg1"/>
                </a:solidFill>
                <a:cs typeface="B Nazanin" panose="00000400000000000000" pitchFamily="2" charset="-78"/>
              </a:rPr>
              <a:t>اسلاید</a:t>
            </a:r>
            <a:endParaRPr lang="ko-KR" altLang="en-US" sz="4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3">
            <a:extLst>
              <a:ext uri="{FF2B5EF4-FFF2-40B4-BE49-F238E27FC236}">
                <a16:creationId xmlns:a16="http://schemas.microsoft.com/office/drawing/2014/main" id="{491CB4D3-1005-4AAA-95AB-886BB6FEF243}"/>
              </a:ext>
            </a:extLst>
          </p:cNvPr>
          <p:cNvSpPr/>
          <p:nvPr/>
        </p:nvSpPr>
        <p:spPr>
          <a:xfrm>
            <a:off x="4622855" y="4763213"/>
            <a:ext cx="612000" cy="612000"/>
          </a:xfrm>
          <a:custGeom>
            <a:avLst/>
            <a:gdLst/>
            <a:ahLst/>
            <a:cxnLst/>
            <a:rect l="l" t="t" r="r" b="b"/>
            <a:pathLst>
              <a:path w="3888432" h="3888432">
                <a:moveTo>
                  <a:pt x="2250798" y="578107"/>
                </a:moveTo>
                <a:lnTo>
                  <a:pt x="1637760" y="578107"/>
                </a:lnTo>
                <a:lnTo>
                  <a:pt x="1637760" y="1311063"/>
                </a:lnTo>
                <a:lnTo>
                  <a:pt x="1042560" y="895535"/>
                </a:lnTo>
                <a:lnTo>
                  <a:pt x="691636" y="1398197"/>
                </a:lnTo>
                <a:lnTo>
                  <a:pt x="1405184" y="1896345"/>
                </a:lnTo>
                <a:lnTo>
                  <a:pt x="665257" y="2393266"/>
                </a:lnTo>
                <a:lnTo>
                  <a:pt x="1007039" y="2902187"/>
                </a:lnTo>
                <a:lnTo>
                  <a:pt x="1637760" y="2478608"/>
                </a:lnTo>
                <a:lnTo>
                  <a:pt x="1637760" y="3234607"/>
                </a:lnTo>
                <a:lnTo>
                  <a:pt x="2250799" y="3234607"/>
                </a:lnTo>
                <a:lnTo>
                  <a:pt x="2250798" y="2486693"/>
                </a:lnTo>
                <a:lnTo>
                  <a:pt x="2869840" y="2918864"/>
                </a:lnTo>
                <a:lnTo>
                  <a:pt x="3220762" y="2416201"/>
                </a:lnTo>
                <a:lnTo>
                  <a:pt x="2490164" y="1906150"/>
                </a:lnTo>
                <a:lnTo>
                  <a:pt x="3212367" y="1421133"/>
                </a:lnTo>
                <a:lnTo>
                  <a:pt x="2870585" y="912211"/>
                </a:lnTo>
                <a:lnTo>
                  <a:pt x="2250798" y="1328447"/>
                </a:lnTo>
                <a:close/>
                <a:moveTo>
                  <a:pt x="1944216" y="0"/>
                </a:moveTo>
                <a:cubicBezTo>
                  <a:pt x="3017977" y="0"/>
                  <a:pt x="3888432" y="870455"/>
                  <a:pt x="3888432" y="1944216"/>
                </a:cubicBezTo>
                <a:cubicBezTo>
                  <a:pt x="3888432" y="3017977"/>
                  <a:pt x="3017977" y="3888432"/>
                  <a:pt x="1944216" y="3888432"/>
                </a:cubicBezTo>
                <a:cubicBezTo>
                  <a:pt x="870455" y="3888432"/>
                  <a:pt x="0" y="3017977"/>
                  <a:pt x="0" y="1944216"/>
                </a:cubicBezTo>
                <a:cubicBezTo>
                  <a:pt x="0" y="870455"/>
                  <a:pt x="870455" y="0"/>
                  <a:pt x="194421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C1E411-49B6-4555-803B-992552987E21}"/>
              </a:ext>
            </a:extLst>
          </p:cNvPr>
          <p:cNvSpPr txBox="1"/>
          <p:nvPr/>
        </p:nvSpPr>
        <p:spPr>
          <a:xfrm>
            <a:off x="7802222" y="4746051"/>
            <a:ext cx="26640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20BFC4-997E-411E-833E-B4FB4FA13F73}"/>
              </a:ext>
            </a:extLst>
          </p:cNvPr>
          <p:cNvSpPr txBox="1"/>
          <p:nvPr/>
        </p:nvSpPr>
        <p:spPr>
          <a:xfrm>
            <a:off x="1747314" y="4746051"/>
            <a:ext cx="26640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AE98CB3A-2F0F-4464-B6F2-2724FD612781}"/>
              </a:ext>
            </a:extLst>
          </p:cNvPr>
          <p:cNvSpPr>
            <a:spLocks noEditPoints="1"/>
          </p:cNvSpPr>
          <p:nvPr/>
        </p:nvSpPr>
        <p:spPr bwMode="auto">
          <a:xfrm>
            <a:off x="3671842" y="2763701"/>
            <a:ext cx="460349" cy="647632"/>
          </a:xfrm>
          <a:custGeom>
            <a:avLst/>
            <a:gdLst>
              <a:gd name="T0" fmla="*/ 2311 w 2753"/>
              <a:gd name="T1" fmla="*/ 580 h 3873"/>
              <a:gd name="T2" fmla="*/ 2433 w 2753"/>
              <a:gd name="T3" fmla="*/ 735 h 3873"/>
              <a:gd name="T4" fmla="*/ 2415 w 2753"/>
              <a:gd name="T5" fmla="*/ 948 h 3873"/>
              <a:gd name="T6" fmla="*/ 2253 w 2753"/>
              <a:gd name="T7" fmla="*/ 1073 h 3873"/>
              <a:gd name="T8" fmla="*/ 2037 w 2753"/>
              <a:gd name="T9" fmla="*/ 1138 h 3873"/>
              <a:gd name="T10" fmla="*/ 1946 w 2753"/>
              <a:gd name="T11" fmla="*/ 1260 h 3873"/>
              <a:gd name="T12" fmla="*/ 2039 w 2753"/>
              <a:gd name="T13" fmla="*/ 1346 h 3873"/>
              <a:gd name="T14" fmla="*/ 2400 w 2753"/>
              <a:gd name="T15" fmla="*/ 1671 h 3873"/>
              <a:gd name="T16" fmla="*/ 2649 w 2753"/>
              <a:gd name="T17" fmla="*/ 2118 h 3873"/>
              <a:gd name="T18" fmla="*/ 2746 w 2753"/>
              <a:gd name="T19" fmla="*/ 2586 h 3873"/>
              <a:gd name="T20" fmla="*/ 2739 w 2753"/>
              <a:gd name="T21" fmla="*/ 3028 h 3873"/>
              <a:gd name="T22" fmla="*/ 2671 w 2753"/>
              <a:gd name="T23" fmla="*/ 3397 h 3873"/>
              <a:gd name="T24" fmla="*/ 2597 w 2753"/>
              <a:gd name="T25" fmla="*/ 3648 h 3873"/>
              <a:gd name="T26" fmla="*/ 2533 w 2753"/>
              <a:gd name="T27" fmla="*/ 3764 h 3873"/>
              <a:gd name="T28" fmla="*/ 2319 w 2753"/>
              <a:gd name="T29" fmla="*/ 3855 h 3873"/>
              <a:gd name="T30" fmla="*/ 1959 w 2753"/>
              <a:gd name="T31" fmla="*/ 3868 h 3873"/>
              <a:gd name="T32" fmla="*/ 1531 w 2753"/>
              <a:gd name="T33" fmla="*/ 3768 h 3873"/>
              <a:gd name="T34" fmla="*/ 1146 w 2753"/>
              <a:gd name="T35" fmla="*/ 3597 h 3873"/>
              <a:gd name="T36" fmla="*/ 846 w 2753"/>
              <a:gd name="T37" fmla="*/ 3420 h 3873"/>
              <a:gd name="T38" fmla="*/ 669 w 2753"/>
              <a:gd name="T39" fmla="*/ 3297 h 3873"/>
              <a:gd name="T40" fmla="*/ 562 w 2753"/>
              <a:gd name="T41" fmla="*/ 3206 h 3873"/>
              <a:gd name="T42" fmla="*/ 189 w 2753"/>
              <a:gd name="T43" fmla="*/ 2718 h 3873"/>
              <a:gd name="T44" fmla="*/ 0 w 2753"/>
              <a:gd name="T45" fmla="*/ 2148 h 3873"/>
              <a:gd name="T46" fmla="*/ 79 w 2753"/>
              <a:gd name="T47" fmla="*/ 1729 h 3873"/>
              <a:gd name="T48" fmla="*/ 217 w 2753"/>
              <a:gd name="T49" fmla="*/ 1491 h 3873"/>
              <a:gd name="T50" fmla="*/ 319 w 2753"/>
              <a:gd name="T51" fmla="*/ 1380 h 3873"/>
              <a:gd name="T52" fmla="*/ 368 w 2753"/>
              <a:gd name="T53" fmla="*/ 1135 h 3873"/>
              <a:gd name="T54" fmla="*/ 353 w 2753"/>
              <a:gd name="T55" fmla="*/ 831 h 3873"/>
              <a:gd name="T56" fmla="*/ 384 w 2753"/>
              <a:gd name="T57" fmla="*/ 675 h 3873"/>
              <a:gd name="T58" fmla="*/ 559 w 2753"/>
              <a:gd name="T59" fmla="*/ 591 h 3873"/>
              <a:gd name="T60" fmla="*/ 699 w 2753"/>
              <a:gd name="T61" fmla="*/ 664 h 3873"/>
              <a:gd name="T62" fmla="*/ 769 w 2753"/>
              <a:gd name="T63" fmla="*/ 866 h 3873"/>
              <a:gd name="T64" fmla="*/ 791 w 2753"/>
              <a:gd name="T65" fmla="*/ 1115 h 3873"/>
              <a:gd name="T66" fmla="*/ 1008 w 2753"/>
              <a:gd name="T67" fmla="*/ 1053 h 3873"/>
              <a:gd name="T68" fmla="*/ 1433 w 2753"/>
              <a:gd name="T69" fmla="*/ 700 h 3873"/>
              <a:gd name="T70" fmla="*/ 1737 w 2753"/>
              <a:gd name="T71" fmla="*/ 600 h 3873"/>
              <a:gd name="T72" fmla="*/ 2062 w 2753"/>
              <a:gd name="T73" fmla="*/ 557 h 3873"/>
              <a:gd name="T74" fmla="*/ 1277 w 2753"/>
              <a:gd name="T75" fmla="*/ 18 h 3873"/>
              <a:gd name="T76" fmla="*/ 1315 w 2753"/>
              <a:gd name="T77" fmla="*/ 111 h 3873"/>
              <a:gd name="T78" fmla="*/ 1329 w 2753"/>
              <a:gd name="T79" fmla="*/ 229 h 3873"/>
              <a:gd name="T80" fmla="*/ 1389 w 2753"/>
              <a:gd name="T81" fmla="*/ 278 h 3873"/>
              <a:gd name="T82" fmla="*/ 1471 w 2753"/>
              <a:gd name="T83" fmla="*/ 138 h 3873"/>
              <a:gd name="T84" fmla="*/ 1600 w 2753"/>
              <a:gd name="T85" fmla="*/ 22 h 3873"/>
              <a:gd name="T86" fmla="*/ 1671 w 2753"/>
              <a:gd name="T87" fmla="*/ 108 h 3873"/>
              <a:gd name="T88" fmla="*/ 1649 w 2753"/>
              <a:gd name="T89" fmla="*/ 249 h 3873"/>
              <a:gd name="T90" fmla="*/ 1666 w 2753"/>
              <a:gd name="T91" fmla="*/ 408 h 3873"/>
              <a:gd name="T92" fmla="*/ 1775 w 2753"/>
              <a:gd name="T93" fmla="*/ 511 h 3873"/>
              <a:gd name="T94" fmla="*/ 1529 w 2753"/>
              <a:gd name="T95" fmla="*/ 580 h 3873"/>
              <a:gd name="T96" fmla="*/ 1239 w 2753"/>
              <a:gd name="T97" fmla="*/ 735 h 3873"/>
              <a:gd name="T98" fmla="*/ 995 w 2753"/>
              <a:gd name="T99" fmla="*/ 958 h 3873"/>
              <a:gd name="T100" fmla="*/ 871 w 2753"/>
              <a:gd name="T101" fmla="*/ 1124 h 3873"/>
              <a:gd name="T102" fmla="*/ 855 w 2753"/>
              <a:gd name="T103" fmla="*/ 1100 h 3873"/>
              <a:gd name="T104" fmla="*/ 826 w 2753"/>
              <a:gd name="T105" fmla="*/ 798 h 3873"/>
              <a:gd name="T106" fmla="*/ 837 w 2753"/>
              <a:gd name="T107" fmla="*/ 658 h 3873"/>
              <a:gd name="T108" fmla="*/ 897 w 2753"/>
              <a:gd name="T109" fmla="*/ 555 h 3873"/>
              <a:gd name="T110" fmla="*/ 704 w 2753"/>
              <a:gd name="T111" fmla="*/ 437 h 3873"/>
              <a:gd name="T112" fmla="*/ 609 w 2753"/>
              <a:gd name="T113" fmla="*/ 320 h 3873"/>
              <a:gd name="T114" fmla="*/ 691 w 2753"/>
              <a:gd name="T115" fmla="*/ 206 h 3873"/>
              <a:gd name="T116" fmla="*/ 886 w 2753"/>
              <a:gd name="T117" fmla="*/ 251 h 3873"/>
              <a:gd name="T118" fmla="*/ 1144 w 2753"/>
              <a:gd name="T119" fmla="*/ 375 h 3873"/>
              <a:gd name="T120" fmla="*/ 1115 w 2753"/>
              <a:gd name="T121" fmla="*/ 189 h 3873"/>
              <a:gd name="T122" fmla="*/ 1120 w 2753"/>
              <a:gd name="T123" fmla="*/ 38 h 3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53" h="3873">
                <a:moveTo>
                  <a:pt x="2122" y="555"/>
                </a:moveTo>
                <a:lnTo>
                  <a:pt x="2180" y="557"/>
                </a:lnTo>
                <a:lnTo>
                  <a:pt x="2231" y="560"/>
                </a:lnTo>
                <a:lnTo>
                  <a:pt x="2275" y="568"/>
                </a:lnTo>
                <a:lnTo>
                  <a:pt x="2311" y="580"/>
                </a:lnTo>
                <a:lnTo>
                  <a:pt x="2346" y="598"/>
                </a:lnTo>
                <a:lnTo>
                  <a:pt x="2375" y="626"/>
                </a:lnTo>
                <a:lnTo>
                  <a:pt x="2399" y="658"/>
                </a:lnTo>
                <a:lnTo>
                  <a:pt x="2419" y="695"/>
                </a:lnTo>
                <a:lnTo>
                  <a:pt x="2433" y="735"/>
                </a:lnTo>
                <a:lnTo>
                  <a:pt x="2442" y="777"/>
                </a:lnTo>
                <a:lnTo>
                  <a:pt x="2444" y="820"/>
                </a:lnTo>
                <a:lnTo>
                  <a:pt x="2440" y="864"/>
                </a:lnTo>
                <a:lnTo>
                  <a:pt x="2431" y="908"/>
                </a:lnTo>
                <a:lnTo>
                  <a:pt x="2415" y="948"/>
                </a:lnTo>
                <a:lnTo>
                  <a:pt x="2391" y="984"/>
                </a:lnTo>
                <a:lnTo>
                  <a:pt x="2364" y="1013"/>
                </a:lnTo>
                <a:lnTo>
                  <a:pt x="2331" y="1037"/>
                </a:lnTo>
                <a:lnTo>
                  <a:pt x="2293" y="1057"/>
                </a:lnTo>
                <a:lnTo>
                  <a:pt x="2253" y="1073"/>
                </a:lnTo>
                <a:lnTo>
                  <a:pt x="2211" y="1086"/>
                </a:lnTo>
                <a:lnTo>
                  <a:pt x="2166" y="1098"/>
                </a:lnTo>
                <a:lnTo>
                  <a:pt x="2122" y="1111"/>
                </a:lnTo>
                <a:lnTo>
                  <a:pt x="2079" y="1124"/>
                </a:lnTo>
                <a:lnTo>
                  <a:pt x="2037" y="1138"/>
                </a:lnTo>
                <a:lnTo>
                  <a:pt x="1999" y="1157"/>
                </a:lnTo>
                <a:lnTo>
                  <a:pt x="1962" y="1178"/>
                </a:lnTo>
                <a:lnTo>
                  <a:pt x="1931" y="1204"/>
                </a:lnTo>
                <a:lnTo>
                  <a:pt x="1935" y="1235"/>
                </a:lnTo>
                <a:lnTo>
                  <a:pt x="1946" y="1260"/>
                </a:lnTo>
                <a:lnTo>
                  <a:pt x="1959" y="1282"/>
                </a:lnTo>
                <a:lnTo>
                  <a:pt x="1977" y="1302"/>
                </a:lnTo>
                <a:lnTo>
                  <a:pt x="1997" y="1318"/>
                </a:lnTo>
                <a:lnTo>
                  <a:pt x="2019" y="1333"/>
                </a:lnTo>
                <a:lnTo>
                  <a:pt x="2039" y="1346"/>
                </a:lnTo>
                <a:lnTo>
                  <a:pt x="2060" y="1360"/>
                </a:lnTo>
                <a:lnTo>
                  <a:pt x="2159" y="1433"/>
                </a:lnTo>
                <a:lnTo>
                  <a:pt x="2248" y="1509"/>
                </a:lnTo>
                <a:lnTo>
                  <a:pt x="2328" y="1588"/>
                </a:lnTo>
                <a:lnTo>
                  <a:pt x="2400" y="1671"/>
                </a:lnTo>
                <a:lnTo>
                  <a:pt x="2464" y="1757"/>
                </a:lnTo>
                <a:lnTo>
                  <a:pt x="2522" y="1844"/>
                </a:lnTo>
                <a:lnTo>
                  <a:pt x="2571" y="1933"/>
                </a:lnTo>
                <a:lnTo>
                  <a:pt x="2613" y="2026"/>
                </a:lnTo>
                <a:lnTo>
                  <a:pt x="2649" y="2118"/>
                </a:lnTo>
                <a:lnTo>
                  <a:pt x="2679" y="2211"/>
                </a:lnTo>
                <a:lnTo>
                  <a:pt x="2704" y="2304"/>
                </a:lnTo>
                <a:lnTo>
                  <a:pt x="2722" y="2398"/>
                </a:lnTo>
                <a:lnTo>
                  <a:pt x="2737" y="2493"/>
                </a:lnTo>
                <a:lnTo>
                  <a:pt x="2746" y="2586"/>
                </a:lnTo>
                <a:lnTo>
                  <a:pt x="2751" y="2677"/>
                </a:lnTo>
                <a:lnTo>
                  <a:pt x="2753" y="2768"/>
                </a:lnTo>
                <a:lnTo>
                  <a:pt x="2751" y="2857"/>
                </a:lnTo>
                <a:lnTo>
                  <a:pt x="2746" y="2942"/>
                </a:lnTo>
                <a:lnTo>
                  <a:pt x="2739" y="3028"/>
                </a:lnTo>
                <a:lnTo>
                  <a:pt x="2728" y="3108"/>
                </a:lnTo>
                <a:lnTo>
                  <a:pt x="2715" y="3186"/>
                </a:lnTo>
                <a:lnTo>
                  <a:pt x="2702" y="3260"/>
                </a:lnTo>
                <a:lnTo>
                  <a:pt x="2688" y="3331"/>
                </a:lnTo>
                <a:lnTo>
                  <a:pt x="2671" y="3397"/>
                </a:lnTo>
                <a:lnTo>
                  <a:pt x="2657" y="3458"/>
                </a:lnTo>
                <a:lnTo>
                  <a:pt x="2640" y="3515"/>
                </a:lnTo>
                <a:lnTo>
                  <a:pt x="2624" y="3564"/>
                </a:lnTo>
                <a:lnTo>
                  <a:pt x="2609" y="3609"/>
                </a:lnTo>
                <a:lnTo>
                  <a:pt x="2597" y="3648"/>
                </a:lnTo>
                <a:lnTo>
                  <a:pt x="2584" y="3680"/>
                </a:lnTo>
                <a:lnTo>
                  <a:pt x="2573" y="3704"/>
                </a:lnTo>
                <a:lnTo>
                  <a:pt x="2566" y="3722"/>
                </a:lnTo>
                <a:lnTo>
                  <a:pt x="2560" y="3733"/>
                </a:lnTo>
                <a:lnTo>
                  <a:pt x="2533" y="3764"/>
                </a:lnTo>
                <a:lnTo>
                  <a:pt x="2499" y="3789"/>
                </a:lnTo>
                <a:lnTo>
                  <a:pt x="2459" y="3811"/>
                </a:lnTo>
                <a:lnTo>
                  <a:pt x="2415" y="3829"/>
                </a:lnTo>
                <a:lnTo>
                  <a:pt x="2368" y="3844"/>
                </a:lnTo>
                <a:lnTo>
                  <a:pt x="2319" y="3855"/>
                </a:lnTo>
                <a:lnTo>
                  <a:pt x="2269" y="3862"/>
                </a:lnTo>
                <a:lnTo>
                  <a:pt x="2220" y="3868"/>
                </a:lnTo>
                <a:lnTo>
                  <a:pt x="2133" y="3873"/>
                </a:lnTo>
                <a:lnTo>
                  <a:pt x="2046" y="3873"/>
                </a:lnTo>
                <a:lnTo>
                  <a:pt x="1959" y="3868"/>
                </a:lnTo>
                <a:lnTo>
                  <a:pt x="1871" y="3855"/>
                </a:lnTo>
                <a:lnTo>
                  <a:pt x="1784" y="3838"/>
                </a:lnTo>
                <a:lnTo>
                  <a:pt x="1699" y="3818"/>
                </a:lnTo>
                <a:lnTo>
                  <a:pt x="1613" y="3795"/>
                </a:lnTo>
                <a:lnTo>
                  <a:pt x="1531" y="3768"/>
                </a:lnTo>
                <a:lnTo>
                  <a:pt x="1449" y="3737"/>
                </a:lnTo>
                <a:lnTo>
                  <a:pt x="1369" y="3704"/>
                </a:lnTo>
                <a:lnTo>
                  <a:pt x="1293" y="3669"/>
                </a:lnTo>
                <a:lnTo>
                  <a:pt x="1219" y="3635"/>
                </a:lnTo>
                <a:lnTo>
                  <a:pt x="1146" y="3597"/>
                </a:lnTo>
                <a:lnTo>
                  <a:pt x="1079" y="3560"/>
                </a:lnTo>
                <a:lnTo>
                  <a:pt x="1015" y="3524"/>
                </a:lnTo>
                <a:lnTo>
                  <a:pt x="953" y="3488"/>
                </a:lnTo>
                <a:lnTo>
                  <a:pt x="899" y="3453"/>
                </a:lnTo>
                <a:lnTo>
                  <a:pt x="846" y="3420"/>
                </a:lnTo>
                <a:lnTo>
                  <a:pt x="800" y="3389"/>
                </a:lnTo>
                <a:lnTo>
                  <a:pt x="759" y="3360"/>
                </a:lnTo>
                <a:lnTo>
                  <a:pt x="722" y="3335"/>
                </a:lnTo>
                <a:lnTo>
                  <a:pt x="693" y="3313"/>
                </a:lnTo>
                <a:lnTo>
                  <a:pt x="669" y="3297"/>
                </a:lnTo>
                <a:lnTo>
                  <a:pt x="653" y="3284"/>
                </a:lnTo>
                <a:lnTo>
                  <a:pt x="642" y="3275"/>
                </a:lnTo>
                <a:lnTo>
                  <a:pt x="640" y="3273"/>
                </a:lnTo>
                <a:lnTo>
                  <a:pt x="644" y="3277"/>
                </a:lnTo>
                <a:lnTo>
                  <a:pt x="562" y="3206"/>
                </a:lnTo>
                <a:lnTo>
                  <a:pt x="482" y="3124"/>
                </a:lnTo>
                <a:lnTo>
                  <a:pt x="402" y="3033"/>
                </a:lnTo>
                <a:lnTo>
                  <a:pt x="326" y="2935"/>
                </a:lnTo>
                <a:lnTo>
                  <a:pt x="255" y="2829"/>
                </a:lnTo>
                <a:lnTo>
                  <a:pt x="189" y="2718"/>
                </a:lnTo>
                <a:lnTo>
                  <a:pt x="131" y="2604"/>
                </a:lnTo>
                <a:lnTo>
                  <a:pt x="82" y="2484"/>
                </a:lnTo>
                <a:lnTo>
                  <a:pt x="40" y="2362"/>
                </a:lnTo>
                <a:lnTo>
                  <a:pt x="11" y="2240"/>
                </a:lnTo>
                <a:lnTo>
                  <a:pt x="0" y="2148"/>
                </a:lnTo>
                <a:lnTo>
                  <a:pt x="0" y="2057"/>
                </a:lnTo>
                <a:lnTo>
                  <a:pt x="9" y="1969"/>
                </a:lnTo>
                <a:lnTo>
                  <a:pt x="26" y="1886"/>
                </a:lnTo>
                <a:lnTo>
                  <a:pt x="51" y="1804"/>
                </a:lnTo>
                <a:lnTo>
                  <a:pt x="79" y="1729"/>
                </a:lnTo>
                <a:lnTo>
                  <a:pt x="111" y="1658"/>
                </a:lnTo>
                <a:lnTo>
                  <a:pt x="146" y="1595"/>
                </a:lnTo>
                <a:lnTo>
                  <a:pt x="180" y="1537"/>
                </a:lnTo>
                <a:lnTo>
                  <a:pt x="197" y="1513"/>
                </a:lnTo>
                <a:lnTo>
                  <a:pt x="217" y="1491"/>
                </a:lnTo>
                <a:lnTo>
                  <a:pt x="237" y="1471"/>
                </a:lnTo>
                <a:lnTo>
                  <a:pt x="259" y="1451"/>
                </a:lnTo>
                <a:lnTo>
                  <a:pt x="279" y="1429"/>
                </a:lnTo>
                <a:lnTo>
                  <a:pt x="300" y="1406"/>
                </a:lnTo>
                <a:lnTo>
                  <a:pt x="319" y="1380"/>
                </a:lnTo>
                <a:lnTo>
                  <a:pt x="335" y="1349"/>
                </a:lnTo>
                <a:lnTo>
                  <a:pt x="349" y="1313"/>
                </a:lnTo>
                <a:lnTo>
                  <a:pt x="359" y="1269"/>
                </a:lnTo>
                <a:lnTo>
                  <a:pt x="364" y="1220"/>
                </a:lnTo>
                <a:lnTo>
                  <a:pt x="368" y="1135"/>
                </a:lnTo>
                <a:lnTo>
                  <a:pt x="366" y="1058"/>
                </a:lnTo>
                <a:lnTo>
                  <a:pt x="364" y="989"/>
                </a:lnTo>
                <a:lnTo>
                  <a:pt x="360" y="929"/>
                </a:lnTo>
                <a:lnTo>
                  <a:pt x="357" y="877"/>
                </a:lnTo>
                <a:lnTo>
                  <a:pt x="353" y="831"/>
                </a:lnTo>
                <a:lnTo>
                  <a:pt x="353" y="789"/>
                </a:lnTo>
                <a:lnTo>
                  <a:pt x="355" y="755"/>
                </a:lnTo>
                <a:lnTo>
                  <a:pt x="359" y="724"/>
                </a:lnTo>
                <a:lnTo>
                  <a:pt x="369" y="698"/>
                </a:lnTo>
                <a:lnTo>
                  <a:pt x="384" y="675"/>
                </a:lnTo>
                <a:lnTo>
                  <a:pt x="406" y="653"/>
                </a:lnTo>
                <a:lnTo>
                  <a:pt x="435" y="635"/>
                </a:lnTo>
                <a:lnTo>
                  <a:pt x="473" y="617"/>
                </a:lnTo>
                <a:lnTo>
                  <a:pt x="520" y="600"/>
                </a:lnTo>
                <a:lnTo>
                  <a:pt x="559" y="591"/>
                </a:lnTo>
                <a:lnTo>
                  <a:pt x="593" y="591"/>
                </a:lnTo>
                <a:lnTo>
                  <a:pt x="624" y="598"/>
                </a:lnTo>
                <a:lnTo>
                  <a:pt x="651" y="615"/>
                </a:lnTo>
                <a:lnTo>
                  <a:pt x="677" y="635"/>
                </a:lnTo>
                <a:lnTo>
                  <a:pt x="699" y="664"/>
                </a:lnTo>
                <a:lnTo>
                  <a:pt x="717" y="697"/>
                </a:lnTo>
                <a:lnTo>
                  <a:pt x="733" y="733"/>
                </a:lnTo>
                <a:lnTo>
                  <a:pt x="748" y="775"/>
                </a:lnTo>
                <a:lnTo>
                  <a:pt x="760" y="818"/>
                </a:lnTo>
                <a:lnTo>
                  <a:pt x="769" y="866"/>
                </a:lnTo>
                <a:lnTo>
                  <a:pt x="777" y="915"/>
                </a:lnTo>
                <a:lnTo>
                  <a:pt x="782" y="964"/>
                </a:lnTo>
                <a:lnTo>
                  <a:pt x="788" y="1015"/>
                </a:lnTo>
                <a:lnTo>
                  <a:pt x="789" y="1066"/>
                </a:lnTo>
                <a:lnTo>
                  <a:pt x="791" y="1115"/>
                </a:lnTo>
                <a:lnTo>
                  <a:pt x="791" y="1164"/>
                </a:lnTo>
                <a:lnTo>
                  <a:pt x="791" y="1420"/>
                </a:lnTo>
                <a:lnTo>
                  <a:pt x="884" y="1224"/>
                </a:lnTo>
                <a:lnTo>
                  <a:pt x="942" y="1137"/>
                </a:lnTo>
                <a:lnTo>
                  <a:pt x="1008" y="1053"/>
                </a:lnTo>
                <a:lnTo>
                  <a:pt x="1080" y="969"/>
                </a:lnTo>
                <a:lnTo>
                  <a:pt x="1160" y="893"/>
                </a:lnTo>
                <a:lnTo>
                  <a:pt x="1248" y="820"/>
                </a:lnTo>
                <a:lnTo>
                  <a:pt x="1339" y="757"/>
                </a:lnTo>
                <a:lnTo>
                  <a:pt x="1433" y="700"/>
                </a:lnTo>
                <a:lnTo>
                  <a:pt x="1531" y="657"/>
                </a:lnTo>
                <a:lnTo>
                  <a:pt x="1573" y="642"/>
                </a:lnTo>
                <a:lnTo>
                  <a:pt x="1622" y="628"/>
                </a:lnTo>
                <a:lnTo>
                  <a:pt x="1679" y="613"/>
                </a:lnTo>
                <a:lnTo>
                  <a:pt x="1737" y="600"/>
                </a:lnTo>
                <a:lnTo>
                  <a:pt x="1800" y="588"/>
                </a:lnTo>
                <a:lnTo>
                  <a:pt x="1866" y="577"/>
                </a:lnTo>
                <a:lnTo>
                  <a:pt x="1931" y="568"/>
                </a:lnTo>
                <a:lnTo>
                  <a:pt x="1999" y="562"/>
                </a:lnTo>
                <a:lnTo>
                  <a:pt x="2062" y="557"/>
                </a:lnTo>
                <a:lnTo>
                  <a:pt x="2122" y="555"/>
                </a:lnTo>
                <a:close/>
                <a:moveTo>
                  <a:pt x="1200" y="0"/>
                </a:moveTo>
                <a:lnTo>
                  <a:pt x="1231" y="2"/>
                </a:lnTo>
                <a:lnTo>
                  <a:pt x="1257" y="8"/>
                </a:lnTo>
                <a:lnTo>
                  <a:pt x="1277" y="18"/>
                </a:lnTo>
                <a:lnTo>
                  <a:pt x="1291" y="31"/>
                </a:lnTo>
                <a:lnTo>
                  <a:pt x="1300" y="48"/>
                </a:lnTo>
                <a:lnTo>
                  <a:pt x="1308" y="68"/>
                </a:lnTo>
                <a:lnTo>
                  <a:pt x="1311" y="89"/>
                </a:lnTo>
                <a:lnTo>
                  <a:pt x="1315" y="111"/>
                </a:lnTo>
                <a:lnTo>
                  <a:pt x="1315" y="137"/>
                </a:lnTo>
                <a:lnTo>
                  <a:pt x="1317" y="160"/>
                </a:lnTo>
                <a:lnTo>
                  <a:pt x="1320" y="186"/>
                </a:lnTo>
                <a:lnTo>
                  <a:pt x="1324" y="208"/>
                </a:lnTo>
                <a:lnTo>
                  <a:pt x="1329" y="229"/>
                </a:lnTo>
                <a:lnTo>
                  <a:pt x="1339" y="249"/>
                </a:lnTo>
                <a:lnTo>
                  <a:pt x="1349" y="266"/>
                </a:lnTo>
                <a:lnTo>
                  <a:pt x="1364" y="278"/>
                </a:lnTo>
                <a:lnTo>
                  <a:pt x="1375" y="278"/>
                </a:lnTo>
                <a:lnTo>
                  <a:pt x="1389" y="278"/>
                </a:lnTo>
                <a:lnTo>
                  <a:pt x="1400" y="280"/>
                </a:lnTo>
                <a:lnTo>
                  <a:pt x="1420" y="246"/>
                </a:lnTo>
                <a:lnTo>
                  <a:pt x="1439" y="209"/>
                </a:lnTo>
                <a:lnTo>
                  <a:pt x="1455" y="173"/>
                </a:lnTo>
                <a:lnTo>
                  <a:pt x="1471" y="138"/>
                </a:lnTo>
                <a:lnTo>
                  <a:pt x="1489" y="104"/>
                </a:lnTo>
                <a:lnTo>
                  <a:pt x="1511" y="71"/>
                </a:lnTo>
                <a:lnTo>
                  <a:pt x="1537" y="42"/>
                </a:lnTo>
                <a:lnTo>
                  <a:pt x="1568" y="18"/>
                </a:lnTo>
                <a:lnTo>
                  <a:pt x="1600" y="22"/>
                </a:lnTo>
                <a:lnTo>
                  <a:pt x="1626" y="29"/>
                </a:lnTo>
                <a:lnTo>
                  <a:pt x="1646" y="44"/>
                </a:lnTo>
                <a:lnTo>
                  <a:pt x="1659" y="62"/>
                </a:lnTo>
                <a:lnTo>
                  <a:pt x="1668" y="82"/>
                </a:lnTo>
                <a:lnTo>
                  <a:pt x="1671" y="108"/>
                </a:lnTo>
                <a:lnTo>
                  <a:pt x="1673" y="133"/>
                </a:lnTo>
                <a:lnTo>
                  <a:pt x="1669" y="162"/>
                </a:lnTo>
                <a:lnTo>
                  <a:pt x="1664" y="191"/>
                </a:lnTo>
                <a:lnTo>
                  <a:pt x="1657" y="220"/>
                </a:lnTo>
                <a:lnTo>
                  <a:pt x="1649" y="249"/>
                </a:lnTo>
                <a:lnTo>
                  <a:pt x="1640" y="278"/>
                </a:lnTo>
                <a:lnTo>
                  <a:pt x="1633" y="304"/>
                </a:lnTo>
                <a:lnTo>
                  <a:pt x="1626" y="329"/>
                </a:lnTo>
                <a:lnTo>
                  <a:pt x="1620" y="349"/>
                </a:lnTo>
                <a:lnTo>
                  <a:pt x="1666" y="408"/>
                </a:lnTo>
                <a:lnTo>
                  <a:pt x="1717" y="458"/>
                </a:lnTo>
                <a:lnTo>
                  <a:pt x="1771" y="502"/>
                </a:lnTo>
                <a:lnTo>
                  <a:pt x="1773" y="504"/>
                </a:lnTo>
                <a:lnTo>
                  <a:pt x="1773" y="508"/>
                </a:lnTo>
                <a:lnTo>
                  <a:pt x="1775" y="511"/>
                </a:lnTo>
                <a:lnTo>
                  <a:pt x="1775" y="515"/>
                </a:lnTo>
                <a:lnTo>
                  <a:pt x="1777" y="517"/>
                </a:lnTo>
                <a:lnTo>
                  <a:pt x="1686" y="535"/>
                </a:lnTo>
                <a:lnTo>
                  <a:pt x="1604" y="557"/>
                </a:lnTo>
                <a:lnTo>
                  <a:pt x="1529" y="580"/>
                </a:lnTo>
                <a:lnTo>
                  <a:pt x="1462" y="606"/>
                </a:lnTo>
                <a:lnTo>
                  <a:pt x="1400" y="635"/>
                </a:lnTo>
                <a:lnTo>
                  <a:pt x="1342" y="666"/>
                </a:lnTo>
                <a:lnTo>
                  <a:pt x="1289" y="700"/>
                </a:lnTo>
                <a:lnTo>
                  <a:pt x="1239" y="735"/>
                </a:lnTo>
                <a:lnTo>
                  <a:pt x="1189" y="773"/>
                </a:lnTo>
                <a:lnTo>
                  <a:pt x="1140" y="813"/>
                </a:lnTo>
                <a:lnTo>
                  <a:pt x="1091" y="857"/>
                </a:lnTo>
                <a:lnTo>
                  <a:pt x="1039" y="908"/>
                </a:lnTo>
                <a:lnTo>
                  <a:pt x="995" y="958"/>
                </a:lnTo>
                <a:lnTo>
                  <a:pt x="955" y="1009"/>
                </a:lnTo>
                <a:lnTo>
                  <a:pt x="919" y="1060"/>
                </a:lnTo>
                <a:lnTo>
                  <a:pt x="880" y="1111"/>
                </a:lnTo>
                <a:lnTo>
                  <a:pt x="877" y="1115"/>
                </a:lnTo>
                <a:lnTo>
                  <a:pt x="871" y="1124"/>
                </a:lnTo>
                <a:lnTo>
                  <a:pt x="866" y="1135"/>
                </a:lnTo>
                <a:lnTo>
                  <a:pt x="860" y="1146"/>
                </a:lnTo>
                <a:lnTo>
                  <a:pt x="855" y="1153"/>
                </a:lnTo>
                <a:lnTo>
                  <a:pt x="851" y="1157"/>
                </a:lnTo>
                <a:lnTo>
                  <a:pt x="855" y="1100"/>
                </a:lnTo>
                <a:lnTo>
                  <a:pt x="855" y="1038"/>
                </a:lnTo>
                <a:lnTo>
                  <a:pt x="851" y="977"/>
                </a:lnTo>
                <a:lnTo>
                  <a:pt x="844" y="913"/>
                </a:lnTo>
                <a:lnTo>
                  <a:pt x="835" y="853"/>
                </a:lnTo>
                <a:lnTo>
                  <a:pt x="826" y="798"/>
                </a:lnTo>
                <a:lnTo>
                  <a:pt x="813" y="751"/>
                </a:lnTo>
                <a:lnTo>
                  <a:pt x="800" y="713"/>
                </a:lnTo>
                <a:lnTo>
                  <a:pt x="809" y="698"/>
                </a:lnTo>
                <a:lnTo>
                  <a:pt x="822" y="678"/>
                </a:lnTo>
                <a:lnTo>
                  <a:pt x="837" y="658"/>
                </a:lnTo>
                <a:lnTo>
                  <a:pt x="853" y="637"/>
                </a:lnTo>
                <a:lnTo>
                  <a:pt x="869" y="615"/>
                </a:lnTo>
                <a:lnTo>
                  <a:pt x="882" y="593"/>
                </a:lnTo>
                <a:lnTo>
                  <a:pt x="891" y="573"/>
                </a:lnTo>
                <a:lnTo>
                  <a:pt x="897" y="555"/>
                </a:lnTo>
                <a:lnTo>
                  <a:pt x="897" y="540"/>
                </a:lnTo>
                <a:lnTo>
                  <a:pt x="840" y="511"/>
                </a:lnTo>
                <a:lnTo>
                  <a:pt x="788" y="484"/>
                </a:lnTo>
                <a:lnTo>
                  <a:pt x="742" y="460"/>
                </a:lnTo>
                <a:lnTo>
                  <a:pt x="704" y="437"/>
                </a:lnTo>
                <a:lnTo>
                  <a:pt x="669" y="415"/>
                </a:lnTo>
                <a:lnTo>
                  <a:pt x="644" y="393"/>
                </a:lnTo>
                <a:lnTo>
                  <a:pt x="624" y="371"/>
                </a:lnTo>
                <a:lnTo>
                  <a:pt x="613" y="348"/>
                </a:lnTo>
                <a:lnTo>
                  <a:pt x="609" y="320"/>
                </a:lnTo>
                <a:lnTo>
                  <a:pt x="615" y="291"/>
                </a:lnTo>
                <a:lnTo>
                  <a:pt x="628" y="258"/>
                </a:lnTo>
                <a:lnTo>
                  <a:pt x="646" y="233"/>
                </a:lnTo>
                <a:lnTo>
                  <a:pt x="666" y="215"/>
                </a:lnTo>
                <a:lnTo>
                  <a:pt x="691" y="206"/>
                </a:lnTo>
                <a:lnTo>
                  <a:pt x="720" y="202"/>
                </a:lnTo>
                <a:lnTo>
                  <a:pt x="755" y="206"/>
                </a:lnTo>
                <a:lnTo>
                  <a:pt x="793" y="215"/>
                </a:lnTo>
                <a:lnTo>
                  <a:pt x="837" y="231"/>
                </a:lnTo>
                <a:lnTo>
                  <a:pt x="886" y="251"/>
                </a:lnTo>
                <a:lnTo>
                  <a:pt x="940" y="277"/>
                </a:lnTo>
                <a:lnTo>
                  <a:pt x="1000" y="308"/>
                </a:lnTo>
                <a:lnTo>
                  <a:pt x="1066" y="340"/>
                </a:lnTo>
                <a:lnTo>
                  <a:pt x="1137" y="378"/>
                </a:lnTo>
                <a:lnTo>
                  <a:pt x="1144" y="375"/>
                </a:lnTo>
                <a:lnTo>
                  <a:pt x="1142" y="338"/>
                </a:lnTo>
                <a:lnTo>
                  <a:pt x="1137" y="302"/>
                </a:lnTo>
                <a:lnTo>
                  <a:pt x="1129" y="264"/>
                </a:lnTo>
                <a:lnTo>
                  <a:pt x="1122" y="228"/>
                </a:lnTo>
                <a:lnTo>
                  <a:pt x="1115" y="189"/>
                </a:lnTo>
                <a:lnTo>
                  <a:pt x="1109" y="155"/>
                </a:lnTo>
                <a:lnTo>
                  <a:pt x="1106" y="120"/>
                </a:lnTo>
                <a:lnTo>
                  <a:pt x="1106" y="89"/>
                </a:lnTo>
                <a:lnTo>
                  <a:pt x="1111" y="62"/>
                </a:lnTo>
                <a:lnTo>
                  <a:pt x="1120" y="38"/>
                </a:lnTo>
                <a:lnTo>
                  <a:pt x="1137" y="18"/>
                </a:lnTo>
                <a:lnTo>
                  <a:pt x="1160" y="4"/>
                </a:lnTo>
                <a:lnTo>
                  <a:pt x="1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B6ADF7-1F88-4F04-AECA-E876C6CFA50E}"/>
              </a:ext>
            </a:extLst>
          </p:cNvPr>
          <p:cNvSpPr txBox="1"/>
          <p:nvPr/>
        </p:nvSpPr>
        <p:spPr>
          <a:xfrm>
            <a:off x="8750392" y="2764355"/>
            <a:ext cx="26640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CEA9BF-0F4C-4943-9578-41C7F524FE0D}"/>
              </a:ext>
            </a:extLst>
          </p:cNvPr>
          <p:cNvSpPr txBox="1"/>
          <p:nvPr/>
        </p:nvSpPr>
        <p:spPr>
          <a:xfrm>
            <a:off x="753839" y="2764355"/>
            <a:ext cx="26640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ADAAD21D-8FF7-45D8-941F-C39B833D6342}"/>
              </a:ext>
            </a:extLst>
          </p:cNvPr>
          <p:cNvSpPr/>
          <p:nvPr/>
        </p:nvSpPr>
        <p:spPr>
          <a:xfrm>
            <a:off x="7953106" y="2772134"/>
            <a:ext cx="572853" cy="630770"/>
          </a:xfrm>
          <a:custGeom>
            <a:avLst/>
            <a:gdLst/>
            <a:ahLst/>
            <a:cxnLst/>
            <a:rect l="l" t="t" r="r" b="b"/>
            <a:pathLst>
              <a:path w="3596792" h="3960440">
                <a:moveTo>
                  <a:pt x="1094942" y="2061441"/>
                </a:moveTo>
                <a:lnTo>
                  <a:pt x="1094942" y="2457943"/>
                </a:lnTo>
                <a:lnTo>
                  <a:pt x="698440" y="2457943"/>
                </a:lnTo>
                <a:lnTo>
                  <a:pt x="698440" y="2867371"/>
                </a:lnTo>
                <a:lnTo>
                  <a:pt x="1094942" y="2867371"/>
                </a:lnTo>
                <a:lnTo>
                  <a:pt x="1094942" y="3263873"/>
                </a:lnTo>
                <a:lnTo>
                  <a:pt x="1504370" y="3263873"/>
                </a:lnTo>
                <a:lnTo>
                  <a:pt x="1504370" y="2867371"/>
                </a:lnTo>
                <a:lnTo>
                  <a:pt x="1900872" y="2867371"/>
                </a:lnTo>
                <a:lnTo>
                  <a:pt x="1900872" y="2457943"/>
                </a:lnTo>
                <a:lnTo>
                  <a:pt x="1504370" y="2457943"/>
                </a:lnTo>
                <a:lnTo>
                  <a:pt x="1504370" y="2061441"/>
                </a:lnTo>
                <a:close/>
                <a:moveTo>
                  <a:pt x="2799823" y="26785"/>
                </a:moveTo>
                <a:lnTo>
                  <a:pt x="3448872" y="1190236"/>
                </a:lnTo>
                <a:cubicBezTo>
                  <a:pt x="3542508" y="1318796"/>
                  <a:pt x="3596792" y="1477271"/>
                  <a:pt x="3596792" y="1648425"/>
                </a:cubicBezTo>
                <a:cubicBezTo>
                  <a:pt x="3596792" y="2085883"/>
                  <a:pt x="3242162" y="2440513"/>
                  <a:pt x="2804704" y="2440513"/>
                </a:cubicBezTo>
                <a:lnTo>
                  <a:pt x="2774283" y="2438977"/>
                </a:lnTo>
                <a:cubicBezTo>
                  <a:pt x="2737083" y="2264385"/>
                  <a:pt x="2663682" y="2103273"/>
                  <a:pt x="2561997" y="1963663"/>
                </a:cubicBezTo>
                <a:lnTo>
                  <a:pt x="2140652" y="1208381"/>
                </a:lnTo>
                <a:close/>
                <a:moveTo>
                  <a:pt x="1291647" y="0"/>
                </a:moveTo>
                <a:lnTo>
                  <a:pt x="2356605" y="1908989"/>
                </a:lnTo>
                <a:cubicBezTo>
                  <a:pt x="2510243" y="2119929"/>
                  <a:pt x="2599312" y="2379955"/>
                  <a:pt x="2599312" y="2660784"/>
                </a:cubicBezTo>
                <a:cubicBezTo>
                  <a:pt x="2599312" y="3378564"/>
                  <a:pt x="2017436" y="3960440"/>
                  <a:pt x="1299656" y="3960440"/>
                </a:cubicBezTo>
                <a:cubicBezTo>
                  <a:pt x="581876" y="3960440"/>
                  <a:pt x="0" y="3378564"/>
                  <a:pt x="0" y="2660784"/>
                </a:cubicBezTo>
                <a:cubicBezTo>
                  <a:pt x="0" y="2462086"/>
                  <a:pt x="44590" y="2273803"/>
                  <a:pt x="125671" y="2106038"/>
                </a:cubicBezTo>
                <a:lnTo>
                  <a:pt x="116762" y="21060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2A149AB-0CDB-490A-B9C3-50E05A6B8DCA}"/>
              </a:ext>
            </a:extLst>
          </p:cNvPr>
          <p:cNvGrpSpPr/>
          <p:nvPr/>
        </p:nvGrpSpPr>
        <p:grpSpPr>
          <a:xfrm>
            <a:off x="3997856" y="1792316"/>
            <a:ext cx="4196288" cy="4284406"/>
            <a:chOff x="4241631" y="2018644"/>
            <a:chExt cx="3708741" cy="3786621"/>
          </a:xfrm>
        </p:grpSpPr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064B1DB7-4EE1-44EA-AB19-C5ABF245F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661" y="2122391"/>
              <a:ext cx="1729711" cy="721391"/>
            </a:xfrm>
            <a:custGeom>
              <a:avLst/>
              <a:gdLst>
                <a:gd name="T0" fmla="*/ 548 w 1489"/>
                <a:gd name="T1" fmla="*/ 1 h 621"/>
                <a:gd name="T2" fmla="*/ 640 w 1489"/>
                <a:gd name="T3" fmla="*/ 16 h 621"/>
                <a:gd name="T4" fmla="*/ 722 w 1489"/>
                <a:gd name="T5" fmla="*/ 51 h 621"/>
                <a:gd name="T6" fmla="*/ 786 w 1489"/>
                <a:gd name="T7" fmla="*/ 80 h 621"/>
                <a:gd name="T8" fmla="*/ 842 w 1489"/>
                <a:gd name="T9" fmla="*/ 101 h 621"/>
                <a:gd name="T10" fmla="*/ 900 w 1489"/>
                <a:gd name="T11" fmla="*/ 123 h 621"/>
                <a:gd name="T12" fmla="*/ 973 w 1489"/>
                <a:gd name="T13" fmla="*/ 151 h 621"/>
                <a:gd name="T14" fmla="*/ 1064 w 1489"/>
                <a:gd name="T15" fmla="*/ 180 h 621"/>
                <a:gd name="T16" fmla="*/ 1171 w 1489"/>
                <a:gd name="T17" fmla="*/ 192 h 621"/>
                <a:gd name="T18" fmla="*/ 1286 w 1489"/>
                <a:gd name="T19" fmla="*/ 192 h 621"/>
                <a:gd name="T20" fmla="*/ 1389 w 1489"/>
                <a:gd name="T21" fmla="*/ 181 h 621"/>
                <a:gd name="T22" fmla="*/ 1464 w 1489"/>
                <a:gd name="T23" fmla="*/ 167 h 621"/>
                <a:gd name="T24" fmla="*/ 1486 w 1489"/>
                <a:gd name="T25" fmla="*/ 174 h 621"/>
                <a:gd name="T26" fmla="*/ 1489 w 1489"/>
                <a:gd name="T27" fmla="*/ 192 h 621"/>
                <a:gd name="T28" fmla="*/ 1469 w 1489"/>
                <a:gd name="T29" fmla="*/ 227 h 621"/>
                <a:gd name="T30" fmla="*/ 1433 w 1489"/>
                <a:gd name="T31" fmla="*/ 272 h 621"/>
                <a:gd name="T32" fmla="*/ 1377 w 1489"/>
                <a:gd name="T33" fmla="*/ 311 h 621"/>
                <a:gd name="T34" fmla="*/ 1293 w 1489"/>
                <a:gd name="T35" fmla="*/ 341 h 621"/>
                <a:gd name="T36" fmla="*/ 1177 w 1489"/>
                <a:gd name="T37" fmla="*/ 360 h 621"/>
                <a:gd name="T38" fmla="*/ 1171 w 1489"/>
                <a:gd name="T39" fmla="*/ 387 h 621"/>
                <a:gd name="T40" fmla="*/ 1155 w 1489"/>
                <a:gd name="T41" fmla="*/ 409 h 621"/>
                <a:gd name="T42" fmla="*/ 1122 w 1489"/>
                <a:gd name="T43" fmla="*/ 423 h 621"/>
                <a:gd name="T44" fmla="*/ 1069 w 1489"/>
                <a:gd name="T45" fmla="*/ 429 h 621"/>
                <a:gd name="T46" fmla="*/ 993 w 1489"/>
                <a:gd name="T47" fmla="*/ 418 h 621"/>
                <a:gd name="T48" fmla="*/ 944 w 1489"/>
                <a:gd name="T49" fmla="*/ 414 h 621"/>
                <a:gd name="T50" fmla="*/ 944 w 1489"/>
                <a:gd name="T51" fmla="*/ 431 h 621"/>
                <a:gd name="T52" fmla="*/ 942 w 1489"/>
                <a:gd name="T53" fmla="*/ 449 h 621"/>
                <a:gd name="T54" fmla="*/ 933 w 1489"/>
                <a:gd name="T55" fmla="*/ 465 h 621"/>
                <a:gd name="T56" fmla="*/ 909 w 1489"/>
                <a:gd name="T57" fmla="*/ 480 h 621"/>
                <a:gd name="T58" fmla="*/ 864 w 1489"/>
                <a:gd name="T59" fmla="*/ 485 h 621"/>
                <a:gd name="T60" fmla="*/ 795 w 1489"/>
                <a:gd name="T61" fmla="*/ 480 h 621"/>
                <a:gd name="T62" fmla="*/ 733 w 1489"/>
                <a:gd name="T63" fmla="*/ 505 h 621"/>
                <a:gd name="T64" fmla="*/ 697 w 1489"/>
                <a:gd name="T65" fmla="*/ 545 h 621"/>
                <a:gd name="T66" fmla="*/ 655 w 1489"/>
                <a:gd name="T67" fmla="*/ 560 h 621"/>
                <a:gd name="T68" fmla="*/ 611 w 1489"/>
                <a:gd name="T69" fmla="*/ 556 h 621"/>
                <a:gd name="T70" fmla="*/ 569 w 1489"/>
                <a:gd name="T71" fmla="*/ 545 h 621"/>
                <a:gd name="T72" fmla="*/ 533 w 1489"/>
                <a:gd name="T73" fmla="*/ 536 h 621"/>
                <a:gd name="T74" fmla="*/ 499 w 1489"/>
                <a:gd name="T75" fmla="*/ 565 h 621"/>
                <a:gd name="T76" fmla="*/ 455 w 1489"/>
                <a:gd name="T77" fmla="*/ 596 h 621"/>
                <a:gd name="T78" fmla="*/ 402 w 1489"/>
                <a:gd name="T79" fmla="*/ 603 h 621"/>
                <a:gd name="T80" fmla="*/ 348 w 1489"/>
                <a:gd name="T81" fmla="*/ 592 h 621"/>
                <a:gd name="T82" fmla="*/ 297 w 1489"/>
                <a:gd name="T83" fmla="*/ 576 h 621"/>
                <a:gd name="T84" fmla="*/ 257 w 1489"/>
                <a:gd name="T85" fmla="*/ 563 h 621"/>
                <a:gd name="T86" fmla="*/ 199 w 1489"/>
                <a:gd name="T87" fmla="*/ 612 h 621"/>
                <a:gd name="T88" fmla="*/ 137 w 1489"/>
                <a:gd name="T89" fmla="*/ 621 h 621"/>
                <a:gd name="T90" fmla="*/ 71 w 1489"/>
                <a:gd name="T91" fmla="*/ 605 h 621"/>
                <a:gd name="T92" fmla="*/ 0 w 1489"/>
                <a:gd name="T93" fmla="*/ 576 h 621"/>
                <a:gd name="T94" fmla="*/ 42 w 1489"/>
                <a:gd name="T95" fmla="*/ 269 h 621"/>
                <a:gd name="T96" fmla="*/ 106 w 1489"/>
                <a:gd name="T97" fmla="*/ 238 h 621"/>
                <a:gd name="T98" fmla="*/ 159 w 1489"/>
                <a:gd name="T99" fmla="*/ 191 h 621"/>
                <a:gd name="T100" fmla="*/ 208 w 1489"/>
                <a:gd name="T101" fmla="*/ 132 h 621"/>
                <a:gd name="T102" fmla="*/ 262 w 1489"/>
                <a:gd name="T103" fmla="*/ 76 h 621"/>
                <a:gd name="T104" fmla="*/ 333 w 1489"/>
                <a:gd name="T105" fmla="*/ 31 h 621"/>
                <a:gd name="T106" fmla="*/ 411 w 1489"/>
                <a:gd name="T107" fmla="*/ 7 h 621"/>
                <a:gd name="T108" fmla="*/ 499 w 1489"/>
                <a:gd name="T10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9" h="621">
                  <a:moveTo>
                    <a:pt x="499" y="0"/>
                  </a:moveTo>
                  <a:lnTo>
                    <a:pt x="548" y="1"/>
                  </a:lnTo>
                  <a:lnTo>
                    <a:pt x="595" y="7"/>
                  </a:lnTo>
                  <a:lnTo>
                    <a:pt x="640" y="16"/>
                  </a:lnTo>
                  <a:lnTo>
                    <a:pt x="682" y="32"/>
                  </a:lnTo>
                  <a:lnTo>
                    <a:pt x="722" y="51"/>
                  </a:lnTo>
                  <a:lnTo>
                    <a:pt x="757" y="67"/>
                  </a:lnTo>
                  <a:lnTo>
                    <a:pt x="786" y="80"/>
                  </a:lnTo>
                  <a:lnTo>
                    <a:pt x="815" y="91"/>
                  </a:lnTo>
                  <a:lnTo>
                    <a:pt x="842" y="101"/>
                  </a:lnTo>
                  <a:lnTo>
                    <a:pt x="869" y="112"/>
                  </a:lnTo>
                  <a:lnTo>
                    <a:pt x="900" y="123"/>
                  </a:lnTo>
                  <a:lnTo>
                    <a:pt x="933" y="136"/>
                  </a:lnTo>
                  <a:lnTo>
                    <a:pt x="973" y="151"/>
                  </a:lnTo>
                  <a:lnTo>
                    <a:pt x="1020" y="167"/>
                  </a:lnTo>
                  <a:lnTo>
                    <a:pt x="1064" y="180"/>
                  </a:lnTo>
                  <a:lnTo>
                    <a:pt x="1115" y="189"/>
                  </a:lnTo>
                  <a:lnTo>
                    <a:pt x="1171" y="192"/>
                  </a:lnTo>
                  <a:lnTo>
                    <a:pt x="1228" y="194"/>
                  </a:lnTo>
                  <a:lnTo>
                    <a:pt x="1286" y="192"/>
                  </a:lnTo>
                  <a:lnTo>
                    <a:pt x="1340" y="189"/>
                  </a:lnTo>
                  <a:lnTo>
                    <a:pt x="1389" y="181"/>
                  </a:lnTo>
                  <a:lnTo>
                    <a:pt x="1431" y="174"/>
                  </a:lnTo>
                  <a:lnTo>
                    <a:pt x="1464" y="167"/>
                  </a:lnTo>
                  <a:lnTo>
                    <a:pt x="1479" y="169"/>
                  </a:lnTo>
                  <a:lnTo>
                    <a:pt x="1486" y="174"/>
                  </a:lnTo>
                  <a:lnTo>
                    <a:pt x="1489" y="181"/>
                  </a:lnTo>
                  <a:lnTo>
                    <a:pt x="1489" y="192"/>
                  </a:lnTo>
                  <a:lnTo>
                    <a:pt x="1484" y="203"/>
                  </a:lnTo>
                  <a:lnTo>
                    <a:pt x="1469" y="227"/>
                  </a:lnTo>
                  <a:lnTo>
                    <a:pt x="1453" y="251"/>
                  </a:lnTo>
                  <a:lnTo>
                    <a:pt x="1433" y="272"/>
                  </a:lnTo>
                  <a:lnTo>
                    <a:pt x="1408" y="292"/>
                  </a:lnTo>
                  <a:lnTo>
                    <a:pt x="1377" y="311"/>
                  </a:lnTo>
                  <a:lnTo>
                    <a:pt x="1339" y="327"/>
                  </a:lnTo>
                  <a:lnTo>
                    <a:pt x="1293" y="341"/>
                  </a:lnTo>
                  <a:lnTo>
                    <a:pt x="1239" y="352"/>
                  </a:lnTo>
                  <a:lnTo>
                    <a:pt x="1177" y="360"/>
                  </a:lnTo>
                  <a:lnTo>
                    <a:pt x="1175" y="372"/>
                  </a:lnTo>
                  <a:lnTo>
                    <a:pt x="1171" y="387"/>
                  </a:lnTo>
                  <a:lnTo>
                    <a:pt x="1166" y="398"/>
                  </a:lnTo>
                  <a:lnTo>
                    <a:pt x="1155" y="409"/>
                  </a:lnTo>
                  <a:lnTo>
                    <a:pt x="1140" y="418"/>
                  </a:lnTo>
                  <a:lnTo>
                    <a:pt x="1122" y="423"/>
                  </a:lnTo>
                  <a:lnTo>
                    <a:pt x="1099" y="429"/>
                  </a:lnTo>
                  <a:lnTo>
                    <a:pt x="1069" y="429"/>
                  </a:lnTo>
                  <a:lnTo>
                    <a:pt x="1035" y="425"/>
                  </a:lnTo>
                  <a:lnTo>
                    <a:pt x="993" y="418"/>
                  </a:lnTo>
                  <a:lnTo>
                    <a:pt x="944" y="407"/>
                  </a:lnTo>
                  <a:lnTo>
                    <a:pt x="944" y="414"/>
                  </a:lnTo>
                  <a:lnTo>
                    <a:pt x="944" y="421"/>
                  </a:lnTo>
                  <a:lnTo>
                    <a:pt x="944" y="431"/>
                  </a:lnTo>
                  <a:lnTo>
                    <a:pt x="944" y="440"/>
                  </a:lnTo>
                  <a:lnTo>
                    <a:pt x="942" y="449"/>
                  </a:lnTo>
                  <a:lnTo>
                    <a:pt x="939" y="458"/>
                  </a:lnTo>
                  <a:lnTo>
                    <a:pt x="933" y="465"/>
                  </a:lnTo>
                  <a:lnTo>
                    <a:pt x="922" y="474"/>
                  </a:lnTo>
                  <a:lnTo>
                    <a:pt x="909" y="480"/>
                  </a:lnTo>
                  <a:lnTo>
                    <a:pt x="889" y="483"/>
                  </a:lnTo>
                  <a:lnTo>
                    <a:pt x="864" y="485"/>
                  </a:lnTo>
                  <a:lnTo>
                    <a:pt x="833" y="483"/>
                  </a:lnTo>
                  <a:lnTo>
                    <a:pt x="795" y="480"/>
                  </a:lnTo>
                  <a:lnTo>
                    <a:pt x="748" y="471"/>
                  </a:lnTo>
                  <a:lnTo>
                    <a:pt x="733" y="505"/>
                  </a:lnTo>
                  <a:lnTo>
                    <a:pt x="715" y="529"/>
                  </a:lnTo>
                  <a:lnTo>
                    <a:pt x="697" y="545"/>
                  </a:lnTo>
                  <a:lnTo>
                    <a:pt x="677" y="554"/>
                  </a:lnTo>
                  <a:lnTo>
                    <a:pt x="655" y="560"/>
                  </a:lnTo>
                  <a:lnTo>
                    <a:pt x="633" y="560"/>
                  </a:lnTo>
                  <a:lnTo>
                    <a:pt x="611" y="556"/>
                  </a:lnTo>
                  <a:lnTo>
                    <a:pt x="591" y="551"/>
                  </a:lnTo>
                  <a:lnTo>
                    <a:pt x="569" y="545"/>
                  </a:lnTo>
                  <a:lnTo>
                    <a:pt x="549" y="540"/>
                  </a:lnTo>
                  <a:lnTo>
                    <a:pt x="533" y="536"/>
                  </a:lnTo>
                  <a:lnTo>
                    <a:pt x="517" y="534"/>
                  </a:lnTo>
                  <a:lnTo>
                    <a:pt x="499" y="565"/>
                  </a:lnTo>
                  <a:lnTo>
                    <a:pt x="479" y="585"/>
                  </a:lnTo>
                  <a:lnTo>
                    <a:pt x="455" y="596"/>
                  </a:lnTo>
                  <a:lnTo>
                    <a:pt x="429" y="601"/>
                  </a:lnTo>
                  <a:lnTo>
                    <a:pt x="402" y="603"/>
                  </a:lnTo>
                  <a:lnTo>
                    <a:pt x="375" y="600"/>
                  </a:lnTo>
                  <a:lnTo>
                    <a:pt x="348" y="592"/>
                  </a:lnTo>
                  <a:lnTo>
                    <a:pt x="322" y="585"/>
                  </a:lnTo>
                  <a:lnTo>
                    <a:pt x="297" y="576"/>
                  </a:lnTo>
                  <a:lnTo>
                    <a:pt x="275" y="569"/>
                  </a:lnTo>
                  <a:lnTo>
                    <a:pt x="257" y="563"/>
                  </a:lnTo>
                  <a:lnTo>
                    <a:pt x="228" y="592"/>
                  </a:lnTo>
                  <a:lnTo>
                    <a:pt x="199" y="612"/>
                  </a:lnTo>
                  <a:lnTo>
                    <a:pt x="168" y="620"/>
                  </a:lnTo>
                  <a:lnTo>
                    <a:pt x="137" y="621"/>
                  </a:lnTo>
                  <a:lnTo>
                    <a:pt x="104" y="614"/>
                  </a:lnTo>
                  <a:lnTo>
                    <a:pt x="71" y="605"/>
                  </a:lnTo>
                  <a:lnTo>
                    <a:pt x="37" y="591"/>
                  </a:lnTo>
                  <a:lnTo>
                    <a:pt x="0" y="576"/>
                  </a:lnTo>
                  <a:lnTo>
                    <a:pt x="4" y="274"/>
                  </a:lnTo>
                  <a:lnTo>
                    <a:pt x="42" y="269"/>
                  </a:lnTo>
                  <a:lnTo>
                    <a:pt x="77" y="256"/>
                  </a:lnTo>
                  <a:lnTo>
                    <a:pt x="106" y="238"/>
                  </a:lnTo>
                  <a:lnTo>
                    <a:pt x="133" y="216"/>
                  </a:lnTo>
                  <a:lnTo>
                    <a:pt x="159" y="191"/>
                  </a:lnTo>
                  <a:lnTo>
                    <a:pt x="182" y="161"/>
                  </a:lnTo>
                  <a:lnTo>
                    <a:pt x="208" y="132"/>
                  </a:lnTo>
                  <a:lnTo>
                    <a:pt x="233" y="103"/>
                  </a:lnTo>
                  <a:lnTo>
                    <a:pt x="262" y="76"/>
                  </a:lnTo>
                  <a:lnTo>
                    <a:pt x="295" y="52"/>
                  </a:lnTo>
                  <a:lnTo>
                    <a:pt x="333" y="31"/>
                  </a:lnTo>
                  <a:lnTo>
                    <a:pt x="377" y="16"/>
                  </a:lnTo>
                  <a:lnTo>
                    <a:pt x="411" y="7"/>
                  </a:lnTo>
                  <a:lnTo>
                    <a:pt x="453" y="1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B49C29E2-9984-453B-BE3E-0E23024387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4856" y="2950293"/>
              <a:ext cx="1409093" cy="2702029"/>
            </a:xfrm>
            <a:custGeom>
              <a:avLst/>
              <a:gdLst>
                <a:gd name="T0" fmla="*/ 673 w 1213"/>
                <a:gd name="T1" fmla="*/ 1963 h 2416"/>
                <a:gd name="T2" fmla="*/ 674 w 1213"/>
                <a:gd name="T3" fmla="*/ 2032 h 2416"/>
                <a:gd name="T4" fmla="*/ 682 w 1213"/>
                <a:gd name="T5" fmla="*/ 2170 h 2416"/>
                <a:gd name="T6" fmla="*/ 753 w 1213"/>
                <a:gd name="T7" fmla="*/ 2340 h 2416"/>
                <a:gd name="T8" fmla="*/ 724 w 1213"/>
                <a:gd name="T9" fmla="*/ 2341 h 2416"/>
                <a:gd name="T10" fmla="*/ 624 w 1213"/>
                <a:gd name="T11" fmla="*/ 2161 h 2416"/>
                <a:gd name="T12" fmla="*/ 622 w 1213"/>
                <a:gd name="T13" fmla="*/ 2007 h 2416"/>
                <a:gd name="T14" fmla="*/ 573 w 1213"/>
                <a:gd name="T15" fmla="*/ 980 h 2416"/>
                <a:gd name="T16" fmla="*/ 662 w 1213"/>
                <a:gd name="T17" fmla="*/ 1029 h 2416"/>
                <a:gd name="T18" fmla="*/ 604 w 1213"/>
                <a:gd name="T19" fmla="*/ 1089 h 2416"/>
                <a:gd name="T20" fmla="*/ 558 w 1213"/>
                <a:gd name="T21" fmla="*/ 1212 h 2416"/>
                <a:gd name="T22" fmla="*/ 640 w 1213"/>
                <a:gd name="T23" fmla="*/ 1354 h 2416"/>
                <a:gd name="T24" fmla="*/ 796 w 1213"/>
                <a:gd name="T25" fmla="*/ 1463 h 2416"/>
                <a:gd name="T26" fmla="*/ 936 w 1213"/>
                <a:gd name="T27" fmla="*/ 1585 h 2416"/>
                <a:gd name="T28" fmla="*/ 956 w 1213"/>
                <a:gd name="T29" fmla="*/ 1714 h 2416"/>
                <a:gd name="T30" fmla="*/ 887 w 1213"/>
                <a:gd name="T31" fmla="*/ 1836 h 2416"/>
                <a:gd name="T32" fmla="*/ 829 w 1213"/>
                <a:gd name="T33" fmla="*/ 1869 h 2416"/>
                <a:gd name="T34" fmla="*/ 816 w 1213"/>
                <a:gd name="T35" fmla="*/ 1860 h 2416"/>
                <a:gd name="T36" fmla="*/ 864 w 1213"/>
                <a:gd name="T37" fmla="*/ 1736 h 2416"/>
                <a:gd name="T38" fmla="*/ 831 w 1213"/>
                <a:gd name="T39" fmla="*/ 1596 h 2416"/>
                <a:gd name="T40" fmla="*/ 711 w 1213"/>
                <a:gd name="T41" fmla="*/ 1509 h 2416"/>
                <a:gd name="T42" fmla="*/ 589 w 1213"/>
                <a:gd name="T43" fmla="*/ 1429 h 2416"/>
                <a:gd name="T44" fmla="*/ 494 w 1213"/>
                <a:gd name="T45" fmla="*/ 1314 h 2416"/>
                <a:gd name="T46" fmla="*/ 449 w 1213"/>
                <a:gd name="T47" fmla="*/ 1185 h 2416"/>
                <a:gd name="T48" fmla="*/ 511 w 1213"/>
                <a:gd name="T49" fmla="*/ 1043 h 2416"/>
                <a:gd name="T50" fmla="*/ 418 w 1213"/>
                <a:gd name="T51" fmla="*/ 1 h 2416"/>
                <a:gd name="T52" fmla="*/ 544 w 1213"/>
                <a:gd name="T53" fmla="*/ 38 h 2416"/>
                <a:gd name="T54" fmla="*/ 585 w 1213"/>
                <a:gd name="T55" fmla="*/ 129 h 2416"/>
                <a:gd name="T56" fmla="*/ 524 w 1213"/>
                <a:gd name="T57" fmla="*/ 170 h 2416"/>
                <a:gd name="T58" fmla="*/ 407 w 1213"/>
                <a:gd name="T59" fmla="*/ 160 h 2416"/>
                <a:gd name="T60" fmla="*/ 278 w 1213"/>
                <a:gd name="T61" fmla="*/ 116 h 2416"/>
                <a:gd name="T62" fmla="*/ 154 w 1213"/>
                <a:gd name="T63" fmla="*/ 101 h 2416"/>
                <a:gd name="T64" fmla="*/ 105 w 1213"/>
                <a:gd name="T65" fmla="*/ 174 h 2416"/>
                <a:gd name="T66" fmla="*/ 205 w 1213"/>
                <a:gd name="T67" fmla="*/ 270 h 2416"/>
                <a:gd name="T68" fmla="*/ 398 w 1213"/>
                <a:gd name="T69" fmla="*/ 327 h 2416"/>
                <a:gd name="T70" fmla="*/ 631 w 1213"/>
                <a:gd name="T71" fmla="*/ 360 h 2416"/>
                <a:gd name="T72" fmla="*/ 858 w 1213"/>
                <a:gd name="T73" fmla="*/ 387 h 2416"/>
                <a:gd name="T74" fmla="*/ 1029 w 1213"/>
                <a:gd name="T75" fmla="*/ 429 h 2416"/>
                <a:gd name="T76" fmla="*/ 1133 w 1213"/>
                <a:gd name="T77" fmla="*/ 494 h 2416"/>
                <a:gd name="T78" fmla="*/ 1207 w 1213"/>
                <a:gd name="T79" fmla="*/ 605 h 2416"/>
                <a:gd name="T80" fmla="*/ 1180 w 1213"/>
                <a:gd name="T81" fmla="*/ 743 h 2416"/>
                <a:gd name="T82" fmla="*/ 1071 w 1213"/>
                <a:gd name="T83" fmla="*/ 854 h 2416"/>
                <a:gd name="T84" fmla="*/ 829 w 1213"/>
                <a:gd name="T85" fmla="*/ 892 h 2416"/>
                <a:gd name="T86" fmla="*/ 934 w 1213"/>
                <a:gd name="T87" fmla="*/ 818 h 2416"/>
                <a:gd name="T88" fmla="*/ 1009 w 1213"/>
                <a:gd name="T89" fmla="*/ 772 h 2416"/>
                <a:gd name="T90" fmla="*/ 1018 w 1213"/>
                <a:gd name="T91" fmla="*/ 758 h 2416"/>
                <a:gd name="T92" fmla="*/ 1044 w 1213"/>
                <a:gd name="T93" fmla="*/ 723 h 2416"/>
                <a:gd name="T94" fmla="*/ 1027 w 1213"/>
                <a:gd name="T95" fmla="*/ 600 h 2416"/>
                <a:gd name="T96" fmla="*/ 898 w 1213"/>
                <a:gd name="T97" fmla="*/ 512 h 2416"/>
                <a:gd name="T98" fmla="*/ 665 w 1213"/>
                <a:gd name="T99" fmla="*/ 480 h 2416"/>
                <a:gd name="T100" fmla="*/ 396 w 1213"/>
                <a:gd name="T101" fmla="*/ 441 h 2416"/>
                <a:gd name="T102" fmla="*/ 113 w 1213"/>
                <a:gd name="T103" fmla="*/ 316 h 2416"/>
                <a:gd name="T104" fmla="*/ 33 w 1213"/>
                <a:gd name="T105" fmla="*/ 245 h 2416"/>
                <a:gd name="T106" fmla="*/ 5 w 1213"/>
                <a:gd name="T107" fmla="*/ 129 h 2416"/>
                <a:gd name="T108" fmla="*/ 85 w 1213"/>
                <a:gd name="T109" fmla="*/ 41 h 2416"/>
                <a:gd name="T110" fmla="*/ 213 w 1213"/>
                <a:gd name="T111" fmla="*/ 12 h 2416"/>
                <a:gd name="T112" fmla="*/ 324 w 1213"/>
                <a:gd name="T113" fmla="*/ 3 h 2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13" h="2416">
                  <a:moveTo>
                    <a:pt x="656" y="1932"/>
                  </a:moveTo>
                  <a:lnTo>
                    <a:pt x="673" y="1932"/>
                  </a:lnTo>
                  <a:lnTo>
                    <a:pt x="673" y="1940"/>
                  </a:lnTo>
                  <a:lnTo>
                    <a:pt x="673" y="1963"/>
                  </a:lnTo>
                  <a:lnTo>
                    <a:pt x="674" y="1981"/>
                  </a:lnTo>
                  <a:lnTo>
                    <a:pt x="674" y="1998"/>
                  </a:lnTo>
                  <a:lnTo>
                    <a:pt x="674" y="2014"/>
                  </a:lnTo>
                  <a:lnTo>
                    <a:pt x="674" y="2032"/>
                  </a:lnTo>
                  <a:lnTo>
                    <a:pt x="676" y="2054"/>
                  </a:lnTo>
                  <a:lnTo>
                    <a:pt x="676" y="2083"/>
                  </a:lnTo>
                  <a:lnTo>
                    <a:pt x="676" y="2120"/>
                  </a:lnTo>
                  <a:lnTo>
                    <a:pt x="682" y="2170"/>
                  </a:lnTo>
                  <a:lnTo>
                    <a:pt x="693" y="2216"/>
                  </a:lnTo>
                  <a:lnTo>
                    <a:pt x="709" y="2260"/>
                  </a:lnTo>
                  <a:lnTo>
                    <a:pt x="727" y="2300"/>
                  </a:lnTo>
                  <a:lnTo>
                    <a:pt x="753" y="2340"/>
                  </a:lnTo>
                  <a:lnTo>
                    <a:pt x="778" y="2378"/>
                  </a:lnTo>
                  <a:lnTo>
                    <a:pt x="805" y="2416"/>
                  </a:lnTo>
                  <a:lnTo>
                    <a:pt x="762" y="2381"/>
                  </a:lnTo>
                  <a:lnTo>
                    <a:pt x="724" y="2341"/>
                  </a:lnTo>
                  <a:lnTo>
                    <a:pt x="691" y="2298"/>
                  </a:lnTo>
                  <a:lnTo>
                    <a:pt x="664" y="2254"/>
                  </a:lnTo>
                  <a:lnTo>
                    <a:pt x="640" y="2207"/>
                  </a:lnTo>
                  <a:lnTo>
                    <a:pt x="624" y="2161"/>
                  </a:lnTo>
                  <a:lnTo>
                    <a:pt x="614" y="2116"/>
                  </a:lnTo>
                  <a:lnTo>
                    <a:pt x="609" y="2074"/>
                  </a:lnTo>
                  <a:lnTo>
                    <a:pt x="613" y="2036"/>
                  </a:lnTo>
                  <a:lnTo>
                    <a:pt x="622" y="2007"/>
                  </a:lnTo>
                  <a:lnTo>
                    <a:pt x="631" y="1980"/>
                  </a:lnTo>
                  <a:lnTo>
                    <a:pt x="644" y="1956"/>
                  </a:lnTo>
                  <a:lnTo>
                    <a:pt x="656" y="1932"/>
                  </a:lnTo>
                  <a:close/>
                  <a:moveTo>
                    <a:pt x="573" y="980"/>
                  </a:moveTo>
                  <a:lnTo>
                    <a:pt x="604" y="992"/>
                  </a:lnTo>
                  <a:lnTo>
                    <a:pt x="636" y="1007"/>
                  </a:lnTo>
                  <a:lnTo>
                    <a:pt x="665" y="1020"/>
                  </a:lnTo>
                  <a:lnTo>
                    <a:pt x="662" y="1029"/>
                  </a:lnTo>
                  <a:lnTo>
                    <a:pt x="660" y="1043"/>
                  </a:lnTo>
                  <a:lnTo>
                    <a:pt x="656" y="1052"/>
                  </a:lnTo>
                  <a:lnTo>
                    <a:pt x="629" y="1067"/>
                  </a:lnTo>
                  <a:lnTo>
                    <a:pt x="604" y="1089"/>
                  </a:lnTo>
                  <a:lnTo>
                    <a:pt x="584" y="1114"/>
                  </a:lnTo>
                  <a:lnTo>
                    <a:pt x="567" y="1145"/>
                  </a:lnTo>
                  <a:lnTo>
                    <a:pt x="560" y="1178"/>
                  </a:lnTo>
                  <a:lnTo>
                    <a:pt x="558" y="1212"/>
                  </a:lnTo>
                  <a:lnTo>
                    <a:pt x="565" y="1249"/>
                  </a:lnTo>
                  <a:lnTo>
                    <a:pt x="582" y="1285"/>
                  </a:lnTo>
                  <a:lnTo>
                    <a:pt x="609" y="1321"/>
                  </a:lnTo>
                  <a:lnTo>
                    <a:pt x="640" y="1354"/>
                  </a:lnTo>
                  <a:lnTo>
                    <a:pt x="676" y="1385"/>
                  </a:lnTo>
                  <a:lnTo>
                    <a:pt x="714" y="1410"/>
                  </a:lnTo>
                  <a:lnTo>
                    <a:pt x="754" y="1438"/>
                  </a:lnTo>
                  <a:lnTo>
                    <a:pt x="796" y="1463"/>
                  </a:lnTo>
                  <a:lnTo>
                    <a:pt x="834" y="1489"/>
                  </a:lnTo>
                  <a:lnTo>
                    <a:pt x="873" y="1518"/>
                  </a:lnTo>
                  <a:lnTo>
                    <a:pt x="907" y="1549"/>
                  </a:lnTo>
                  <a:lnTo>
                    <a:pt x="936" y="1585"/>
                  </a:lnTo>
                  <a:lnTo>
                    <a:pt x="953" y="1614"/>
                  </a:lnTo>
                  <a:lnTo>
                    <a:pt x="962" y="1647"/>
                  </a:lnTo>
                  <a:lnTo>
                    <a:pt x="962" y="1680"/>
                  </a:lnTo>
                  <a:lnTo>
                    <a:pt x="956" y="1714"/>
                  </a:lnTo>
                  <a:lnTo>
                    <a:pt x="945" y="1749"/>
                  </a:lnTo>
                  <a:lnTo>
                    <a:pt x="931" y="1781"/>
                  </a:lnTo>
                  <a:lnTo>
                    <a:pt x="911" y="1810"/>
                  </a:lnTo>
                  <a:lnTo>
                    <a:pt x="887" y="1836"/>
                  </a:lnTo>
                  <a:lnTo>
                    <a:pt x="862" y="1856"/>
                  </a:lnTo>
                  <a:lnTo>
                    <a:pt x="833" y="1872"/>
                  </a:lnTo>
                  <a:lnTo>
                    <a:pt x="833" y="1870"/>
                  </a:lnTo>
                  <a:lnTo>
                    <a:pt x="829" y="1869"/>
                  </a:lnTo>
                  <a:lnTo>
                    <a:pt x="825" y="1867"/>
                  </a:lnTo>
                  <a:lnTo>
                    <a:pt x="822" y="1863"/>
                  </a:lnTo>
                  <a:lnTo>
                    <a:pt x="818" y="1861"/>
                  </a:lnTo>
                  <a:lnTo>
                    <a:pt x="816" y="1860"/>
                  </a:lnTo>
                  <a:lnTo>
                    <a:pt x="816" y="1827"/>
                  </a:lnTo>
                  <a:lnTo>
                    <a:pt x="816" y="1792"/>
                  </a:lnTo>
                  <a:lnTo>
                    <a:pt x="844" y="1767"/>
                  </a:lnTo>
                  <a:lnTo>
                    <a:pt x="864" y="1736"/>
                  </a:lnTo>
                  <a:lnTo>
                    <a:pt x="882" y="1700"/>
                  </a:lnTo>
                  <a:lnTo>
                    <a:pt x="869" y="1660"/>
                  </a:lnTo>
                  <a:lnTo>
                    <a:pt x="853" y="1625"/>
                  </a:lnTo>
                  <a:lnTo>
                    <a:pt x="831" y="1596"/>
                  </a:lnTo>
                  <a:lnTo>
                    <a:pt x="804" y="1570"/>
                  </a:lnTo>
                  <a:lnTo>
                    <a:pt x="774" y="1547"/>
                  </a:lnTo>
                  <a:lnTo>
                    <a:pt x="744" y="1527"/>
                  </a:lnTo>
                  <a:lnTo>
                    <a:pt x="711" y="1509"/>
                  </a:lnTo>
                  <a:lnTo>
                    <a:pt x="678" y="1490"/>
                  </a:lnTo>
                  <a:lnTo>
                    <a:pt x="647" y="1470"/>
                  </a:lnTo>
                  <a:lnTo>
                    <a:pt x="616" y="1450"/>
                  </a:lnTo>
                  <a:lnTo>
                    <a:pt x="589" y="1429"/>
                  </a:lnTo>
                  <a:lnTo>
                    <a:pt x="560" y="1400"/>
                  </a:lnTo>
                  <a:lnTo>
                    <a:pt x="534" y="1369"/>
                  </a:lnTo>
                  <a:lnTo>
                    <a:pt x="509" y="1336"/>
                  </a:lnTo>
                  <a:lnTo>
                    <a:pt x="494" y="1314"/>
                  </a:lnTo>
                  <a:lnTo>
                    <a:pt x="478" y="1287"/>
                  </a:lnTo>
                  <a:lnTo>
                    <a:pt x="465" y="1254"/>
                  </a:lnTo>
                  <a:lnTo>
                    <a:pt x="454" y="1220"/>
                  </a:lnTo>
                  <a:lnTo>
                    <a:pt x="449" y="1185"/>
                  </a:lnTo>
                  <a:lnTo>
                    <a:pt x="453" y="1149"/>
                  </a:lnTo>
                  <a:lnTo>
                    <a:pt x="465" y="1112"/>
                  </a:lnTo>
                  <a:lnTo>
                    <a:pt x="485" y="1076"/>
                  </a:lnTo>
                  <a:lnTo>
                    <a:pt x="511" y="1043"/>
                  </a:lnTo>
                  <a:lnTo>
                    <a:pt x="538" y="1012"/>
                  </a:lnTo>
                  <a:lnTo>
                    <a:pt x="573" y="980"/>
                  </a:lnTo>
                  <a:close/>
                  <a:moveTo>
                    <a:pt x="380" y="0"/>
                  </a:moveTo>
                  <a:lnTo>
                    <a:pt x="418" y="1"/>
                  </a:lnTo>
                  <a:lnTo>
                    <a:pt x="454" y="7"/>
                  </a:lnTo>
                  <a:lnTo>
                    <a:pt x="487" y="14"/>
                  </a:lnTo>
                  <a:lnTo>
                    <a:pt x="518" y="23"/>
                  </a:lnTo>
                  <a:lnTo>
                    <a:pt x="544" y="38"/>
                  </a:lnTo>
                  <a:lnTo>
                    <a:pt x="564" y="54"/>
                  </a:lnTo>
                  <a:lnTo>
                    <a:pt x="578" y="74"/>
                  </a:lnTo>
                  <a:lnTo>
                    <a:pt x="585" y="100"/>
                  </a:lnTo>
                  <a:lnTo>
                    <a:pt x="585" y="129"/>
                  </a:lnTo>
                  <a:lnTo>
                    <a:pt x="576" y="138"/>
                  </a:lnTo>
                  <a:lnTo>
                    <a:pt x="562" y="150"/>
                  </a:lnTo>
                  <a:lnTo>
                    <a:pt x="545" y="161"/>
                  </a:lnTo>
                  <a:lnTo>
                    <a:pt x="524" y="170"/>
                  </a:lnTo>
                  <a:lnTo>
                    <a:pt x="496" y="176"/>
                  </a:lnTo>
                  <a:lnTo>
                    <a:pt x="467" y="176"/>
                  </a:lnTo>
                  <a:lnTo>
                    <a:pt x="433" y="169"/>
                  </a:lnTo>
                  <a:lnTo>
                    <a:pt x="407" y="160"/>
                  </a:lnTo>
                  <a:lnTo>
                    <a:pt x="378" y="149"/>
                  </a:lnTo>
                  <a:lnTo>
                    <a:pt x="345" y="138"/>
                  </a:lnTo>
                  <a:lnTo>
                    <a:pt x="313" y="127"/>
                  </a:lnTo>
                  <a:lnTo>
                    <a:pt x="278" y="116"/>
                  </a:lnTo>
                  <a:lnTo>
                    <a:pt x="245" y="109"/>
                  </a:lnTo>
                  <a:lnTo>
                    <a:pt x="213" y="103"/>
                  </a:lnTo>
                  <a:lnTo>
                    <a:pt x="182" y="100"/>
                  </a:lnTo>
                  <a:lnTo>
                    <a:pt x="154" y="101"/>
                  </a:lnTo>
                  <a:lnTo>
                    <a:pt x="133" y="109"/>
                  </a:lnTo>
                  <a:lnTo>
                    <a:pt x="114" y="121"/>
                  </a:lnTo>
                  <a:lnTo>
                    <a:pt x="102" y="140"/>
                  </a:lnTo>
                  <a:lnTo>
                    <a:pt x="105" y="174"/>
                  </a:lnTo>
                  <a:lnTo>
                    <a:pt x="120" y="203"/>
                  </a:lnTo>
                  <a:lnTo>
                    <a:pt x="142" y="229"/>
                  </a:lnTo>
                  <a:lnTo>
                    <a:pt x="171" y="250"/>
                  </a:lnTo>
                  <a:lnTo>
                    <a:pt x="205" y="270"/>
                  </a:lnTo>
                  <a:lnTo>
                    <a:pt x="247" y="289"/>
                  </a:lnTo>
                  <a:lnTo>
                    <a:pt x="293" y="303"/>
                  </a:lnTo>
                  <a:lnTo>
                    <a:pt x="344" y="316"/>
                  </a:lnTo>
                  <a:lnTo>
                    <a:pt x="398" y="327"/>
                  </a:lnTo>
                  <a:lnTo>
                    <a:pt x="454" y="336"/>
                  </a:lnTo>
                  <a:lnTo>
                    <a:pt x="513" y="345"/>
                  </a:lnTo>
                  <a:lnTo>
                    <a:pt x="571" y="352"/>
                  </a:lnTo>
                  <a:lnTo>
                    <a:pt x="631" y="360"/>
                  </a:lnTo>
                  <a:lnTo>
                    <a:pt x="691" y="365"/>
                  </a:lnTo>
                  <a:lnTo>
                    <a:pt x="749" y="372"/>
                  </a:lnTo>
                  <a:lnTo>
                    <a:pt x="805" y="380"/>
                  </a:lnTo>
                  <a:lnTo>
                    <a:pt x="858" y="387"/>
                  </a:lnTo>
                  <a:lnTo>
                    <a:pt x="907" y="394"/>
                  </a:lnTo>
                  <a:lnTo>
                    <a:pt x="954" y="405"/>
                  </a:lnTo>
                  <a:lnTo>
                    <a:pt x="994" y="416"/>
                  </a:lnTo>
                  <a:lnTo>
                    <a:pt x="1029" y="429"/>
                  </a:lnTo>
                  <a:lnTo>
                    <a:pt x="1053" y="440"/>
                  </a:lnTo>
                  <a:lnTo>
                    <a:pt x="1080" y="454"/>
                  </a:lnTo>
                  <a:lnTo>
                    <a:pt x="1105" y="472"/>
                  </a:lnTo>
                  <a:lnTo>
                    <a:pt x="1133" y="494"/>
                  </a:lnTo>
                  <a:lnTo>
                    <a:pt x="1156" y="518"/>
                  </a:lnTo>
                  <a:lnTo>
                    <a:pt x="1178" y="543"/>
                  </a:lnTo>
                  <a:lnTo>
                    <a:pt x="1196" y="572"/>
                  </a:lnTo>
                  <a:lnTo>
                    <a:pt x="1207" y="605"/>
                  </a:lnTo>
                  <a:lnTo>
                    <a:pt x="1213" y="638"/>
                  </a:lnTo>
                  <a:lnTo>
                    <a:pt x="1209" y="674"/>
                  </a:lnTo>
                  <a:lnTo>
                    <a:pt x="1196" y="712"/>
                  </a:lnTo>
                  <a:lnTo>
                    <a:pt x="1180" y="743"/>
                  </a:lnTo>
                  <a:lnTo>
                    <a:pt x="1162" y="770"/>
                  </a:lnTo>
                  <a:lnTo>
                    <a:pt x="1142" y="794"/>
                  </a:lnTo>
                  <a:lnTo>
                    <a:pt x="1116" y="816"/>
                  </a:lnTo>
                  <a:lnTo>
                    <a:pt x="1071" y="854"/>
                  </a:lnTo>
                  <a:lnTo>
                    <a:pt x="1024" y="887"/>
                  </a:lnTo>
                  <a:lnTo>
                    <a:pt x="976" y="914"/>
                  </a:lnTo>
                  <a:lnTo>
                    <a:pt x="925" y="940"/>
                  </a:lnTo>
                  <a:lnTo>
                    <a:pt x="829" y="892"/>
                  </a:lnTo>
                  <a:lnTo>
                    <a:pt x="829" y="872"/>
                  </a:lnTo>
                  <a:lnTo>
                    <a:pt x="862" y="852"/>
                  </a:lnTo>
                  <a:lnTo>
                    <a:pt x="896" y="836"/>
                  </a:lnTo>
                  <a:lnTo>
                    <a:pt x="934" y="818"/>
                  </a:lnTo>
                  <a:lnTo>
                    <a:pt x="973" y="800"/>
                  </a:lnTo>
                  <a:lnTo>
                    <a:pt x="1005" y="776"/>
                  </a:lnTo>
                  <a:lnTo>
                    <a:pt x="1007" y="774"/>
                  </a:lnTo>
                  <a:lnTo>
                    <a:pt x="1009" y="772"/>
                  </a:lnTo>
                  <a:lnTo>
                    <a:pt x="1011" y="769"/>
                  </a:lnTo>
                  <a:lnTo>
                    <a:pt x="1013" y="765"/>
                  </a:lnTo>
                  <a:lnTo>
                    <a:pt x="1016" y="761"/>
                  </a:lnTo>
                  <a:lnTo>
                    <a:pt x="1018" y="758"/>
                  </a:lnTo>
                  <a:lnTo>
                    <a:pt x="1020" y="758"/>
                  </a:lnTo>
                  <a:lnTo>
                    <a:pt x="1024" y="758"/>
                  </a:lnTo>
                  <a:lnTo>
                    <a:pt x="1025" y="760"/>
                  </a:lnTo>
                  <a:lnTo>
                    <a:pt x="1044" y="723"/>
                  </a:lnTo>
                  <a:lnTo>
                    <a:pt x="1053" y="689"/>
                  </a:lnTo>
                  <a:lnTo>
                    <a:pt x="1053" y="656"/>
                  </a:lnTo>
                  <a:lnTo>
                    <a:pt x="1044" y="627"/>
                  </a:lnTo>
                  <a:lnTo>
                    <a:pt x="1027" y="600"/>
                  </a:lnTo>
                  <a:lnTo>
                    <a:pt x="1005" y="574"/>
                  </a:lnTo>
                  <a:lnTo>
                    <a:pt x="978" y="552"/>
                  </a:lnTo>
                  <a:lnTo>
                    <a:pt x="945" y="532"/>
                  </a:lnTo>
                  <a:lnTo>
                    <a:pt x="898" y="512"/>
                  </a:lnTo>
                  <a:lnTo>
                    <a:pt x="845" y="498"/>
                  </a:lnTo>
                  <a:lnTo>
                    <a:pt x="787" y="490"/>
                  </a:lnTo>
                  <a:lnTo>
                    <a:pt x="727" y="483"/>
                  </a:lnTo>
                  <a:lnTo>
                    <a:pt x="665" y="480"/>
                  </a:lnTo>
                  <a:lnTo>
                    <a:pt x="604" y="474"/>
                  </a:lnTo>
                  <a:lnTo>
                    <a:pt x="542" y="469"/>
                  </a:lnTo>
                  <a:lnTo>
                    <a:pt x="482" y="460"/>
                  </a:lnTo>
                  <a:lnTo>
                    <a:pt x="396" y="441"/>
                  </a:lnTo>
                  <a:lnTo>
                    <a:pt x="318" y="420"/>
                  </a:lnTo>
                  <a:lnTo>
                    <a:pt x="244" y="392"/>
                  </a:lnTo>
                  <a:lnTo>
                    <a:pt x="176" y="360"/>
                  </a:lnTo>
                  <a:lnTo>
                    <a:pt x="113" y="316"/>
                  </a:lnTo>
                  <a:lnTo>
                    <a:pt x="94" y="301"/>
                  </a:lnTo>
                  <a:lnTo>
                    <a:pt x="74" y="285"/>
                  </a:lnTo>
                  <a:lnTo>
                    <a:pt x="53" y="267"/>
                  </a:lnTo>
                  <a:lnTo>
                    <a:pt x="33" y="245"/>
                  </a:lnTo>
                  <a:lnTo>
                    <a:pt x="16" y="221"/>
                  </a:lnTo>
                  <a:lnTo>
                    <a:pt x="5" y="194"/>
                  </a:lnTo>
                  <a:lnTo>
                    <a:pt x="0" y="163"/>
                  </a:lnTo>
                  <a:lnTo>
                    <a:pt x="5" y="129"/>
                  </a:lnTo>
                  <a:lnTo>
                    <a:pt x="16" y="100"/>
                  </a:lnTo>
                  <a:lnTo>
                    <a:pt x="34" y="76"/>
                  </a:lnTo>
                  <a:lnTo>
                    <a:pt x="58" y="58"/>
                  </a:lnTo>
                  <a:lnTo>
                    <a:pt x="85" y="41"/>
                  </a:lnTo>
                  <a:lnTo>
                    <a:pt x="114" y="30"/>
                  </a:lnTo>
                  <a:lnTo>
                    <a:pt x="147" y="23"/>
                  </a:lnTo>
                  <a:lnTo>
                    <a:pt x="180" y="18"/>
                  </a:lnTo>
                  <a:lnTo>
                    <a:pt x="213" y="12"/>
                  </a:lnTo>
                  <a:lnTo>
                    <a:pt x="245" y="10"/>
                  </a:lnTo>
                  <a:lnTo>
                    <a:pt x="274" y="9"/>
                  </a:lnTo>
                  <a:lnTo>
                    <a:pt x="302" y="7"/>
                  </a:lnTo>
                  <a:lnTo>
                    <a:pt x="324" y="3"/>
                  </a:lnTo>
                  <a:lnTo>
                    <a:pt x="342" y="0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3" name="Freeform 45">
              <a:extLst>
                <a:ext uri="{FF2B5EF4-FFF2-40B4-BE49-F238E27FC236}">
                  <a16:creationId xmlns:a16="http://schemas.microsoft.com/office/drawing/2014/main" id="{DD613569-D8C3-4200-9489-19136A704C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3509" y="2934294"/>
              <a:ext cx="1427679" cy="2553284"/>
            </a:xfrm>
            <a:custGeom>
              <a:avLst/>
              <a:gdLst>
                <a:gd name="T0" fmla="*/ 391 w 1229"/>
                <a:gd name="T1" fmla="*/ 1534 h 2283"/>
                <a:gd name="T2" fmla="*/ 371 w 1229"/>
                <a:gd name="T3" fmla="*/ 1636 h 2283"/>
                <a:gd name="T4" fmla="*/ 353 w 1229"/>
                <a:gd name="T5" fmla="*/ 1749 h 2283"/>
                <a:gd name="T6" fmla="*/ 416 w 1229"/>
                <a:gd name="T7" fmla="*/ 1823 h 2283"/>
                <a:gd name="T8" fmla="*/ 511 w 1229"/>
                <a:gd name="T9" fmla="*/ 1894 h 2283"/>
                <a:gd name="T10" fmla="*/ 586 w 1229"/>
                <a:gd name="T11" fmla="*/ 1992 h 2283"/>
                <a:gd name="T12" fmla="*/ 596 w 1229"/>
                <a:gd name="T13" fmla="*/ 2154 h 2283"/>
                <a:gd name="T14" fmla="*/ 535 w 1229"/>
                <a:gd name="T15" fmla="*/ 2283 h 2283"/>
                <a:gd name="T16" fmla="*/ 536 w 1229"/>
                <a:gd name="T17" fmla="*/ 2091 h 2283"/>
                <a:gd name="T18" fmla="*/ 480 w 1229"/>
                <a:gd name="T19" fmla="*/ 1969 h 2283"/>
                <a:gd name="T20" fmla="*/ 369 w 1229"/>
                <a:gd name="T21" fmla="*/ 1874 h 2283"/>
                <a:gd name="T22" fmla="*/ 269 w 1229"/>
                <a:gd name="T23" fmla="*/ 1763 h 2283"/>
                <a:gd name="T24" fmla="*/ 260 w 1229"/>
                <a:gd name="T25" fmla="*/ 1627 h 2283"/>
                <a:gd name="T26" fmla="*/ 351 w 1229"/>
                <a:gd name="T27" fmla="*/ 1516 h 2283"/>
                <a:gd name="T28" fmla="*/ 276 w 1229"/>
                <a:gd name="T29" fmla="*/ 518 h 2283"/>
                <a:gd name="T30" fmla="*/ 255 w 1229"/>
                <a:gd name="T31" fmla="*/ 541 h 2283"/>
                <a:gd name="T32" fmla="*/ 156 w 1229"/>
                <a:gd name="T33" fmla="*/ 660 h 2283"/>
                <a:gd name="T34" fmla="*/ 207 w 1229"/>
                <a:gd name="T35" fmla="*/ 787 h 2283"/>
                <a:gd name="T36" fmla="*/ 362 w 1229"/>
                <a:gd name="T37" fmla="*/ 876 h 2283"/>
                <a:gd name="T38" fmla="*/ 540 w 1229"/>
                <a:gd name="T39" fmla="*/ 941 h 2283"/>
                <a:gd name="T40" fmla="*/ 691 w 1229"/>
                <a:gd name="T41" fmla="*/ 1034 h 2283"/>
                <a:gd name="T42" fmla="*/ 760 w 1229"/>
                <a:gd name="T43" fmla="*/ 1185 h 2283"/>
                <a:gd name="T44" fmla="*/ 715 w 1229"/>
                <a:gd name="T45" fmla="*/ 1332 h 2283"/>
                <a:gd name="T46" fmla="*/ 627 w 1229"/>
                <a:gd name="T47" fmla="*/ 1440 h 2283"/>
                <a:gd name="T48" fmla="*/ 567 w 1229"/>
                <a:gd name="T49" fmla="*/ 1460 h 2283"/>
                <a:gd name="T50" fmla="*/ 582 w 1229"/>
                <a:gd name="T51" fmla="*/ 1354 h 2283"/>
                <a:gd name="T52" fmla="*/ 651 w 1229"/>
                <a:gd name="T53" fmla="*/ 1223 h 2283"/>
                <a:gd name="T54" fmla="*/ 596 w 1229"/>
                <a:gd name="T55" fmla="*/ 1092 h 2283"/>
                <a:gd name="T56" fmla="*/ 433 w 1229"/>
                <a:gd name="T57" fmla="*/ 1007 h 2283"/>
                <a:gd name="T58" fmla="*/ 273 w 1229"/>
                <a:gd name="T59" fmla="*/ 940 h 2283"/>
                <a:gd name="T60" fmla="*/ 111 w 1229"/>
                <a:gd name="T61" fmla="*/ 841 h 2283"/>
                <a:gd name="T62" fmla="*/ 11 w 1229"/>
                <a:gd name="T63" fmla="*/ 718 h 2283"/>
                <a:gd name="T64" fmla="*/ 26 w 1229"/>
                <a:gd name="T65" fmla="*/ 571 h 2283"/>
                <a:gd name="T66" fmla="*/ 864 w 1229"/>
                <a:gd name="T67" fmla="*/ 1 h 2283"/>
                <a:gd name="T68" fmla="*/ 1056 w 1229"/>
                <a:gd name="T69" fmla="*/ 31 h 2283"/>
                <a:gd name="T70" fmla="*/ 1206 w 1229"/>
                <a:gd name="T71" fmla="*/ 101 h 2283"/>
                <a:gd name="T72" fmla="*/ 1215 w 1229"/>
                <a:gd name="T73" fmla="*/ 218 h 2283"/>
                <a:gd name="T74" fmla="*/ 1135 w 1229"/>
                <a:gd name="T75" fmla="*/ 311 h 2283"/>
                <a:gd name="T76" fmla="*/ 1046 w 1229"/>
                <a:gd name="T77" fmla="*/ 369 h 2283"/>
                <a:gd name="T78" fmla="*/ 902 w 1229"/>
                <a:gd name="T79" fmla="*/ 432 h 2283"/>
                <a:gd name="T80" fmla="*/ 735 w 1229"/>
                <a:gd name="T81" fmla="*/ 396 h 2283"/>
                <a:gd name="T82" fmla="*/ 624 w 1229"/>
                <a:gd name="T83" fmla="*/ 360 h 2283"/>
                <a:gd name="T84" fmla="*/ 816 w 1229"/>
                <a:gd name="T85" fmla="*/ 340 h 2283"/>
                <a:gd name="T86" fmla="*/ 1020 w 1229"/>
                <a:gd name="T87" fmla="*/ 280 h 2283"/>
                <a:gd name="T88" fmla="*/ 1126 w 1229"/>
                <a:gd name="T89" fmla="*/ 192 h 2283"/>
                <a:gd name="T90" fmla="*/ 1107 w 1229"/>
                <a:gd name="T91" fmla="*/ 127 h 2283"/>
                <a:gd name="T92" fmla="*/ 1004 w 1229"/>
                <a:gd name="T93" fmla="*/ 114 h 2283"/>
                <a:gd name="T94" fmla="*/ 891 w 1229"/>
                <a:gd name="T95" fmla="*/ 131 h 2283"/>
                <a:gd name="T96" fmla="*/ 778 w 1229"/>
                <a:gd name="T97" fmla="*/ 174 h 2283"/>
                <a:gd name="T98" fmla="*/ 655 w 1229"/>
                <a:gd name="T99" fmla="*/ 165 h 2283"/>
                <a:gd name="T100" fmla="*/ 633 w 1229"/>
                <a:gd name="T101" fmla="*/ 98 h 2283"/>
                <a:gd name="T102" fmla="*/ 738 w 1229"/>
                <a:gd name="T103" fmla="*/ 11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29" h="2283">
                  <a:moveTo>
                    <a:pt x="351" y="1516"/>
                  </a:moveTo>
                  <a:lnTo>
                    <a:pt x="367" y="1521"/>
                  </a:lnTo>
                  <a:lnTo>
                    <a:pt x="382" y="1527"/>
                  </a:lnTo>
                  <a:lnTo>
                    <a:pt x="391" y="1534"/>
                  </a:lnTo>
                  <a:lnTo>
                    <a:pt x="396" y="1551"/>
                  </a:lnTo>
                  <a:lnTo>
                    <a:pt x="396" y="1572"/>
                  </a:lnTo>
                  <a:lnTo>
                    <a:pt x="395" y="1600"/>
                  </a:lnTo>
                  <a:lnTo>
                    <a:pt x="371" y="1636"/>
                  </a:lnTo>
                  <a:lnTo>
                    <a:pt x="356" y="1669"/>
                  </a:lnTo>
                  <a:lnTo>
                    <a:pt x="349" y="1698"/>
                  </a:lnTo>
                  <a:lnTo>
                    <a:pt x="347" y="1725"/>
                  </a:lnTo>
                  <a:lnTo>
                    <a:pt x="353" y="1749"/>
                  </a:lnTo>
                  <a:lnTo>
                    <a:pt x="364" y="1769"/>
                  </a:lnTo>
                  <a:lnTo>
                    <a:pt x="378" y="1789"/>
                  </a:lnTo>
                  <a:lnTo>
                    <a:pt x="396" y="1807"/>
                  </a:lnTo>
                  <a:lnTo>
                    <a:pt x="416" y="1823"/>
                  </a:lnTo>
                  <a:lnTo>
                    <a:pt x="440" y="1841"/>
                  </a:lnTo>
                  <a:lnTo>
                    <a:pt x="464" y="1858"/>
                  </a:lnTo>
                  <a:lnTo>
                    <a:pt x="487" y="1876"/>
                  </a:lnTo>
                  <a:lnTo>
                    <a:pt x="511" y="1894"/>
                  </a:lnTo>
                  <a:lnTo>
                    <a:pt x="535" y="1914"/>
                  </a:lnTo>
                  <a:lnTo>
                    <a:pt x="555" y="1934"/>
                  </a:lnTo>
                  <a:lnTo>
                    <a:pt x="571" y="1960"/>
                  </a:lnTo>
                  <a:lnTo>
                    <a:pt x="586" y="1992"/>
                  </a:lnTo>
                  <a:lnTo>
                    <a:pt x="596" y="2031"/>
                  </a:lnTo>
                  <a:lnTo>
                    <a:pt x="602" y="2071"/>
                  </a:lnTo>
                  <a:lnTo>
                    <a:pt x="602" y="2112"/>
                  </a:lnTo>
                  <a:lnTo>
                    <a:pt x="596" y="2154"/>
                  </a:lnTo>
                  <a:lnTo>
                    <a:pt x="587" y="2194"/>
                  </a:lnTo>
                  <a:lnTo>
                    <a:pt x="575" y="2231"/>
                  </a:lnTo>
                  <a:lnTo>
                    <a:pt x="556" y="2260"/>
                  </a:lnTo>
                  <a:lnTo>
                    <a:pt x="535" y="2283"/>
                  </a:lnTo>
                  <a:lnTo>
                    <a:pt x="536" y="2231"/>
                  </a:lnTo>
                  <a:lnTo>
                    <a:pt x="538" y="2180"/>
                  </a:lnTo>
                  <a:lnTo>
                    <a:pt x="540" y="2134"/>
                  </a:lnTo>
                  <a:lnTo>
                    <a:pt x="536" y="2091"/>
                  </a:lnTo>
                  <a:lnTo>
                    <a:pt x="529" y="2049"/>
                  </a:lnTo>
                  <a:lnTo>
                    <a:pt x="515" y="2011"/>
                  </a:lnTo>
                  <a:lnTo>
                    <a:pt x="500" y="1991"/>
                  </a:lnTo>
                  <a:lnTo>
                    <a:pt x="480" y="1969"/>
                  </a:lnTo>
                  <a:lnTo>
                    <a:pt x="456" y="1947"/>
                  </a:lnTo>
                  <a:lnTo>
                    <a:pt x="429" y="1923"/>
                  </a:lnTo>
                  <a:lnTo>
                    <a:pt x="400" y="1900"/>
                  </a:lnTo>
                  <a:lnTo>
                    <a:pt x="369" y="1874"/>
                  </a:lnTo>
                  <a:lnTo>
                    <a:pt x="340" y="1849"/>
                  </a:lnTo>
                  <a:lnTo>
                    <a:pt x="313" y="1821"/>
                  </a:lnTo>
                  <a:lnTo>
                    <a:pt x="289" y="1794"/>
                  </a:lnTo>
                  <a:lnTo>
                    <a:pt x="269" y="1763"/>
                  </a:lnTo>
                  <a:lnTo>
                    <a:pt x="255" y="1732"/>
                  </a:lnTo>
                  <a:lnTo>
                    <a:pt x="247" y="1700"/>
                  </a:lnTo>
                  <a:lnTo>
                    <a:pt x="249" y="1663"/>
                  </a:lnTo>
                  <a:lnTo>
                    <a:pt x="260" y="1627"/>
                  </a:lnTo>
                  <a:lnTo>
                    <a:pt x="284" y="1587"/>
                  </a:lnTo>
                  <a:lnTo>
                    <a:pt x="304" y="1561"/>
                  </a:lnTo>
                  <a:lnTo>
                    <a:pt x="327" y="1538"/>
                  </a:lnTo>
                  <a:lnTo>
                    <a:pt x="351" y="1516"/>
                  </a:lnTo>
                  <a:close/>
                  <a:moveTo>
                    <a:pt x="95" y="491"/>
                  </a:moveTo>
                  <a:lnTo>
                    <a:pt x="264" y="516"/>
                  </a:lnTo>
                  <a:lnTo>
                    <a:pt x="267" y="518"/>
                  </a:lnTo>
                  <a:lnTo>
                    <a:pt x="276" y="518"/>
                  </a:lnTo>
                  <a:lnTo>
                    <a:pt x="289" y="516"/>
                  </a:lnTo>
                  <a:lnTo>
                    <a:pt x="298" y="516"/>
                  </a:lnTo>
                  <a:lnTo>
                    <a:pt x="304" y="520"/>
                  </a:lnTo>
                  <a:lnTo>
                    <a:pt x="255" y="541"/>
                  </a:lnTo>
                  <a:lnTo>
                    <a:pt x="216" y="569"/>
                  </a:lnTo>
                  <a:lnTo>
                    <a:pt x="187" y="596"/>
                  </a:lnTo>
                  <a:lnTo>
                    <a:pt x="167" y="627"/>
                  </a:lnTo>
                  <a:lnTo>
                    <a:pt x="156" y="660"/>
                  </a:lnTo>
                  <a:lnTo>
                    <a:pt x="155" y="692"/>
                  </a:lnTo>
                  <a:lnTo>
                    <a:pt x="162" y="723"/>
                  </a:lnTo>
                  <a:lnTo>
                    <a:pt x="180" y="756"/>
                  </a:lnTo>
                  <a:lnTo>
                    <a:pt x="207" y="787"/>
                  </a:lnTo>
                  <a:lnTo>
                    <a:pt x="242" y="814"/>
                  </a:lnTo>
                  <a:lnTo>
                    <a:pt x="278" y="838"/>
                  </a:lnTo>
                  <a:lnTo>
                    <a:pt x="320" y="858"/>
                  </a:lnTo>
                  <a:lnTo>
                    <a:pt x="362" y="876"/>
                  </a:lnTo>
                  <a:lnTo>
                    <a:pt x="406" y="892"/>
                  </a:lnTo>
                  <a:lnTo>
                    <a:pt x="451" y="909"/>
                  </a:lnTo>
                  <a:lnTo>
                    <a:pt x="496" y="925"/>
                  </a:lnTo>
                  <a:lnTo>
                    <a:pt x="540" y="941"/>
                  </a:lnTo>
                  <a:lnTo>
                    <a:pt x="582" y="960"/>
                  </a:lnTo>
                  <a:lnTo>
                    <a:pt x="622" y="981"/>
                  </a:lnTo>
                  <a:lnTo>
                    <a:pt x="658" y="1005"/>
                  </a:lnTo>
                  <a:lnTo>
                    <a:pt x="691" y="1034"/>
                  </a:lnTo>
                  <a:lnTo>
                    <a:pt x="720" y="1069"/>
                  </a:lnTo>
                  <a:lnTo>
                    <a:pt x="744" y="1107"/>
                  </a:lnTo>
                  <a:lnTo>
                    <a:pt x="756" y="1145"/>
                  </a:lnTo>
                  <a:lnTo>
                    <a:pt x="760" y="1185"/>
                  </a:lnTo>
                  <a:lnTo>
                    <a:pt x="758" y="1223"/>
                  </a:lnTo>
                  <a:lnTo>
                    <a:pt x="749" y="1261"/>
                  </a:lnTo>
                  <a:lnTo>
                    <a:pt x="735" y="1298"/>
                  </a:lnTo>
                  <a:lnTo>
                    <a:pt x="715" y="1332"/>
                  </a:lnTo>
                  <a:lnTo>
                    <a:pt x="695" y="1365"/>
                  </a:lnTo>
                  <a:lnTo>
                    <a:pt x="671" y="1394"/>
                  </a:lnTo>
                  <a:lnTo>
                    <a:pt x="649" y="1418"/>
                  </a:lnTo>
                  <a:lnTo>
                    <a:pt x="627" y="1440"/>
                  </a:lnTo>
                  <a:lnTo>
                    <a:pt x="607" y="1454"/>
                  </a:lnTo>
                  <a:lnTo>
                    <a:pt x="591" y="1463"/>
                  </a:lnTo>
                  <a:lnTo>
                    <a:pt x="578" y="1467"/>
                  </a:lnTo>
                  <a:lnTo>
                    <a:pt x="567" y="1460"/>
                  </a:lnTo>
                  <a:lnTo>
                    <a:pt x="555" y="1451"/>
                  </a:lnTo>
                  <a:lnTo>
                    <a:pt x="544" y="1443"/>
                  </a:lnTo>
                  <a:lnTo>
                    <a:pt x="547" y="1383"/>
                  </a:lnTo>
                  <a:lnTo>
                    <a:pt x="582" y="1354"/>
                  </a:lnTo>
                  <a:lnTo>
                    <a:pt x="611" y="1323"/>
                  </a:lnTo>
                  <a:lnTo>
                    <a:pt x="633" y="1291"/>
                  </a:lnTo>
                  <a:lnTo>
                    <a:pt x="646" y="1258"/>
                  </a:lnTo>
                  <a:lnTo>
                    <a:pt x="651" y="1223"/>
                  </a:lnTo>
                  <a:lnTo>
                    <a:pt x="649" y="1189"/>
                  </a:lnTo>
                  <a:lnTo>
                    <a:pt x="640" y="1154"/>
                  </a:lnTo>
                  <a:lnTo>
                    <a:pt x="622" y="1121"/>
                  </a:lnTo>
                  <a:lnTo>
                    <a:pt x="596" y="1092"/>
                  </a:lnTo>
                  <a:lnTo>
                    <a:pt x="562" y="1063"/>
                  </a:lnTo>
                  <a:lnTo>
                    <a:pt x="518" y="1040"/>
                  </a:lnTo>
                  <a:lnTo>
                    <a:pt x="467" y="1020"/>
                  </a:lnTo>
                  <a:lnTo>
                    <a:pt x="433" y="1007"/>
                  </a:lnTo>
                  <a:lnTo>
                    <a:pt x="396" y="994"/>
                  </a:lnTo>
                  <a:lnTo>
                    <a:pt x="356" y="978"/>
                  </a:lnTo>
                  <a:lnTo>
                    <a:pt x="315" y="960"/>
                  </a:lnTo>
                  <a:lnTo>
                    <a:pt x="273" y="940"/>
                  </a:lnTo>
                  <a:lnTo>
                    <a:pt x="229" y="918"/>
                  </a:lnTo>
                  <a:lnTo>
                    <a:pt x="187" y="894"/>
                  </a:lnTo>
                  <a:lnTo>
                    <a:pt x="149" y="869"/>
                  </a:lnTo>
                  <a:lnTo>
                    <a:pt x="111" y="841"/>
                  </a:lnTo>
                  <a:lnTo>
                    <a:pt x="78" y="812"/>
                  </a:lnTo>
                  <a:lnTo>
                    <a:pt x="51" y="783"/>
                  </a:lnTo>
                  <a:lnTo>
                    <a:pt x="27" y="751"/>
                  </a:lnTo>
                  <a:lnTo>
                    <a:pt x="11" y="718"/>
                  </a:lnTo>
                  <a:lnTo>
                    <a:pt x="2" y="683"/>
                  </a:lnTo>
                  <a:lnTo>
                    <a:pt x="0" y="647"/>
                  </a:lnTo>
                  <a:lnTo>
                    <a:pt x="7" y="609"/>
                  </a:lnTo>
                  <a:lnTo>
                    <a:pt x="26" y="571"/>
                  </a:lnTo>
                  <a:lnTo>
                    <a:pt x="55" y="532"/>
                  </a:lnTo>
                  <a:lnTo>
                    <a:pt x="95" y="491"/>
                  </a:lnTo>
                  <a:close/>
                  <a:moveTo>
                    <a:pt x="822" y="0"/>
                  </a:moveTo>
                  <a:lnTo>
                    <a:pt x="864" y="1"/>
                  </a:lnTo>
                  <a:lnTo>
                    <a:pt x="909" y="5"/>
                  </a:lnTo>
                  <a:lnTo>
                    <a:pt x="958" y="11"/>
                  </a:lnTo>
                  <a:lnTo>
                    <a:pt x="1007" y="18"/>
                  </a:lnTo>
                  <a:lnTo>
                    <a:pt x="1056" y="31"/>
                  </a:lnTo>
                  <a:lnTo>
                    <a:pt x="1102" y="43"/>
                  </a:lnTo>
                  <a:lnTo>
                    <a:pt x="1144" y="60"/>
                  </a:lnTo>
                  <a:lnTo>
                    <a:pt x="1178" y="80"/>
                  </a:lnTo>
                  <a:lnTo>
                    <a:pt x="1206" y="101"/>
                  </a:lnTo>
                  <a:lnTo>
                    <a:pt x="1224" y="127"/>
                  </a:lnTo>
                  <a:lnTo>
                    <a:pt x="1229" y="158"/>
                  </a:lnTo>
                  <a:lnTo>
                    <a:pt x="1226" y="189"/>
                  </a:lnTo>
                  <a:lnTo>
                    <a:pt x="1215" y="218"/>
                  </a:lnTo>
                  <a:lnTo>
                    <a:pt x="1198" y="245"/>
                  </a:lnTo>
                  <a:lnTo>
                    <a:pt x="1176" y="271"/>
                  </a:lnTo>
                  <a:lnTo>
                    <a:pt x="1156" y="292"/>
                  </a:lnTo>
                  <a:lnTo>
                    <a:pt x="1135" y="311"/>
                  </a:lnTo>
                  <a:lnTo>
                    <a:pt x="1118" y="325"/>
                  </a:lnTo>
                  <a:lnTo>
                    <a:pt x="1100" y="336"/>
                  </a:lnTo>
                  <a:lnTo>
                    <a:pt x="1076" y="351"/>
                  </a:lnTo>
                  <a:lnTo>
                    <a:pt x="1046" y="369"/>
                  </a:lnTo>
                  <a:lnTo>
                    <a:pt x="1011" y="385"/>
                  </a:lnTo>
                  <a:lnTo>
                    <a:pt x="975" y="403"/>
                  </a:lnTo>
                  <a:lnTo>
                    <a:pt x="936" y="420"/>
                  </a:lnTo>
                  <a:lnTo>
                    <a:pt x="902" y="432"/>
                  </a:lnTo>
                  <a:lnTo>
                    <a:pt x="867" y="443"/>
                  </a:lnTo>
                  <a:lnTo>
                    <a:pt x="838" y="447"/>
                  </a:lnTo>
                  <a:lnTo>
                    <a:pt x="787" y="421"/>
                  </a:lnTo>
                  <a:lnTo>
                    <a:pt x="735" y="396"/>
                  </a:lnTo>
                  <a:lnTo>
                    <a:pt x="711" y="387"/>
                  </a:lnTo>
                  <a:lnTo>
                    <a:pt x="678" y="378"/>
                  </a:lnTo>
                  <a:lnTo>
                    <a:pt x="647" y="369"/>
                  </a:lnTo>
                  <a:lnTo>
                    <a:pt x="624" y="360"/>
                  </a:lnTo>
                  <a:lnTo>
                    <a:pt x="664" y="358"/>
                  </a:lnTo>
                  <a:lnTo>
                    <a:pt x="711" y="354"/>
                  </a:lnTo>
                  <a:lnTo>
                    <a:pt x="762" y="349"/>
                  </a:lnTo>
                  <a:lnTo>
                    <a:pt x="816" y="340"/>
                  </a:lnTo>
                  <a:lnTo>
                    <a:pt x="871" y="327"/>
                  </a:lnTo>
                  <a:lnTo>
                    <a:pt x="924" y="314"/>
                  </a:lnTo>
                  <a:lnTo>
                    <a:pt x="975" y="298"/>
                  </a:lnTo>
                  <a:lnTo>
                    <a:pt x="1020" y="280"/>
                  </a:lnTo>
                  <a:lnTo>
                    <a:pt x="1060" y="260"/>
                  </a:lnTo>
                  <a:lnTo>
                    <a:pt x="1091" y="238"/>
                  </a:lnTo>
                  <a:lnTo>
                    <a:pt x="1111" y="214"/>
                  </a:lnTo>
                  <a:lnTo>
                    <a:pt x="1126" y="192"/>
                  </a:lnTo>
                  <a:lnTo>
                    <a:pt x="1131" y="172"/>
                  </a:lnTo>
                  <a:lnTo>
                    <a:pt x="1129" y="154"/>
                  </a:lnTo>
                  <a:lnTo>
                    <a:pt x="1120" y="138"/>
                  </a:lnTo>
                  <a:lnTo>
                    <a:pt x="1107" y="127"/>
                  </a:lnTo>
                  <a:lnTo>
                    <a:pt x="1089" y="120"/>
                  </a:lnTo>
                  <a:lnTo>
                    <a:pt x="1066" y="114"/>
                  </a:lnTo>
                  <a:lnTo>
                    <a:pt x="1036" y="112"/>
                  </a:lnTo>
                  <a:lnTo>
                    <a:pt x="1004" y="114"/>
                  </a:lnTo>
                  <a:lnTo>
                    <a:pt x="969" y="116"/>
                  </a:lnTo>
                  <a:lnTo>
                    <a:pt x="938" y="120"/>
                  </a:lnTo>
                  <a:lnTo>
                    <a:pt x="911" y="125"/>
                  </a:lnTo>
                  <a:lnTo>
                    <a:pt x="891" y="131"/>
                  </a:lnTo>
                  <a:lnTo>
                    <a:pt x="878" y="134"/>
                  </a:lnTo>
                  <a:lnTo>
                    <a:pt x="847" y="154"/>
                  </a:lnTo>
                  <a:lnTo>
                    <a:pt x="813" y="167"/>
                  </a:lnTo>
                  <a:lnTo>
                    <a:pt x="778" y="174"/>
                  </a:lnTo>
                  <a:lnTo>
                    <a:pt x="742" y="178"/>
                  </a:lnTo>
                  <a:lnTo>
                    <a:pt x="709" y="178"/>
                  </a:lnTo>
                  <a:lnTo>
                    <a:pt x="680" y="172"/>
                  </a:lnTo>
                  <a:lnTo>
                    <a:pt x="655" y="165"/>
                  </a:lnTo>
                  <a:lnTo>
                    <a:pt x="636" y="152"/>
                  </a:lnTo>
                  <a:lnTo>
                    <a:pt x="627" y="140"/>
                  </a:lnTo>
                  <a:lnTo>
                    <a:pt x="626" y="120"/>
                  </a:lnTo>
                  <a:lnTo>
                    <a:pt x="633" y="98"/>
                  </a:lnTo>
                  <a:lnTo>
                    <a:pt x="647" y="74"/>
                  </a:lnTo>
                  <a:lnTo>
                    <a:pt x="669" y="51"/>
                  </a:lnTo>
                  <a:lnTo>
                    <a:pt x="700" y="29"/>
                  </a:lnTo>
                  <a:lnTo>
                    <a:pt x="738" y="11"/>
                  </a:lnTo>
                  <a:lnTo>
                    <a:pt x="758" y="5"/>
                  </a:lnTo>
                  <a:lnTo>
                    <a:pt x="786" y="1"/>
                  </a:lnTo>
                  <a:lnTo>
                    <a:pt x="82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42D3ACB5-D5CB-43C8-802B-92A07F029A6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41631" y="2122391"/>
              <a:ext cx="1729711" cy="721391"/>
            </a:xfrm>
            <a:custGeom>
              <a:avLst/>
              <a:gdLst>
                <a:gd name="T0" fmla="*/ 548 w 1489"/>
                <a:gd name="T1" fmla="*/ 1 h 621"/>
                <a:gd name="T2" fmla="*/ 640 w 1489"/>
                <a:gd name="T3" fmla="*/ 16 h 621"/>
                <a:gd name="T4" fmla="*/ 722 w 1489"/>
                <a:gd name="T5" fmla="*/ 51 h 621"/>
                <a:gd name="T6" fmla="*/ 786 w 1489"/>
                <a:gd name="T7" fmla="*/ 80 h 621"/>
                <a:gd name="T8" fmla="*/ 842 w 1489"/>
                <a:gd name="T9" fmla="*/ 101 h 621"/>
                <a:gd name="T10" fmla="*/ 900 w 1489"/>
                <a:gd name="T11" fmla="*/ 123 h 621"/>
                <a:gd name="T12" fmla="*/ 973 w 1489"/>
                <a:gd name="T13" fmla="*/ 151 h 621"/>
                <a:gd name="T14" fmla="*/ 1064 w 1489"/>
                <a:gd name="T15" fmla="*/ 180 h 621"/>
                <a:gd name="T16" fmla="*/ 1171 w 1489"/>
                <a:gd name="T17" fmla="*/ 192 h 621"/>
                <a:gd name="T18" fmla="*/ 1286 w 1489"/>
                <a:gd name="T19" fmla="*/ 192 h 621"/>
                <a:gd name="T20" fmla="*/ 1389 w 1489"/>
                <a:gd name="T21" fmla="*/ 181 h 621"/>
                <a:gd name="T22" fmla="*/ 1464 w 1489"/>
                <a:gd name="T23" fmla="*/ 167 h 621"/>
                <a:gd name="T24" fmla="*/ 1486 w 1489"/>
                <a:gd name="T25" fmla="*/ 174 h 621"/>
                <a:gd name="T26" fmla="*/ 1489 w 1489"/>
                <a:gd name="T27" fmla="*/ 192 h 621"/>
                <a:gd name="T28" fmla="*/ 1469 w 1489"/>
                <a:gd name="T29" fmla="*/ 227 h 621"/>
                <a:gd name="T30" fmla="*/ 1433 w 1489"/>
                <a:gd name="T31" fmla="*/ 272 h 621"/>
                <a:gd name="T32" fmla="*/ 1377 w 1489"/>
                <a:gd name="T33" fmla="*/ 311 h 621"/>
                <a:gd name="T34" fmla="*/ 1293 w 1489"/>
                <a:gd name="T35" fmla="*/ 341 h 621"/>
                <a:gd name="T36" fmla="*/ 1177 w 1489"/>
                <a:gd name="T37" fmla="*/ 360 h 621"/>
                <a:gd name="T38" fmla="*/ 1171 w 1489"/>
                <a:gd name="T39" fmla="*/ 387 h 621"/>
                <a:gd name="T40" fmla="*/ 1155 w 1489"/>
                <a:gd name="T41" fmla="*/ 409 h 621"/>
                <a:gd name="T42" fmla="*/ 1122 w 1489"/>
                <a:gd name="T43" fmla="*/ 423 h 621"/>
                <a:gd name="T44" fmla="*/ 1069 w 1489"/>
                <a:gd name="T45" fmla="*/ 429 h 621"/>
                <a:gd name="T46" fmla="*/ 993 w 1489"/>
                <a:gd name="T47" fmla="*/ 418 h 621"/>
                <a:gd name="T48" fmla="*/ 944 w 1489"/>
                <a:gd name="T49" fmla="*/ 414 h 621"/>
                <a:gd name="T50" fmla="*/ 944 w 1489"/>
                <a:gd name="T51" fmla="*/ 431 h 621"/>
                <a:gd name="T52" fmla="*/ 942 w 1489"/>
                <a:gd name="T53" fmla="*/ 449 h 621"/>
                <a:gd name="T54" fmla="*/ 933 w 1489"/>
                <a:gd name="T55" fmla="*/ 465 h 621"/>
                <a:gd name="T56" fmla="*/ 909 w 1489"/>
                <a:gd name="T57" fmla="*/ 480 h 621"/>
                <a:gd name="T58" fmla="*/ 864 w 1489"/>
                <a:gd name="T59" fmla="*/ 485 h 621"/>
                <a:gd name="T60" fmla="*/ 795 w 1489"/>
                <a:gd name="T61" fmla="*/ 480 h 621"/>
                <a:gd name="T62" fmla="*/ 733 w 1489"/>
                <a:gd name="T63" fmla="*/ 505 h 621"/>
                <a:gd name="T64" fmla="*/ 697 w 1489"/>
                <a:gd name="T65" fmla="*/ 545 h 621"/>
                <a:gd name="T66" fmla="*/ 655 w 1489"/>
                <a:gd name="T67" fmla="*/ 560 h 621"/>
                <a:gd name="T68" fmla="*/ 611 w 1489"/>
                <a:gd name="T69" fmla="*/ 556 h 621"/>
                <a:gd name="T70" fmla="*/ 569 w 1489"/>
                <a:gd name="T71" fmla="*/ 545 h 621"/>
                <a:gd name="T72" fmla="*/ 533 w 1489"/>
                <a:gd name="T73" fmla="*/ 536 h 621"/>
                <a:gd name="T74" fmla="*/ 499 w 1489"/>
                <a:gd name="T75" fmla="*/ 565 h 621"/>
                <a:gd name="T76" fmla="*/ 455 w 1489"/>
                <a:gd name="T77" fmla="*/ 596 h 621"/>
                <a:gd name="T78" fmla="*/ 402 w 1489"/>
                <a:gd name="T79" fmla="*/ 603 h 621"/>
                <a:gd name="T80" fmla="*/ 348 w 1489"/>
                <a:gd name="T81" fmla="*/ 592 h 621"/>
                <a:gd name="T82" fmla="*/ 297 w 1489"/>
                <a:gd name="T83" fmla="*/ 576 h 621"/>
                <a:gd name="T84" fmla="*/ 257 w 1489"/>
                <a:gd name="T85" fmla="*/ 563 h 621"/>
                <a:gd name="T86" fmla="*/ 199 w 1489"/>
                <a:gd name="T87" fmla="*/ 612 h 621"/>
                <a:gd name="T88" fmla="*/ 137 w 1489"/>
                <a:gd name="T89" fmla="*/ 621 h 621"/>
                <a:gd name="T90" fmla="*/ 71 w 1489"/>
                <a:gd name="T91" fmla="*/ 605 h 621"/>
                <a:gd name="T92" fmla="*/ 0 w 1489"/>
                <a:gd name="T93" fmla="*/ 576 h 621"/>
                <a:gd name="T94" fmla="*/ 42 w 1489"/>
                <a:gd name="T95" fmla="*/ 269 h 621"/>
                <a:gd name="T96" fmla="*/ 106 w 1489"/>
                <a:gd name="T97" fmla="*/ 238 h 621"/>
                <a:gd name="T98" fmla="*/ 159 w 1489"/>
                <a:gd name="T99" fmla="*/ 191 h 621"/>
                <a:gd name="T100" fmla="*/ 208 w 1489"/>
                <a:gd name="T101" fmla="*/ 132 h 621"/>
                <a:gd name="T102" fmla="*/ 262 w 1489"/>
                <a:gd name="T103" fmla="*/ 76 h 621"/>
                <a:gd name="T104" fmla="*/ 333 w 1489"/>
                <a:gd name="T105" fmla="*/ 31 h 621"/>
                <a:gd name="T106" fmla="*/ 411 w 1489"/>
                <a:gd name="T107" fmla="*/ 7 h 621"/>
                <a:gd name="T108" fmla="*/ 499 w 1489"/>
                <a:gd name="T10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9" h="621">
                  <a:moveTo>
                    <a:pt x="499" y="0"/>
                  </a:moveTo>
                  <a:lnTo>
                    <a:pt x="548" y="1"/>
                  </a:lnTo>
                  <a:lnTo>
                    <a:pt x="595" y="7"/>
                  </a:lnTo>
                  <a:lnTo>
                    <a:pt x="640" y="16"/>
                  </a:lnTo>
                  <a:lnTo>
                    <a:pt x="682" y="32"/>
                  </a:lnTo>
                  <a:lnTo>
                    <a:pt x="722" y="51"/>
                  </a:lnTo>
                  <a:lnTo>
                    <a:pt x="757" y="67"/>
                  </a:lnTo>
                  <a:lnTo>
                    <a:pt x="786" y="80"/>
                  </a:lnTo>
                  <a:lnTo>
                    <a:pt x="815" y="91"/>
                  </a:lnTo>
                  <a:lnTo>
                    <a:pt x="842" y="101"/>
                  </a:lnTo>
                  <a:lnTo>
                    <a:pt x="869" y="112"/>
                  </a:lnTo>
                  <a:lnTo>
                    <a:pt x="900" y="123"/>
                  </a:lnTo>
                  <a:lnTo>
                    <a:pt x="933" y="136"/>
                  </a:lnTo>
                  <a:lnTo>
                    <a:pt x="973" y="151"/>
                  </a:lnTo>
                  <a:lnTo>
                    <a:pt x="1020" y="167"/>
                  </a:lnTo>
                  <a:lnTo>
                    <a:pt x="1064" y="180"/>
                  </a:lnTo>
                  <a:lnTo>
                    <a:pt x="1115" y="189"/>
                  </a:lnTo>
                  <a:lnTo>
                    <a:pt x="1171" y="192"/>
                  </a:lnTo>
                  <a:lnTo>
                    <a:pt x="1228" y="194"/>
                  </a:lnTo>
                  <a:lnTo>
                    <a:pt x="1286" y="192"/>
                  </a:lnTo>
                  <a:lnTo>
                    <a:pt x="1340" y="189"/>
                  </a:lnTo>
                  <a:lnTo>
                    <a:pt x="1389" y="181"/>
                  </a:lnTo>
                  <a:lnTo>
                    <a:pt x="1431" y="174"/>
                  </a:lnTo>
                  <a:lnTo>
                    <a:pt x="1464" y="167"/>
                  </a:lnTo>
                  <a:lnTo>
                    <a:pt x="1479" y="169"/>
                  </a:lnTo>
                  <a:lnTo>
                    <a:pt x="1486" y="174"/>
                  </a:lnTo>
                  <a:lnTo>
                    <a:pt x="1489" y="181"/>
                  </a:lnTo>
                  <a:lnTo>
                    <a:pt x="1489" y="192"/>
                  </a:lnTo>
                  <a:lnTo>
                    <a:pt x="1484" y="203"/>
                  </a:lnTo>
                  <a:lnTo>
                    <a:pt x="1469" y="227"/>
                  </a:lnTo>
                  <a:lnTo>
                    <a:pt x="1453" y="251"/>
                  </a:lnTo>
                  <a:lnTo>
                    <a:pt x="1433" y="272"/>
                  </a:lnTo>
                  <a:lnTo>
                    <a:pt x="1408" y="292"/>
                  </a:lnTo>
                  <a:lnTo>
                    <a:pt x="1377" y="311"/>
                  </a:lnTo>
                  <a:lnTo>
                    <a:pt x="1339" y="327"/>
                  </a:lnTo>
                  <a:lnTo>
                    <a:pt x="1293" y="341"/>
                  </a:lnTo>
                  <a:lnTo>
                    <a:pt x="1239" y="352"/>
                  </a:lnTo>
                  <a:lnTo>
                    <a:pt x="1177" y="360"/>
                  </a:lnTo>
                  <a:lnTo>
                    <a:pt x="1175" y="372"/>
                  </a:lnTo>
                  <a:lnTo>
                    <a:pt x="1171" y="387"/>
                  </a:lnTo>
                  <a:lnTo>
                    <a:pt x="1166" y="398"/>
                  </a:lnTo>
                  <a:lnTo>
                    <a:pt x="1155" y="409"/>
                  </a:lnTo>
                  <a:lnTo>
                    <a:pt x="1140" y="418"/>
                  </a:lnTo>
                  <a:lnTo>
                    <a:pt x="1122" y="423"/>
                  </a:lnTo>
                  <a:lnTo>
                    <a:pt x="1099" y="429"/>
                  </a:lnTo>
                  <a:lnTo>
                    <a:pt x="1069" y="429"/>
                  </a:lnTo>
                  <a:lnTo>
                    <a:pt x="1035" y="425"/>
                  </a:lnTo>
                  <a:lnTo>
                    <a:pt x="993" y="418"/>
                  </a:lnTo>
                  <a:lnTo>
                    <a:pt x="944" y="407"/>
                  </a:lnTo>
                  <a:lnTo>
                    <a:pt x="944" y="414"/>
                  </a:lnTo>
                  <a:lnTo>
                    <a:pt x="944" y="421"/>
                  </a:lnTo>
                  <a:lnTo>
                    <a:pt x="944" y="431"/>
                  </a:lnTo>
                  <a:lnTo>
                    <a:pt x="944" y="440"/>
                  </a:lnTo>
                  <a:lnTo>
                    <a:pt x="942" y="449"/>
                  </a:lnTo>
                  <a:lnTo>
                    <a:pt x="939" y="458"/>
                  </a:lnTo>
                  <a:lnTo>
                    <a:pt x="933" y="465"/>
                  </a:lnTo>
                  <a:lnTo>
                    <a:pt x="922" y="474"/>
                  </a:lnTo>
                  <a:lnTo>
                    <a:pt x="909" y="480"/>
                  </a:lnTo>
                  <a:lnTo>
                    <a:pt x="889" y="483"/>
                  </a:lnTo>
                  <a:lnTo>
                    <a:pt x="864" y="485"/>
                  </a:lnTo>
                  <a:lnTo>
                    <a:pt x="833" y="483"/>
                  </a:lnTo>
                  <a:lnTo>
                    <a:pt x="795" y="480"/>
                  </a:lnTo>
                  <a:lnTo>
                    <a:pt x="748" y="471"/>
                  </a:lnTo>
                  <a:lnTo>
                    <a:pt x="733" y="505"/>
                  </a:lnTo>
                  <a:lnTo>
                    <a:pt x="715" y="529"/>
                  </a:lnTo>
                  <a:lnTo>
                    <a:pt x="697" y="545"/>
                  </a:lnTo>
                  <a:lnTo>
                    <a:pt x="677" y="554"/>
                  </a:lnTo>
                  <a:lnTo>
                    <a:pt x="655" y="560"/>
                  </a:lnTo>
                  <a:lnTo>
                    <a:pt x="633" y="560"/>
                  </a:lnTo>
                  <a:lnTo>
                    <a:pt x="611" y="556"/>
                  </a:lnTo>
                  <a:lnTo>
                    <a:pt x="591" y="551"/>
                  </a:lnTo>
                  <a:lnTo>
                    <a:pt x="569" y="545"/>
                  </a:lnTo>
                  <a:lnTo>
                    <a:pt x="549" y="540"/>
                  </a:lnTo>
                  <a:lnTo>
                    <a:pt x="533" y="536"/>
                  </a:lnTo>
                  <a:lnTo>
                    <a:pt x="517" y="534"/>
                  </a:lnTo>
                  <a:lnTo>
                    <a:pt x="499" y="565"/>
                  </a:lnTo>
                  <a:lnTo>
                    <a:pt x="479" y="585"/>
                  </a:lnTo>
                  <a:lnTo>
                    <a:pt x="455" y="596"/>
                  </a:lnTo>
                  <a:lnTo>
                    <a:pt x="429" y="601"/>
                  </a:lnTo>
                  <a:lnTo>
                    <a:pt x="402" y="603"/>
                  </a:lnTo>
                  <a:lnTo>
                    <a:pt x="375" y="600"/>
                  </a:lnTo>
                  <a:lnTo>
                    <a:pt x="348" y="592"/>
                  </a:lnTo>
                  <a:lnTo>
                    <a:pt x="322" y="585"/>
                  </a:lnTo>
                  <a:lnTo>
                    <a:pt x="297" y="576"/>
                  </a:lnTo>
                  <a:lnTo>
                    <a:pt x="275" y="569"/>
                  </a:lnTo>
                  <a:lnTo>
                    <a:pt x="257" y="563"/>
                  </a:lnTo>
                  <a:lnTo>
                    <a:pt x="228" y="592"/>
                  </a:lnTo>
                  <a:lnTo>
                    <a:pt x="199" y="612"/>
                  </a:lnTo>
                  <a:lnTo>
                    <a:pt x="168" y="620"/>
                  </a:lnTo>
                  <a:lnTo>
                    <a:pt x="137" y="621"/>
                  </a:lnTo>
                  <a:lnTo>
                    <a:pt x="104" y="614"/>
                  </a:lnTo>
                  <a:lnTo>
                    <a:pt x="71" y="605"/>
                  </a:lnTo>
                  <a:lnTo>
                    <a:pt x="37" y="591"/>
                  </a:lnTo>
                  <a:lnTo>
                    <a:pt x="0" y="576"/>
                  </a:lnTo>
                  <a:lnTo>
                    <a:pt x="4" y="274"/>
                  </a:lnTo>
                  <a:lnTo>
                    <a:pt x="42" y="269"/>
                  </a:lnTo>
                  <a:lnTo>
                    <a:pt x="77" y="256"/>
                  </a:lnTo>
                  <a:lnTo>
                    <a:pt x="106" y="238"/>
                  </a:lnTo>
                  <a:lnTo>
                    <a:pt x="133" y="216"/>
                  </a:lnTo>
                  <a:lnTo>
                    <a:pt x="159" y="191"/>
                  </a:lnTo>
                  <a:lnTo>
                    <a:pt x="182" y="161"/>
                  </a:lnTo>
                  <a:lnTo>
                    <a:pt x="208" y="132"/>
                  </a:lnTo>
                  <a:lnTo>
                    <a:pt x="233" y="103"/>
                  </a:lnTo>
                  <a:lnTo>
                    <a:pt x="262" y="76"/>
                  </a:lnTo>
                  <a:lnTo>
                    <a:pt x="295" y="52"/>
                  </a:lnTo>
                  <a:lnTo>
                    <a:pt x="333" y="31"/>
                  </a:lnTo>
                  <a:lnTo>
                    <a:pt x="377" y="16"/>
                  </a:lnTo>
                  <a:lnTo>
                    <a:pt x="411" y="7"/>
                  </a:lnTo>
                  <a:lnTo>
                    <a:pt x="453" y="1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5" name="Freeform 54">
              <a:extLst>
                <a:ext uri="{FF2B5EF4-FFF2-40B4-BE49-F238E27FC236}">
                  <a16:creationId xmlns:a16="http://schemas.microsoft.com/office/drawing/2014/main" id="{F219D255-3BD0-4059-AAAB-2320E8E1C4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19922" y="2018644"/>
              <a:ext cx="337188" cy="3786621"/>
            </a:xfrm>
            <a:custGeom>
              <a:avLst/>
              <a:gdLst>
                <a:gd name="T0" fmla="*/ 147 w 300"/>
                <a:gd name="T1" fmla="*/ 3238 h 3369"/>
                <a:gd name="T2" fmla="*/ 184 w 300"/>
                <a:gd name="T3" fmla="*/ 3277 h 3369"/>
                <a:gd name="T4" fmla="*/ 180 w 300"/>
                <a:gd name="T5" fmla="*/ 3309 h 3369"/>
                <a:gd name="T6" fmla="*/ 167 w 300"/>
                <a:gd name="T7" fmla="*/ 3360 h 3369"/>
                <a:gd name="T8" fmla="*/ 136 w 300"/>
                <a:gd name="T9" fmla="*/ 3340 h 3369"/>
                <a:gd name="T10" fmla="*/ 124 w 300"/>
                <a:gd name="T11" fmla="*/ 3251 h 3369"/>
                <a:gd name="T12" fmla="*/ 142 w 300"/>
                <a:gd name="T13" fmla="*/ 2813 h 3369"/>
                <a:gd name="T14" fmla="*/ 184 w 300"/>
                <a:gd name="T15" fmla="*/ 2884 h 3369"/>
                <a:gd name="T16" fmla="*/ 195 w 300"/>
                <a:gd name="T17" fmla="*/ 2986 h 3369"/>
                <a:gd name="T18" fmla="*/ 191 w 300"/>
                <a:gd name="T19" fmla="*/ 3087 h 3369"/>
                <a:gd name="T20" fmla="*/ 184 w 300"/>
                <a:gd name="T21" fmla="*/ 3140 h 3369"/>
                <a:gd name="T22" fmla="*/ 156 w 300"/>
                <a:gd name="T23" fmla="*/ 3082 h 3369"/>
                <a:gd name="T24" fmla="*/ 120 w 300"/>
                <a:gd name="T25" fmla="*/ 2986 h 3369"/>
                <a:gd name="T26" fmla="*/ 120 w 300"/>
                <a:gd name="T27" fmla="*/ 2857 h 3369"/>
                <a:gd name="T28" fmla="*/ 124 w 300"/>
                <a:gd name="T29" fmla="*/ 2386 h 3369"/>
                <a:gd name="T30" fmla="*/ 196 w 300"/>
                <a:gd name="T31" fmla="*/ 2449 h 3369"/>
                <a:gd name="T32" fmla="*/ 193 w 300"/>
                <a:gd name="T33" fmla="*/ 2666 h 3369"/>
                <a:gd name="T34" fmla="*/ 182 w 300"/>
                <a:gd name="T35" fmla="*/ 2658 h 3369"/>
                <a:gd name="T36" fmla="*/ 171 w 300"/>
                <a:gd name="T37" fmla="*/ 2649 h 3369"/>
                <a:gd name="T38" fmla="*/ 136 w 300"/>
                <a:gd name="T39" fmla="*/ 2626 h 3369"/>
                <a:gd name="T40" fmla="*/ 113 w 300"/>
                <a:gd name="T41" fmla="*/ 1866 h 3369"/>
                <a:gd name="T42" fmla="*/ 200 w 300"/>
                <a:gd name="T43" fmla="*/ 1931 h 3369"/>
                <a:gd name="T44" fmla="*/ 200 w 300"/>
                <a:gd name="T45" fmla="*/ 2067 h 3369"/>
                <a:gd name="T46" fmla="*/ 198 w 300"/>
                <a:gd name="T47" fmla="*/ 2215 h 3369"/>
                <a:gd name="T48" fmla="*/ 138 w 300"/>
                <a:gd name="T49" fmla="*/ 2213 h 3369"/>
                <a:gd name="T50" fmla="*/ 113 w 300"/>
                <a:gd name="T51" fmla="*/ 1866 h 3369"/>
                <a:gd name="T52" fmla="*/ 204 w 300"/>
                <a:gd name="T53" fmla="*/ 1709 h 3369"/>
                <a:gd name="T54" fmla="*/ 144 w 300"/>
                <a:gd name="T55" fmla="*/ 1693 h 3369"/>
                <a:gd name="T56" fmla="*/ 104 w 300"/>
                <a:gd name="T57" fmla="*/ 1357 h 3369"/>
                <a:gd name="T58" fmla="*/ 224 w 300"/>
                <a:gd name="T59" fmla="*/ 20 h 3369"/>
                <a:gd name="T60" fmla="*/ 287 w 300"/>
                <a:gd name="T61" fmla="*/ 89 h 3369"/>
                <a:gd name="T62" fmla="*/ 298 w 300"/>
                <a:gd name="T63" fmla="*/ 173 h 3369"/>
                <a:gd name="T64" fmla="*/ 260 w 300"/>
                <a:gd name="T65" fmla="*/ 242 h 3369"/>
                <a:gd name="T66" fmla="*/ 222 w 300"/>
                <a:gd name="T67" fmla="*/ 377 h 3369"/>
                <a:gd name="T68" fmla="*/ 218 w 300"/>
                <a:gd name="T69" fmla="*/ 640 h 3369"/>
                <a:gd name="T70" fmla="*/ 216 w 300"/>
                <a:gd name="T71" fmla="*/ 880 h 3369"/>
                <a:gd name="T72" fmla="*/ 213 w 300"/>
                <a:gd name="T73" fmla="*/ 1166 h 3369"/>
                <a:gd name="T74" fmla="*/ 96 w 300"/>
                <a:gd name="T75" fmla="*/ 958 h 3369"/>
                <a:gd name="T76" fmla="*/ 87 w 300"/>
                <a:gd name="T77" fmla="*/ 637 h 3369"/>
                <a:gd name="T78" fmla="*/ 82 w 300"/>
                <a:gd name="T79" fmla="*/ 380 h 3369"/>
                <a:gd name="T80" fmla="*/ 31 w 300"/>
                <a:gd name="T81" fmla="*/ 237 h 3369"/>
                <a:gd name="T82" fmla="*/ 0 w 300"/>
                <a:gd name="T83" fmla="*/ 155 h 3369"/>
                <a:gd name="T84" fmla="*/ 18 w 300"/>
                <a:gd name="T85" fmla="*/ 73 h 3369"/>
                <a:gd name="T86" fmla="*/ 85 w 300"/>
                <a:gd name="T87" fmla="*/ 15 h 3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0" h="3369">
                  <a:moveTo>
                    <a:pt x="127" y="3220"/>
                  </a:moveTo>
                  <a:lnTo>
                    <a:pt x="136" y="3227"/>
                  </a:lnTo>
                  <a:lnTo>
                    <a:pt x="147" y="3238"/>
                  </a:lnTo>
                  <a:lnTo>
                    <a:pt x="160" y="3251"/>
                  </a:lnTo>
                  <a:lnTo>
                    <a:pt x="173" y="3266"/>
                  </a:lnTo>
                  <a:lnTo>
                    <a:pt x="184" y="3277"/>
                  </a:lnTo>
                  <a:lnTo>
                    <a:pt x="182" y="3282"/>
                  </a:lnTo>
                  <a:lnTo>
                    <a:pt x="182" y="3293"/>
                  </a:lnTo>
                  <a:lnTo>
                    <a:pt x="180" y="3309"/>
                  </a:lnTo>
                  <a:lnTo>
                    <a:pt x="178" y="3327"/>
                  </a:lnTo>
                  <a:lnTo>
                    <a:pt x="175" y="3346"/>
                  </a:lnTo>
                  <a:lnTo>
                    <a:pt x="167" y="3360"/>
                  </a:lnTo>
                  <a:lnTo>
                    <a:pt x="156" y="3369"/>
                  </a:lnTo>
                  <a:lnTo>
                    <a:pt x="147" y="3358"/>
                  </a:lnTo>
                  <a:lnTo>
                    <a:pt x="136" y="3340"/>
                  </a:lnTo>
                  <a:lnTo>
                    <a:pt x="129" y="3313"/>
                  </a:lnTo>
                  <a:lnTo>
                    <a:pt x="125" y="3282"/>
                  </a:lnTo>
                  <a:lnTo>
                    <a:pt x="124" y="3251"/>
                  </a:lnTo>
                  <a:lnTo>
                    <a:pt x="127" y="3220"/>
                  </a:lnTo>
                  <a:close/>
                  <a:moveTo>
                    <a:pt x="120" y="2800"/>
                  </a:moveTo>
                  <a:lnTo>
                    <a:pt x="142" y="2813"/>
                  </a:lnTo>
                  <a:lnTo>
                    <a:pt x="160" y="2833"/>
                  </a:lnTo>
                  <a:lnTo>
                    <a:pt x="173" y="2857"/>
                  </a:lnTo>
                  <a:lnTo>
                    <a:pt x="184" y="2884"/>
                  </a:lnTo>
                  <a:lnTo>
                    <a:pt x="189" y="2917"/>
                  </a:lnTo>
                  <a:lnTo>
                    <a:pt x="193" y="2949"/>
                  </a:lnTo>
                  <a:lnTo>
                    <a:pt x="195" y="2986"/>
                  </a:lnTo>
                  <a:lnTo>
                    <a:pt x="195" y="3020"/>
                  </a:lnTo>
                  <a:lnTo>
                    <a:pt x="195" y="3055"/>
                  </a:lnTo>
                  <a:lnTo>
                    <a:pt x="191" y="3087"/>
                  </a:lnTo>
                  <a:lnTo>
                    <a:pt x="189" y="3118"/>
                  </a:lnTo>
                  <a:lnTo>
                    <a:pt x="187" y="3146"/>
                  </a:lnTo>
                  <a:lnTo>
                    <a:pt x="184" y="3140"/>
                  </a:lnTo>
                  <a:lnTo>
                    <a:pt x="176" y="3127"/>
                  </a:lnTo>
                  <a:lnTo>
                    <a:pt x="167" y="3107"/>
                  </a:lnTo>
                  <a:lnTo>
                    <a:pt x="156" y="3082"/>
                  </a:lnTo>
                  <a:lnTo>
                    <a:pt x="144" y="3053"/>
                  </a:lnTo>
                  <a:lnTo>
                    <a:pt x="131" y="3020"/>
                  </a:lnTo>
                  <a:lnTo>
                    <a:pt x="120" y="2986"/>
                  </a:lnTo>
                  <a:lnTo>
                    <a:pt x="120" y="2944"/>
                  </a:lnTo>
                  <a:lnTo>
                    <a:pt x="120" y="2904"/>
                  </a:lnTo>
                  <a:lnTo>
                    <a:pt x="120" y="2857"/>
                  </a:lnTo>
                  <a:lnTo>
                    <a:pt x="120" y="2800"/>
                  </a:lnTo>
                  <a:close/>
                  <a:moveTo>
                    <a:pt x="116" y="2386"/>
                  </a:moveTo>
                  <a:lnTo>
                    <a:pt x="124" y="2386"/>
                  </a:lnTo>
                  <a:lnTo>
                    <a:pt x="151" y="2407"/>
                  </a:lnTo>
                  <a:lnTo>
                    <a:pt x="176" y="2427"/>
                  </a:lnTo>
                  <a:lnTo>
                    <a:pt x="196" y="2449"/>
                  </a:lnTo>
                  <a:lnTo>
                    <a:pt x="195" y="2520"/>
                  </a:lnTo>
                  <a:lnTo>
                    <a:pt x="193" y="2593"/>
                  </a:lnTo>
                  <a:lnTo>
                    <a:pt x="193" y="2666"/>
                  </a:lnTo>
                  <a:lnTo>
                    <a:pt x="189" y="2664"/>
                  </a:lnTo>
                  <a:lnTo>
                    <a:pt x="185" y="2662"/>
                  </a:lnTo>
                  <a:lnTo>
                    <a:pt x="182" y="2658"/>
                  </a:lnTo>
                  <a:lnTo>
                    <a:pt x="178" y="2655"/>
                  </a:lnTo>
                  <a:lnTo>
                    <a:pt x="175" y="2653"/>
                  </a:lnTo>
                  <a:lnTo>
                    <a:pt x="171" y="2649"/>
                  </a:lnTo>
                  <a:lnTo>
                    <a:pt x="167" y="2649"/>
                  </a:lnTo>
                  <a:lnTo>
                    <a:pt x="151" y="2637"/>
                  </a:lnTo>
                  <a:lnTo>
                    <a:pt x="136" y="2626"/>
                  </a:lnTo>
                  <a:lnTo>
                    <a:pt x="120" y="2613"/>
                  </a:lnTo>
                  <a:lnTo>
                    <a:pt x="116" y="2386"/>
                  </a:lnTo>
                  <a:close/>
                  <a:moveTo>
                    <a:pt x="113" y="1866"/>
                  </a:moveTo>
                  <a:lnTo>
                    <a:pt x="156" y="1884"/>
                  </a:lnTo>
                  <a:lnTo>
                    <a:pt x="200" y="1902"/>
                  </a:lnTo>
                  <a:lnTo>
                    <a:pt x="200" y="1931"/>
                  </a:lnTo>
                  <a:lnTo>
                    <a:pt x="200" y="1971"/>
                  </a:lnTo>
                  <a:lnTo>
                    <a:pt x="202" y="2018"/>
                  </a:lnTo>
                  <a:lnTo>
                    <a:pt x="200" y="2067"/>
                  </a:lnTo>
                  <a:lnTo>
                    <a:pt x="200" y="2118"/>
                  </a:lnTo>
                  <a:lnTo>
                    <a:pt x="200" y="2169"/>
                  </a:lnTo>
                  <a:lnTo>
                    <a:pt x="198" y="2215"/>
                  </a:lnTo>
                  <a:lnTo>
                    <a:pt x="196" y="2253"/>
                  </a:lnTo>
                  <a:lnTo>
                    <a:pt x="169" y="2233"/>
                  </a:lnTo>
                  <a:lnTo>
                    <a:pt x="138" y="2213"/>
                  </a:lnTo>
                  <a:lnTo>
                    <a:pt x="113" y="2193"/>
                  </a:lnTo>
                  <a:lnTo>
                    <a:pt x="113" y="2029"/>
                  </a:lnTo>
                  <a:lnTo>
                    <a:pt x="113" y="1866"/>
                  </a:lnTo>
                  <a:close/>
                  <a:moveTo>
                    <a:pt x="104" y="1357"/>
                  </a:moveTo>
                  <a:lnTo>
                    <a:pt x="207" y="1362"/>
                  </a:lnTo>
                  <a:lnTo>
                    <a:pt x="204" y="1709"/>
                  </a:lnTo>
                  <a:lnTo>
                    <a:pt x="180" y="1706"/>
                  </a:lnTo>
                  <a:lnTo>
                    <a:pt x="160" y="1700"/>
                  </a:lnTo>
                  <a:lnTo>
                    <a:pt x="144" y="1693"/>
                  </a:lnTo>
                  <a:lnTo>
                    <a:pt x="127" y="1684"/>
                  </a:lnTo>
                  <a:lnTo>
                    <a:pt x="107" y="1677"/>
                  </a:lnTo>
                  <a:lnTo>
                    <a:pt x="104" y="1357"/>
                  </a:lnTo>
                  <a:close/>
                  <a:moveTo>
                    <a:pt x="156" y="0"/>
                  </a:moveTo>
                  <a:lnTo>
                    <a:pt x="193" y="7"/>
                  </a:lnTo>
                  <a:lnTo>
                    <a:pt x="224" y="20"/>
                  </a:lnTo>
                  <a:lnTo>
                    <a:pt x="251" y="38"/>
                  </a:lnTo>
                  <a:lnTo>
                    <a:pt x="271" y="62"/>
                  </a:lnTo>
                  <a:lnTo>
                    <a:pt x="287" y="89"/>
                  </a:lnTo>
                  <a:lnTo>
                    <a:pt x="296" y="120"/>
                  </a:lnTo>
                  <a:lnTo>
                    <a:pt x="300" y="153"/>
                  </a:lnTo>
                  <a:lnTo>
                    <a:pt x="298" y="173"/>
                  </a:lnTo>
                  <a:lnTo>
                    <a:pt x="289" y="197"/>
                  </a:lnTo>
                  <a:lnTo>
                    <a:pt x="276" y="220"/>
                  </a:lnTo>
                  <a:lnTo>
                    <a:pt x="260" y="242"/>
                  </a:lnTo>
                  <a:lnTo>
                    <a:pt x="244" y="260"/>
                  </a:lnTo>
                  <a:lnTo>
                    <a:pt x="224" y="273"/>
                  </a:lnTo>
                  <a:lnTo>
                    <a:pt x="222" y="377"/>
                  </a:lnTo>
                  <a:lnTo>
                    <a:pt x="222" y="471"/>
                  </a:lnTo>
                  <a:lnTo>
                    <a:pt x="220" y="557"/>
                  </a:lnTo>
                  <a:lnTo>
                    <a:pt x="218" y="640"/>
                  </a:lnTo>
                  <a:lnTo>
                    <a:pt x="218" y="718"/>
                  </a:lnTo>
                  <a:lnTo>
                    <a:pt x="216" y="798"/>
                  </a:lnTo>
                  <a:lnTo>
                    <a:pt x="216" y="880"/>
                  </a:lnTo>
                  <a:lnTo>
                    <a:pt x="215" y="967"/>
                  </a:lnTo>
                  <a:lnTo>
                    <a:pt x="213" y="1062"/>
                  </a:lnTo>
                  <a:lnTo>
                    <a:pt x="213" y="1166"/>
                  </a:lnTo>
                  <a:lnTo>
                    <a:pt x="100" y="1153"/>
                  </a:lnTo>
                  <a:lnTo>
                    <a:pt x="98" y="1051"/>
                  </a:lnTo>
                  <a:lnTo>
                    <a:pt x="96" y="958"/>
                  </a:lnTo>
                  <a:lnTo>
                    <a:pt x="95" y="873"/>
                  </a:lnTo>
                  <a:lnTo>
                    <a:pt x="93" y="793"/>
                  </a:lnTo>
                  <a:lnTo>
                    <a:pt x="87" y="637"/>
                  </a:lnTo>
                  <a:lnTo>
                    <a:pt x="85" y="557"/>
                  </a:lnTo>
                  <a:lnTo>
                    <a:pt x="84" y="471"/>
                  </a:lnTo>
                  <a:lnTo>
                    <a:pt x="82" y="380"/>
                  </a:lnTo>
                  <a:lnTo>
                    <a:pt x="80" y="277"/>
                  </a:lnTo>
                  <a:lnTo>
                    <a:pt x="53" y="258"/>
                  </a:lnTo>
                  <a:lnTo>
                    <a:pt x="31" y="237"/>
                  </a:lnTo>
                  <a:lnTo>
                    <a:pt x="16" y="211"/>
                  </a:lnTo>
                  <a:lnTo>
                    <a:pt x="5" y="184"/>
                  </a:lnTo>
                  <a:lnTo>
                    <a:pt x="0" y="155"/>
                  </a:lnTo>
                  <a:lnTo>
                    <a:pt x="0" y="127"/>
                  </a:lnTo>
                  <a:lnTo>
                    <a:pt x="7" y="98"/>
                  </a:lnTo>
                  <a:lnTo>
                    <a:pt x="18" y="73"/>
                  </a:lnTo>
                  <a:lnTo>
                    <a:pt x="35" y="49"/>
                  </a:lnTo>
                  <a:lnTo>
                    <a:pt x="56" y="29"/>
                  </a:lnTo>
                  <a:lnTo>
                    <a:pt x="85" y="15"/>
                  </a:lnTo>
                  <a:lnTo>
                    <a:pt x="118" y="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0E8FBBC-61B8-4BE9-94CE-4F611627435B}"/>
                </a:ext>
              </a:extLst>
            </p:cNvPr>
            <p:cNvSpPr/>
            <p:nvPr/>
          </p:nvSpPr>
          <p:spPr>
            <a:xfrm>
              <a:off x="6949939" y="2419463"/>
              <a:ext cx="144015" cy="1440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30DFBFF-C028-443B-B8B0-14FE27EF9E2A}"/>
                </a:ext>
              </a:extLst>
            </p:cNvPr>
            <p:cNvSpPr/>
            <p:nvPr/>
          </p:nvSpPr>
          <p:spPr>
            <a:xfrm>
              <a:off x="5760699" y="4132902"/>
              <a:ext cx="144015" cy="1440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F1BDF07-D3ED-441D-88BA-EF54CC0A75DC}"/>
                </a:ext>
              </a:extLst>
            </p:cNvPr>
            <p:cNvSpPr/>
            <p:nvPr/>
          </p:nvSpPr>
          <p:spPr>
            <a:xfrm>
              <a:off x="6296791" y="4132410"/>
              <a:ext cx="144015" cy="1440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1">
                <a:cs typeface="B Nazanin" panose="00000400000000000000" pitchFamily="2" charset="-78"/>
              </a:endParaRPr>
            </a:p>
          </p:txBody>
        </p:sp>
        <p:cxnSp>
          <p:nvCxnSpPr>
            <p:cNvPr id="19" name="Straight Connector 26">
              <a:extLst>
                <a:ext uri="{FF2B5EF4-FFF2-40B4-BE49-F238E27FC236}">
                  <a16:creationId xmlns:a16="http://schemas.microsoft.com/office/drawing/2014/main" id="{5CAA53B9-8E18-44C2-B02F-2F3227485D1B}"/>
                </a:ext>
              </a:extLst>
            </p:cNvPr>
            <p:cNvCxnSpPr>
              <a:cxnSpLocks/>
              <a:stCxn id="20" idx="3"/>
            </p:cNvCxnSpPr>
            <p:nvPr/>
          </p:nvCxnSpPr>
          <p:spPr>
            <a:xfrm flipH="1">
              <a:off x="4375563" y="2542387"/>
              <a:ext cx="680006" cy="540895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2">
              <a:extLst>
                <a:ext uri="{FF2B5EF4-FFF2-40B4-BE49-F238E27FC236}">
                  <a16:creationId xmlns:a16="http://schemas.microsoft.com/office/drawing/2014/main" id="{A0CC3042-8404-4AC8-BC2C-81CFD7F466BF}"/>
                </a:ext>
              </a:extLst>
            </p:cNvPr>
            <p:cNvSpPr/>
            <p:nvPr/>
          </p:nvSpPr>
          <p:spPr>
            <a:xfrm>
              <a:off x="5034478" y="2419463"/>
              <a:ext cx="144015" cy="1440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1">
                <a:cs typeface="B Nazanin" panose="00000400000000000000" pitchFamily="2" charset="-78"/>
              </a:endParaRPr>
            </a:p>
          </p:txBody>
        </p:sp>
        <p:cxnSp>
          <p:nvCxnSpPr>
            <p:cNvPr id="21" name="Straight Connector 84">
              <a:extLst>
                <a:ext uri="{FF2B5EF4-FFF2-40B4-BE49-F238E27FC236}">
                  <a16:creationId xmlns:a16="http://schemas.microsoft.com/office/drawing/2014/main" id="{E6D30462-089C-4797-AA3A-BFB387B5E87C}"/>
                </a:ext>
              </a:extLst>
            </p:cNvPr>
            <p:cNvCxnSpPr/>
            <p:nvPr/>
          </p:nvCxnSpPr>
          <p:spPr>
            <a:xfrm flipH="1">
              <a:off x="5184733" y="4215788"/>
              <a:ext cx="644606" cy="40778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85">
              <a:extLst>
                <a:ext uri="{FF2B5EF4-FFF2-40B4-BE49-F238E27FC236}">
                  <a16:creationId xmlns:a16="http://schemas.microsoft.com/office/drawing/2014/main" id="{4DDEC668-FD95-4ED4-9C89-B3F15CDAC103}"/>
                </a:ext>
              </a:extLst>
            </p:cNvPr>
            <p:cNvCxnSpPr/>
            <p:nvPr/>
          </p:nvCxnSpPr>
          <p:spPr>
            <a:xfrm>
              <a:off x="7053498" y="2500176"/>
              <a:ext cx="698686" cy="450117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92">
              <a:extLst>
                <a:ext uri="{FF2B5EF4-FFF2-40B4-BE49-F238E27FC236}">
                  <a16:creationId xmlns:a16="http://schemas.microsoft.com/office/drawing/2014/main" id="{8CDD528F-1DA1-49F5-A010-BBE8C5A8AA79}"/>
                </a:ext>
              </a:extLst>
            </p:cNvPr>
            <p:cNvCxnSpPr/>
            <p:nvPr/>
          </p:nvCxnSpPr>
          <p:spPr>
            <a:xfrm>
              <a:off x="6379096" y="4207006"/>
              <a:ext cx="643942" cy="416075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Oval 7">
            <a:extLst>
              <a:ext uri="{FF2B5EF4-FFF2-40B4-BE49-F238E27FC236}">
                <a16:creationId xmlns:a16="http://schemas.microsoft.com/office/drawing/2014/main" id="{86BC1F01-71B4-4BC8-8C76-714CF55DFDAC}"/>
              </a:ext>
            </a:extLst>
          </p:cNvPr>
          <p:cNvSpPr/>
          <p:nvPr/>
        </p:nvSpPr>
        <p:spPr>
          <a:xfrm>
            <a:off x="6971187" y="4763213"/>
            <a:ext cx="612000" cy="612000"/>
          </a:xfrm>
          <a:custGeom>
            <a:avLst/>
            <a:gdLst/>
            <a:ahLst/>
            <a:cxnLst/>
            <a:rect l="l" t="t" r="r" b="b"/>
            <a:pathLst>
              <a:path w="3816424" h="3816424">
                <a:moveTo>
                  <a:pt x="2203186" y="2279595"/>
                </a:moveTo>
                <a:lnTo>
                  <a:pt x="2808192" y="3090048"/>
                </a:lnTo>
                <a:cubicBezTo>
                  <a:pt x="2335386" y="3450334"/>
                  <a:pt x="1671399" y="3501280"/>
                  <a:pt x="1136700" y="3171034"/>
                </a:cubicBezTo>
                <a:lnTo>
                  <a:pt x="1672341" y="2318238"/>
                </a:lnTo>
                <a:cubicBezTo>
                  <a:pt x="1741351" y="2359418"/>
                  <a:pt x="1822171" y="2381777"/>
                  <a:pt x="1908212" y="2381777"/>
                </a:cubicBezTo>
                <a:cubicBezTo>
                  <a:pt x="2019680" y="2381777"/>
                  <a:pt x="2122383" y="2344251"/>
                  <a:pt x="2203186" y="2279595"/>
                </a:cubicBezTo>
                <a:close/>
                <a:moveTo>
                  <a:pt x="1908212" y="1559425"/>
                </a:moveTo>
                <a:lnTo>
                  <a:pt x="1980325" y="1567601"/>
                </a:lnTo>
                <a:lnTo>
                  <a:pt x="1993606" y="1571724"/>
                </a:lnTo>
                <a:cubicBezTo>
                  <a:pt x="2013982" y="1576081"/>
                  <a:pt x="2033279" y="1583438"/>
                  <a:pt x="2051568" y="1592606"/>
                </a:cubicBezTo>
                <a:cubicBezTo>
                  <a:pt x="2161269" y="1643381"/>
                  <a:pt x="2238178" y="1752249"/>
                  <a:pt x="2242946" y="1879728"/>
                </a:cubicBezTo>
                <a:lnTo>
                  <a:pt x="2244564" y="1895777"/>
                </a:lnTo>
                <a:lnTo>
                  <a:pt x="2235941" y="1969331"/>
                </a:lnTo>
                <a:lnTo>
                  <a:pt x="2229295" y="1990738"/>
                </a:lnTo>
                <a:lnTo>
                  <a:pt x="2212064" y="2037880"/>
                </a:lnTo>
                <a:lnTo>
                  <a:pt x="2201144" y="2057998"/>
                </a:lnTo>
                <a:lnTo>
                  <a:pt x="2172872" y="2101104"/>
                </a:lnTo>
                <a:lnTo>
                  <a:pt x="2162191" y="2114050"/>
                </a:lnTo>
                <a:lnTo>
                  <a:pt x="2113970" y="2160082"/>
                </a:lnTo>
                <a:cubicBezTo>
                  <a:pt x="2057823" y="2205648"/>
                  <a:pt x="1986110" y="2232129"/>
                  <a:pt x="1908212" y="2232129"/>
                </a:cubicBezTo>
                <a:cubicBezTo>
                  <a:pt x="1851319" y="2232129"/>
                  <a:pt x="1797724" y="2218004"/>
                  <a:pt x="1751478" y="2191687"/>
                </a:cubicBezTo>
                <a:lnTo>
                  <a:pt x="1683784" y="2144677"/>
                </a:lnTo>
                <a:lnTo>
                  <a:pt x="1679431" y="2141086"/>
                </a:lnTo>
                <a:lnTo>
                  <a:pt x="1625925" y="2077610"/>
                </a:lnTo>
                <a:lnTo>
                  <a:pt x="1622829" y="2071906"/>
                </a:lnTo>
                <a:lnTo>
                  <a:pt x="1591352" y="2004343"/>
                </a:lnTo>
                <a:lnTo>
                  <a:pt x="1586740" y="1989486"/>
                </a:lnTo>
                <a:cubicBezTo>
                  <a:pt x="1578347" y="1963748"/>
                  <a:pt x="1573981" y="1936424"/>
                  <a:pt x="1573114" y="1908212"/>
                </a:cubicBezTo>
                <a:lnTo>
                  <a:pt x="1571860" y="1895777"/>
                </a:lnTo>
                <a:cubicBezTo>
                  <a:pt x="1571860" y="1754345"/>
                  <a:pt x="1659153" y="1633301"/>
                  <a:pt x="1783001" y="1584084"/>
                </a:cubicBezTo>
                <a:lnTo>
                  <a:pt x="1842294" y="1566070"/>
                </a:lnTo>
                <a:close/>
                <a:moveTo>
                  <a:pt x="1379953" y="541019"/>
                </a:moveTo>
                <a:lnTo>
                  <a:pt x="1729168" y="1444825"/>
                </a:lnTo>
                <a:cubicBezTo>
                  <a:pt x="1549201" y="1515335"/>
                  <a:pt x="1422212" y="1690726"/>
                  <a:pt x="1422212" y="1895777"/>
                </a:cubicBezTo>
                <a:cubicBezTo>
                  <a:pt x="1422212" y="1899944"/>
                  <a:pt x="1422265" y="1904098"/>
                  <a:pt x="1423466" y="1908212"/>
                </a:cubicBezTo>
                <a:lnTo>
                  <a:pt x="425946" y="1908212"/>
                </a:lnTo>
                <a:cubicBezTo>
                  <a:pt x="430668" y="1282139"/>
                  <a:pt x="825479" y="748981"/>
                  <a:pt x="1379953" y="541019"/>
                </a:cubicBezTo>
                <a:close/>
                <a:moveTo>
                  <a:pt x="2470889" y="507356"/>
                </a:moveTo>
                <a:cubicBezTo>
                  <a:pt x="3027464" y="716106"/>
                  <a:pt x="3423770" y="1251284"/>
                  <a:pt x="3428510" y="1879728"/>
                </a:cubicBezTo>
                <a:lnTo>
                  <a:pt x="2392594" y="1879728"/>
                </a:lnTo>
                <a:cubicBezTo>
                  <a:pt x="2387735" y="1688621"/>
                  <a:pt x="2271236" y="1525440"/>
                  <a:pt x="2105708" y="1452487"/>
                </a:cubicBezTo>
                <a:close/>
                <a:moveTo>
                  <a:pt x="1908212" y="190783"/>
                </a:moveTo>
                <a:cubicBezTo>
                  <a:pt x="959702" y="190783"/>
                  <a:pt x="190783" y="959702"/>
                  <a:pt x="190783" y="1908212"/>
                </a:cubicBezTo>
                <a:cubicBezTo>
                  <a:pt x="190783" y="2856722"/>
                  <a:pt x="959702" y="3625641"/>
                  <a:pt x="1908212" y="3625641"/>
                </a:cubicBezTo>
                <a:cubicBezTo>
                  <a:pt x="2856722" y="3625641"/>
                  <a:pt x="3625641" y="2856722"/>
                  <a:pt x="3625641" y="1908212"/>
                </a:cubicBezTo>
                <a:cubicBezTo>
                  <a:pt x="3625641" y="959702"/>
                  <a:pt x="2856722" y="190783"/>
                  <a:pt x="1908212" y="190783"/>
                </a:cubicBezTo>
                <a:close/>
                <a:moveTo>
                  <a:pt x="1908212" y="0"/>
                </a:moveTo>
                <a:cubicBezTo>
                  <a:pt x="2962088" y="0"/>
                  <a:pt x="3816424" y="854336"/>
                  <a:pt x="3816424" y="1908212"/>
                </a:cubicBezTo>
                <a:cubicBezTo>
                  <a:pt x="3816424" y="2962088"/>
                  <a:pt x="2962088" y="3816424"/>
                  <a:pt x="1908212" y="3816424"/>
                </a:cubicBezTo>
                <a:cubicBezTo>
                  <a:pt x="854336" y="3816424"/>
                  <a:pt x="0" y="2962088"/>
                  <a:pt x="0" y="1908212"/>
                </a:cubicBezTo>
                <a:cubicBezTo>
                  <a:pt x="0" y="854336"/>
                  <a:pt x="854336" y="0"/>
                  <a:pt x="19082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ko-KR" altLang="en-US" sz="2701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7AB71190-95B8-41B7-8DEB-B9999DB07808}"/>
              </a:ext>
            </a:extLst>
          </p:cNvPr>
          <p:cNvSpPr txBox="1"/>
          <p:nvPr/>
        </p:nvSpPr>
        <p:spPr>
          <a:xfrm>
            <a:off x="35626" y="17813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ارائه طرح درمان پزشکی اطفال</a:t>
            </a:r>
            <a:endParaRPr lang="en-US" sz="48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CDFFAC-66EE-488B-87F0-38752FD29BC3}"/>
              </a:ext>
            </a:extLst>
          </p:cNvPr>
          <p:cNvGrpSpPr/>
          <p:nvPr/>
        </p:nvGrpSpPr>
        <p:grpSpPr>
          <a:xfrm>
            <a:off x="577932" y="1082851"/>
            <a:ext cx="11036136" cy="5637907"/>
            <a:chOff x="577932" y="1082851"/>
            <a:chExt cx="11036136" cy="5637907"/>
          </a:xfrm>
        </p:grpSpPr>
        <p:sp>
          <p:nvSpPr>
            <p:cNvPr id="26" name="Bent Arrow 9">
              <a:extLst>
                <a:ext uri="{FF2B5EF4-FFF2-40B4-BE49-F238E27FC236}">
                  <a16:creationId xmlns:a16="http://schemas.microsoft.com/office/drawing/2014/main" id="{5AA5F52F-B010-4CBC-934F-92A94D3FF476}"/>
                </a:ext>
              </a:extLst>
            </p:cNvPr>
            <p:cNvSpPr/>
            <p:nvPr/>
          </p:nvSpPr>
          <p:spPr>
            <a:xfrm rot="16200000">
              <a:off x="4186439" y="3825911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5B78D7-3957-48AB-A3DC-D2520121D9C8}"/>
                </a:ext>
              </a:extLst>
            </p:cNvPr>
            <p:cNvGrpSpPr/>
            <p:nvPr/>
          </p:nvGrpSpPr>
          <p:grpSpPr>
            <a:xfrm rot="16200000">
              <a:off x="5631220" y="1117314"/>
              <a:ext cx="939089" cy="5417061"/>
              <a:chOff x="5655835" y="1245347"/>
              <a:chExt cx="763052" cy="4401592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231554B-4C8E-4EE7-940A-DF537EC7FE3C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EDBA8E4-CB0E-4F78-85F1-3316E5D1C18B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21F944B-DC3D-4646-9230-500DAA2AAE20}"/>
                </a:ext>
              </a:extLst>
            </p:cNvPr>
            <p:cNvSpPr/>
            <p:nvPr/>
          </p:nvSpPr>
          <p:spPr>
            <a:xfrm rot="16200000">
              <a:off x="5632796" y="4603074"/>
              <a:ext cx="939089" cy="939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4DFE3A3-9FF8-4571-BEBE-8BBD4F56436F}"/>
                </a:ext>
              </a:extLst>
            </p:cNvPr>
            <p:cNvSpPr/>
            <p:nvPr/>
          </p:nvSpPr>
          <p:spPr>
            <a:xfrm rot="16200000">
              <a:off x="5632796" y="2078484"/>
              <a:ext cx="939089" cy="9390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Bent Arrow 52">
              <a:extLst>
                <a:ext uri="{FF2B5EF4-FFF2-40B4-BE49-F238E27FC236}">
                  <a16:creationId xmlns:a16="http://schemas.microsoft.com/office/drawing/2014/main" id="{28588CA2-656F-4DD6-A070-F0A91D714D10}"/>
                </a:ext>
              </a:extLst>
            </p:cNvPr>
            <p:cNvSpPr/>
            <p:nvPr/>
          </p:nvSpPr>
          <p:spPr>
            <a:xfrm rot="10800000">
              <a:off x="6645621" y="4396489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Bent Arrow 9">
              <a:extLst>
                <a:ext uri="{FF2B5EF4-FFF2-40B4-BE49-F238E27FC236}">
                  <a16:creationId xmlns:a16="http://schemas.microsoft.com/office/drawing/2014/main" id="{92DCFC13-B27E-4FCF-9C10-8E8454B371B6}"/>
                </a:ext>
              </a:extLst>
            </p:cNvPr>
            <p:cNvSpPr/>
            <p:nvPr/>
          </p:nvSpPr>
          <p:spPr>
            <a:xfrm rot="5400000">
              <a:off x="7208220" y="1975965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Bent Arrow 52">
              <a:extLst>
                <a:ext uri="{FF2B5EF4-FFF2-40B4-BE49-F238E27FC236}">
                  <a16:creationId xmlns:a16="http://schemas.microsoft.com/office/drawing/2014/main" id="{C0E76004-5F07-488A-B979-1900E2E13735}"/>
                </a:ext>
              </a:extLst>
            </p:cNvPr>
            <p:cNvSpPr/>
            <p:nvPr/>
          </p:nvSpPr>
          <p:spPr>
            <a:xfrm>
              <a:off x="3769629" y="2411078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EE2EBF-7EA2-4748-810B-1091864AFBD6}"/>
                </a:ext>
              </a:extLst>
            </p:cNvPr>
            <p:cNvSpPr/>
            <p:nvPr/>
          </p:nvSpPr>
          <p:spPr>
            <a:xfrm>
              <a:off x="5886052" y="4812581"/>
              <a:ext cx="477477" cy="460723"/>
            </a:xfrm>
            <a:custGeom>
              <a:avLst/>
              <a:gdLst>
                <a:gd name="connsiteX0" fmla="*/ 434340 w 1628775"/>
                <a:gd name="connsiteY0" fmla="*/ 348984 h 1571625"/>
                <a:gd name="connsiteX1" fmla="*/ 708660 w 1628775"/>
                <a:gd name="connsiteY1" fmla="*/ 18466 h 1571625"/>
                <a:gd name="connsiteX2" fmla="*/ 1204913 w 1628775"/>
                <a:gd name="connsiteY2" fmla="*/ 308979 h 1571625"/>
                <a:gd name="connsiteX3" fmla="*/ 1258253 w 1628775"/>
                <a:gd name="connsiteY3" fmla="*/ 349936 h 1571625"/>
                <a:gd name="connsiteX4" fmla="*/ 1463040 w 1628775"/>
                <a:gd name="connsiteY4" fmla="*/ 348984 h 1571625"/>
                <a:gd name="connsiteX5" fmla="*/ 1636395 w 1628775"/>
                <a:gd name="connsiteY5" fmla="*/ 520434 h 1571625"/>
                <a:gd name="connsiteX6" fmla="*/ 1636395 w 1628775"/>
                <a:gd name="connsiteY6" fmla="*/ 1411021 h 1571625"/>
                <a:gd name="connsiteX7" fmla="*/ 1470660 w 1628775"/>
                <a:gd name="connsiteY7" fmla="*/ 1579613 h 1571625"/>
                <a:gd name="connsiteX8" fmla="*/ 165735 w 1628775"/>
                <a:gd name="connsiteY8" fmla="*/ 1579613 h 1571625"/>
                <a:gd name="connsiteX9" fmla="*/ 0 w 1628775"/>
                <a:gd name="connsiteY9" fmla="*/ 1411974 h 1571625"/>
                <a:gd name="connsiteX10" fmla="*/ 0 w 1628775"/>
                <a:gd name="connsiteY10" fmla="*/ 516624 h 1571625"/>
                <a:gd name="connsiteX11" fmla="*/ 166688 w 1628775"/>
                <a:gd name="connsiteY11" fmla="*/ 348984 h 1571625"/>
                <a:gd name="connsiteX12" fmla="*/ 434340 w 1628775"/>
                <a:gd name="connsiteY12" fmla="*/ 348984 h 1571625"/>
                <a:gd name="connsiteX13" fmla="*/ 504825 w 1628775"/>
                <a:gd name="connsiteY13" fmla="*/ 881431 h 1571625"/>
                <a:gd name="connsiteX14" fmla="*/ 504825 w 1628775"/>
                <a:gd name="connsiteY14" fmla="*/ 1051929 h 1571625"/>
                <a:gd name="connsiteX15" fmla="*/ 670560 w 1628775"/>
                <a:gd name="connsiteY15" fmla="*/ 1050976 h 1571625"/>
                <a:gd name="connsiteX16" fmla="*/ 732472 w 1628775"/>
                <a:gd name="connsiteY16" fmla="*/ 1112888 h 1571625"/>
                <a:gd name="connsiteX17" fmla="*/ 732472 w 1628775"/>
                <a:gd name="connsiteY17" fmla="*/ 1279576 h 1571625"/>
                <a:gd name="connsiteX18" fmla="*/ 902970 w 1628775"/>
                <a:gd name="connsiteY18" fmla="*/ 1279576 h 1571625"/>
                <a:gd name="connsiteX19" fmla="*/ 902970 w 1628775"/>
                <a:gd name="connsiteY19" fmla="*/ 1154799 h 1571625"/>
                <a:gd name="connsiteX20" fmla="*/ 1002983 w 1628775"/>
                <a:gd name="connsiteY20" fmla="*/ 1051929 h 1571625"/>
                <a:gd name="connsiteX21" fmla="*/ 1131570 w 1628775"/>
                <a:gd name="connsiteY21" fmla="*/ 1051929 h 1571625"/>
                <a:gd name="connsiteX22" fmla="*/ 1131570 w 1628775"/>
                <a:gd name="connsiteY22" fmla="*/ 881431 h 1571625"/>
                <a:gd name="connsiteX23" fmla="*/ 962025 w 1628775"/>
                <a:gd name="connsiteY23" fmla="*/ 881431 h 1571625"/>
                <a:gd name="connsiteX24" fmla="*/ 902018 w 1628775"/>
                <a:gd name="connsiteY24" fmla="*/ 820471 h 1571625"/>
                <a:gd name="connsiteX25" fmla="*/ 902018 w 1628775"/>
                <a:gd name="connsiteY25" fmla="*/ 652831 h 1571625"/>
                <a:gd name="connsiteX26" fmla="*/ 731520 w 1628775"/>
                <a:gd name="connsiteY26" fmla="*/ 652831 h 1571625"/>
                <a:gd name="connsiteX27" fmla="*/ 731520 w 1628775"/>
                <a:gd name="connsiteY27" fmla="*/ 812851 h 1571625"/>
                <a:gd name="connsiteX28" fmla="*/ 665797 w 1628775"/>
                <a:gd name="connsiteY28" fmla="*/ 880479 h 1571625"/>
                <a:gd name="connsiteX29" fmla="*/ 504825 w 1628775"/>
                <a:gd name="connsiteY29" fmla="*/ 881431 h 1571625"/>
                <a:gd name="connsiteX30" fmla="*/ 516255 w 1628775"/>
                <a:gd name="connsiteY30" fmla="*/ 346126 h 1571625"/>
                <a:gd name="connsiteX31" fmla="*/ 1129665 w 1628775"/>
                <a:gd name="connsiteY31" fmla="*/ 346126 h 1571625"/>
                <a:gd name="connsiteX32" fmla="*/ 850583 w 1628775"/>
                <a:gd name="connsiteY32" fmla="*/ 79426 h 1571625"/>
                <a:gd name="connsiteX33" fmla="*/ 516255 w 1628775"/>
                <a:gd name="connsiteY33" fmla="*/ 346126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28775" h="1571625">
                  <a:moveTo>
                    <a:pt x="434340" y="348984"/>
                  </a:moveTo>
                  <a:cubicBezTo>
                    <a:pt x="464820" y="181343"/>
                    <a:pt x="552450" y="67996"/>
                    <a:pt x="708660" y="18466"/>
                  </a:cubicBezTo>
                  <a:cubicBezTo>
                    <a:pt x="929640" y="-51066"/>
                    <a:pt x="1155383" y="82284"/>
                    <a:pt x="1204913" y="308979"/>
                  </a:cubicBezTo>
                  <a:cubicBezTo>
                    <a:pt x="1212533" y="344221"/>
                    <a:pt x="1225868" y="350888"/>
                    <a:pt x="1258253" y="349936"/>
                  </a:cubicBezTo>
                  <a:cubicBezTo>
                    <a:pt x="1326833" y="348031"/>
                    <a:pt x="1394460" y="348984"/>
                    <a:pt x="1463040" y="348984"/>
                  </a:cubicBezTo>
                  <a:cubicBezTo>
                    <a:pt x="1568768" y="349936"/>
                    <a:pt x="1636395" y="415659"/>
                    <a:pt x="1636395" y="520434"/>
                  </a:cubicBezTo>
                  <a:cubicBezTo>
                    <a:pt x="1636395" y="817613"/>
                    <a:pt x="1636395" y="1113841"/>
                    <a:pt x="1636395" y="1411021"/>
                  </a:cubicBezTo>
                  <a:cubicBezTo>
                    <a:pt x="1636395" y="1511986"/>
                    <a:pt x="1569720" y="1579613"/>
                    <a:pt x="1470660" y="1579613"/>
                  </a:cubicBezTo>
                  <a:cubicBezTo>
                    <a:pt x="1035368" y="1580566"/>
                    <a:pt x="601028" y="1580566"/>
                    <a:pt x="165735" y="1579613"/>
                  </a:cubicBezTo>
                  <a:cubicBezTo>
                    <a:pt x="63818" y="1579613"/>
                    <a:pt x="0" y="1513891"/>
                    <a:pt x="0" y="1411974"/>
                  </a:cubicBezTo>
                  <a:cubicBezTo>
                    <a:pt x="0" y="1113841"/>
                    <a:pt x="0" y="814756"/>
                    <a:pt x="0" y="516624"/>
                  </a:cubicBezTo>
                  <a:cubicBezTo>
                    <a:pt x="0" y="415659"/>
                    <a:pt x="65722" y="348984"/>
                    <a:pt x="166688" y="348984"/>
                  </a:cubicBezTo>
                  <a:cubicBezTo>
                    <a:pt x="254318" y="348031"/>
                    <a:pt x="342900" y="348984"/>
                    <a:pt x="434340" y="348984"/>
                  </a:cubicBezTo>
                  <a:close/>
                  <a:moveTo>
                    <a:pt x="504825" y="881431"/>
                  </a:moveTo>
                  <a:cubicBezTo>
                    <a:pt x="504825" y="941438"/>
                    <a:pt x="504825" y="994779"/>
                    <a:pt x="504825" y="1051929"/>
                  </a:cubicBezTo>
                  <a:cubicBezTo>
                    <a:pt x="562928" y="1051929"/>
                    <a:pt x="617220" y="1053834"/>
                    <a:pt x="670560" y="1050976"/>
                  </a:cubicBezTo>
                  <a:cubicBezTo>
                    <a:pt x="716280" y="1049071"/>
                    <a:pt x="733425" y="1068121"/>
                    <a:pt x="732472" y="1112888"/>
                  </a:cubicBezTo>
                  <a:cubicBezTo>
                    <a:pt x="730568" y="1168134"/>
                    <a:pt x="732472" y="1222426"/>
                    <a:pt x="732472" y="1279576"/>
                  </a:cubicBezTo>
                  <a:cubicBezTo>
                    <a:pt x="791528" y="1279576"/>
                    <a:pt x="844868" y="1279576"/>
                    <a:pt x="902970" y="1279576"/>
                  </a:cubicBezTo>
                  <a:cubicBezTo>
                    <a:pt x="902970" y="1235761"/>
                    <a:pt x="902970" y="1194804"/>
                    <a:pt x="902970" y="1154799"/>
                  </a:cubicBezTo>
                  <a:cubicBezTo>
                    <a:pt x="902970" y="1051929"/>
                    <a:pt x="902970" y="1051929"/>
                    <a:pt x="1002983" y="1051929"/>
                  </a:cubicBezTo>
                  <a:cubicBezTo>
                    <a:pt x="1044893" y="1051929"/>
                    <a:pt x="1087755" y="1051929"/>
                    <a:pt x="1131570" y="1051929"/>
                  </a:cubicBezTo>
                  <a:cubicBezTo>
                    <a:pt x="1131570" y="992874"/>
                    <a:pt x="1131570" y="938581"/>
                    <a:pt x="1131570" y="881431"/>
                  </a:cubicBezTo>
                  <a:cubicBezTo>
                    <a:pt x="1072515" y="881431"/>
                    <a:pt x="1017270" y="881431"/>
                    <a:pt x="962025" y="881431"/>
                  </a:cubicBezTo>
                  <a:cubicBezTo>
                    <a:pt x="921068" y="881431"/>
                    <a:pt x="901065" y="863334"/>
                    <a:pt x="902018" y="820471"/>
                  </a:cubicBezTo>
                  <a:cubicBezTo>
                    <a:pt x="903922" y="765226"/>
                    <a:pt x="902018" y="709981"/>
                    <a:pt x="902018" y="652831"/>
                  </a:cubicBezTo>
                  <a:cubicBezTo>
                    <a:pt x="842010" y="652831"/>
                    <a:pt x="787718" y="652831"/>
                    <a:pt x="731520" y="652831"/>
                  </a:cubicBezTo>
                  <a:cubicBezTo>
                    <a:pt x="731520" y="709029"/>
                    <a:pt x="731520" y="760463"/>
                    <a:pt x="731520" y="812851"/>
                  </a:cubicBezTo>
                  <a:cubicBezTo>
                    <a:pt x="731520" y="869049"/>
                    <a:pt x="720090" y="880479"/>
                    <a:pt x="665797" y="880479"/>
                  </a:cubicBezTo>
                  <a:cubicBezTo>
                    <a:pt x="612458" y="881431"/>
                    <a:pt x="559118" y="881431"/>
                    <a:pt x="504825" y="881431"/>
                  </a:cubicBezTo>
                  <a:close/>
                  <a:moveTo>
                    <a:pt x="516255" y="346126"/>
                  </a:moveTo>
                  <a:cubicBezTo>
                    <a:pt x="722947" y="346126"/>
                    <a:pt x="925830" y="346126"/>
                    <a:pt x="1129665" y="346126"/>
                  </a:cubicBezTo>
                  <a:cubicBezTo>
                    <a:pt x="1119188" y="208966"/>
                    <a:pt x="989647" y="86093"/>
                    <a:pt x="850583" y="79426"/>
                  </a:cubicBezTo>
                  <a:cubicBezTo>
                    <a:pt x="679133" y="70854"/>
                    <a:pt x="543878" y="176581"/>
                    <a:pt x="516255" y="34612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9034910-6C17-4751-8010-34972BC5ABA8}"/>
                </a:ext>
              </a:extLst>
            </p:cNvPr>
            <p:cNvSpPr/>
            <p:nvPr/>
          </p:nvSpPr>
          <p:spPr>
            <a:xfrm>
              <a:off x="8190624" y="3559134"/>
              <a:ext cx="332279" cy="550076"/>
            </a:xfrm>
            <a:custGeom>
              <a:avLst/>
              <a:gdLst>
                <a:gd name="connsiteX0" fmla="*/ 365907 w 1133475"/>
                <a:gd name="connsiteY0" fmla="*/ 423863 h 1876425"/>
                <a:gd name="connsiteX1" fmla="*/ 365907 w 1133475"/>
                <a:gd name="connsiteY1" fmla="*/ 338138 h 1876425"/>
                <a:gd name="connsiteX2" fmla="*/ 302090 w 1133475"/>
                <a:gd name="connsiteY2" fmla="*/ 241935 h 1876425"/>
                <a:gd name="connsiteX3" fmla="*/ 301138 w 1133475"/>
                <a:gd name="connsiteY3" fmla="*/ 60960 h 1876425"/>
                <a:gd name="connsiteX4" fmla="*/ 359240 w 1133475"/>
                <a:gd name="connsiteY4" fmla="*/ 0 h 1876425"/>
                <a:gd name="connsiteX5" fmla="*/ 783102 w 1133475"/>
                <a:gd name="connsiteY5" fmla="*/ 0 h 1876425"/>
                <a:gd name="connsiteX6" fmla="*/ 842157 w 1133475"/>
                <a:gd name="connsiteY6" fmla="*/ 60007 h 1876425"/>
                <a:gd name="connsiteX7" fmla="*/ 842157 w 1133475"/>
                <a:gd name="connsiteY7" fmla="*/ 260032 h 1876425"/>
                <a:gd name="connsiteX8" fmla="*/ 780245 w 1133475"/>
                <a:gd name="connsiteY8" fmla="*/ 330518 h 1876425"/>
                <a:gd name="connsiteX9" fmla="*/ 774530 w 1133475"/>
                <a:gd name="connsiteY9" fmla="*/ 350520 h 1876425"/>
                <a:gd name="connsiteX10" fmla="*/ 850730 w 1133475"/>
                <a:gd name="connsiteY10" fmla="*/ 430530 h 1876425"/>
                <a:gd name="connsiteX11" fmla="*/ 988842 w 1133475"/>
                <a:gd name="connsiteY11" fmla="*/ 433388 h 1876425"/>
                <a:gd name="connsiteX12" fmla="*/ 1138385 w 1133475"/>
                <a:gd name="connsiteY12" fmla="*/ 591503 h 1876425"/>
                <a:gd name="connsiteX13" fmla="*/ 1138385 w 1133475"/>
                <a:gd name="connsiteY13" fmla="*/ 739140 h 1876425"/>
                <a:gd name="connsiteX14" fmla="*/ 1031705 w 1133475"/>
                <a:gd name="connsiteY14" fmla="*/ 888682 h 1876425"/>
                <a:gd name="connsiteX15" fmla="*/ 998367 w 1133475"/>
                <a:gd name="connsiteY15" fmla="*/ 936307 h 1876425"/>
                <a:gd name="connsiteX16" fmla="*/ 998367 w 1133475"/>
                <a:gd name="connsiteY16" fmla="*/ 1369695 h 1876425"/>
                <a:gd name="connsiteX17" fmla="*/ 1029800 w 1133475"/>
                <a:gd name="connsiteY17" fmla="*/ 1418273 h 1876425"/>
                <a:gd name="connsiteX18" fmla="*/ 1138385 w 1133475"/>
                <a:gd name="connsiteY18" fmla="*/ 1575435 h 1876425"/>
                <a:gd name="connsiteX19" fmla="*/ 1138385 w 1133475"/>
                <a:gd name="connsiteY19" fmla="*/ 1699260 h 1876425"/>
                <a:gd name="connsiteX20" fmla="*/ 970745 w 1133475"/>
                <a:gd name="connsiteY20" fmla="*/ 1875473 h 1876425"/>
                <a:gd name="connsiteX21" fmla="*/ 170645 w 1133475"/>
                <a:gd name="connsiteY21" fmla="*/ 1875473 h 1876425"/>
                <a:gd name="connsiteX22" fmla="*/ 1100 w 1133475"/>
                <a:gd name="connsiteY22" fmla="*/ 1700213 h 1876425"/>
                <a:gd name="connsiteX23" fmla="*/ 1100 w 1133475"/>
                <a:gd name="connsiteY23" fmla="*/ 1576388 h 1876425"/>
                <a:gd name="connsiteX24" fmla="*/ 118257 w 1133475"/>
                <a:gd name="connsiteY24" fmla="*/ 1412557 h 1876425"/>
                <a:gd name="connsiteX25" fmla="*/ 143975 w 1133475"/>
                <a:gd name="connsiteY25" fmla="*/ 1377315 h 1876425"/>
                <a:gd name="connsiteX26" fmla="*/ 143975 w 1133475"/>
                <a:gd name="connsiteY26" fmla="*/ 929640 h 1876425"/>
                <a:gd name="connsiteX27" fmla="*/ 115400 w 1133475"/>
                <a:gd name="connsiteY27" fmla="*/ 890588 h 1876425"/>
                <a:gd name="connsiteX28" fmla="*/ 7767 w 1133475"/>
                <a:gd name="connsiteY28" fmla="*/ 762953 h 1876425"/>
                <a:gd name="connsiteX29" fmla="*/ 6815 w 1133475"/>
                <a:gd name="connsiteY29" fmla="*/ 573405 h 1876425"/>
                <a:gd name="connsiteX30" fmla="*/ 180170 w 1133475"/>
                <a:gd name="connsiteY30" fmla="*/ 429578 h 1876425"/>
                <a:gd name="connsiteX31" fmla="*/ 351620 w 1133475"/>
                <a:gd name="connsiteY31" fmla="*/ 428625 h 1876425"/>
                <a:gd name="connsiteX32" fmla="*/ 365907 w 1133475"/>
                <a:gd name="connsiteY32" fmla="*/ 423863 h 1876425"/>
                <a:gd name="connsiteX33" fmla="*/ 456395 w 1133475"/>
                <a:gd name="connsiteY33" fmla="*/ 330518 h 1876425"/>
                <a:gd name="connsiteX34" fmla="*/ 456395 w 1133475"/>
                <a:gd name="connsiteY34" fmla="*/ 431482 h 1876425"/>
                <a:gd name="connsiteX35" fmla="*/ 691663 w 1133475"/>
                <a:gd name="connsiteY35" fmla="*/ 431482 h 1876425"/>
                <a:gd name="connsiteX36" fmla="*/ 691663 w 1133475"/>
                <a:gd name="connsiteY36" fmla="*/ 330518 h 1876425"/>
                <a:gd name="connsiteX37" fmla="*/ 456395 w 1133475"/>
                <a:gd name="connsiteY37" fmla="*/ 330518 h 187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33475" h="1876425">
                  <a:moveTo>
                    <a:pt x="365907" y="423863"/>
                  </a:moveTo>
                  <a:cubicBezTo>
                    <a:pt x="365907" y="394335"/>
                    <a:pt x="365907" y="366713"/>
                    <a:pt x="365907" y="338138"/>
                  </a:cubicBezTo>
                  <a:cubicBezTo>
                    <a:pt x="302090" y="315278"/>
                    <a:pt x="302090" y="315278"/>
                    <a:pt x="302090" y="241935"/>
                  </a:cubicBezTo>
                  <a:cubicBezTo>
                    <a:pt x="302090" y="181928"/>
                    <a:pt x="303995" y="120968"/>
                    <a:pt x="301138" y="60960"/>
                  </a:cubicBezTo>
                  <a:cubicBezTo>
                    <a:pt x="300185" y="18097"/>
                    <a:pt x="316377" y="0"/>
                    <a:pt x="359240" y="0"/>
                  </a:cubicBezTo>
                  <a:cubicBezTo>
                    <a:pt x="500210" y="953"/>
                    <a:pt x="642132" y="953"/>
                    <a:pt x="783102" y="0"/>
                  </a:cubicBezTo>
                  <a:cubicBezTo>
                    <a:pt x="825013" y="0"/>
                    <a:pt x="843110" y="17145"/>
                    <a:pt x="842157" y="60007"/>
                  </a:cubicBezTo>
                  <a:cubicBezTo>
                    <a:pt x="840252" y="126682"/>
                    <a:pt x="839300" y="193357"/>
                    <a:pt x="842157" y="260032"/>
                  </a:cubicBezTo>
                  <a:cubicBezTo>
                    <a:pt x="844063" y="306705"/>
                    <a:pt x="832632" y="335280"/>
                    <a:pt x="780245" y="330518"/>
                  </a:cubicBezTo>
                  <a:cubicBezTo>
                    <a:pt x="778340" y="339090"/>
                    <a:pt x="775482" y="344805"/>
                    <a:pt x="774530" y="350520"/>
                  </a:cubicBezTo>
                  <a:cubicBezTo>
                    <a:pt x="769767" y="430530"/>
                    <a:pt x="769767" y="430530"/>
                    <a:pt x="850730" y="430530"/>
                  </a:cubicBezTo>
                  <a:cubicBezTo>
                    <a:pt x="896450" y="430530"/>
                    <a:pt x="943122" y="428625"/>
                    <a:pt x="988842" y="433388"/>
                  </a:cubicBezTo>
                  <a:cubicBezTo>
                    <a:pt x="1073615" y="441960"/>
                    <a:pt x="1134575" y="506730"/>
                    <a:pt x="1138385" y="591503"/>
                  </a:cubicBezTo>
                  <a:cubicBezTo>
                    <a:pt x="1140290" y="641032"/>
                    <a:pt x="1141242" y="689610"/>
                    <a:pt x="1138385" y="739140"/>
                  </a:cubicBezTo>
                  <a:cubicBezTo>
                    <a:pt x="1134575" y="810578"/>
                    <a:pt x="1098380" y="862013"/>
                    <a:pt x="1031705" y="888682"/>
                  </a:cubicBezTo>
                  <a:cubicBezTo>
                    <a:pt x="1006940" y="898207"/>
                    <a:pt x="998367" y="909638"/>
                    <a:pt x="998367" y="936307"/>
                  </a:cubicBezTo>
                  <a:cubicBezTo>
                    <a:pt x="999320" y="1081088"/>
                    <a:pt x="999320" y="1224915"/>
                    <a:pt x="998367" y="1369695"/>
                  </a:cubicBezTo>
                  <a:cubicBezTo>
                    <a:pt x="998367" y="1393507"/>
                    <a:pt x="1002177" y="1407795"/>
                    <a:pt x="1029800" y="1418273"/>
                  </a:cubicBezTo>
                  <a:cubicBezTo>
                    <a:pt x="1099332" y="1444943"/>
                    <a:pt x="1137432" y="1499235"/>
                    <a:pt x="1138385" y="1575435"/>
                  </a:cubicBezTo>
                  <a:cubicBezTo>
                    <a:pt x="1139338" y="1616393"/>
                    <a:pt x="1139338" y="1658303"/>
                    <a:pt x="1138385" y="1699260"/>
                  </a:cubicBezTo>
                  <a:cubicBezTo>
                    <a:pt x="1137432" y="1801178"/>
                    <a:pt x="1071710" y="1874520"/>
                    <a:pt x="970745" y="1875473"/>
                  </a:cubicBezTo>
                  <a:cubicBezTo>
                    <a:pt x="704045" y="1878330"/>
                    <a:pt x="437345" y="1878330"/>
                    <a:pt x="170645" y="1875473"/>
                  </a:cubicBezTo>
                  <a:cubicBezTo>
                    <a:pt x="68727" y="1874520"/>
                    <a:pt x="3957" y="1802130"/>
                    <a:pt x="1100" y="1700213"/>
                  </a:cubicBezTo>
                  <a:cubicBezTo>
                    <a:pt x="147" y="1659255"/>
                    <a:pt x="-805" y="1617345"/>
                    <a:pt x="1100" y="1576388"/>
                  </a:cubicBezTo>
                  <a:cubicBezTo>
                    <a:pt x="4910" y="1497330"/>
                    <a:pt x="43010" y="1442085"/>
                    <a:pt x="118257" y="1412557"/>
                  </a:cubicBezTo>
                  <a:cubicBezTo>
                    <a:pt x="129688" y="1407795"/>
                    <a:pt x="143975" y="1389698"/>
                    <a:pt x="143975" y="1377315"/>
                  </a:cubicBezTo>
                  <a:cubicBezTo>
                    <a:pt x="145880" y="1227773"/>
                    <a:pt x="145880" y="1079182"/>
                    <a:pt x="143975" y="929640"/>
                  </a:cubicBezTo>
                  <a:cubicBezTo>
                    <a:pt x="143975" y="916305"/>
                    <a:pt x="128735" y="896303"/>
                    <a:pt x="115400" y="890588"/>
                  </a:cubicBezTo>
                  <a:cubicBezTo>
                    <a:pt x="55392" y="866775"/>
                    <a:pt x="14435" y="825818"/>
                    <a:pt x="7767" y="762953"/>
                  </a:cubicBezTo>
                  <a:cubicBezTo>
                    <a:pt x="1100" y="700088"/>
                    <a:pt x="-805" y="635318"/>
                    <a:pt x="6815" y="573405"/>
                  </a:cubicBezTo>
                  <a:cubicBezTo>
                    <a:pt x="18245" y="481965"/>
                    <a:pt x="84920" y="432435"/>
                    <a:pt x="180170" y="429578"/>
                  </a:cubicBezTo>
                  <a:cubicBezTo>
                    <a:pt x="237320" y="428625"/>
                    <a:pt x="294470" y="428625"/>
                    <a:pt x="351620" y="428625"/>
                  </a:cubicBezTo>
                  <a:cubicBezTo>
                    <a:pt x="354477" y="429578"/>
                    <a:pt x="357335" y="427672"/>
                    <a:pt x="365907" y="423863"/>
                  </a:cubicBezTo>
                  <a:close/>
                  <a:moveTo>
                    <a:pt x="456395" y="330518"/>
                  </a:moveTo>
                  <a:cubicBezTo>
                    <a:pt x="456395" y="367665"/>
                    <a:pt x="456395" y="399097"/>
                    <a:pt x="456395" y="431482"/>
                  </a:cubicBezTo>
                  <a:cubicBezTo>
                    <a:pt x="536405" y="431482"/>
                    <a:pt x="613557" y="431482"/>
                    <a:pt x="691663" y="431482"/>
                  </a:cubicBezTo>
                  <a:cubicBezTo>
                    <a:pt x="691663" y="396240"/>
                    <a:pt x="691663" y="363855"/>
                    <a:pt x="691663" y="330518"/>
                  </a:cubicBezTo>
                  <a:cubicBezTo>
                    <a:pt x="611652" y="330518"/>
                    <a:pt x="535452" y="330518"/>
                    <a:pt x="456395" y="33051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C9DC22-EAED-4F38-8C20-9987CE9A1208}"/>
                </a:ext>
              </a:extLst>
            </p:cNvPr>
            <p:cNvSpPr txBox="1"/>
            <p:nvPr/>
          </p:nvSpPr>
          <p:spPr>
            <a:xfrm>
              <a:off x="9029058" y="3395084"/>
              <a:ext cx="2585010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lvl="0" algn="r" rtl="1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D7B2BA-10DA-4537-A257-0DB4637DC254}"/>
                </a:ext>
              </a:extLst>
            </p:cNvPr>
            <p:cNvSpPr txBox="1"/>
            <p:nvPr/>
          </p:nvSpPr>
          <p:spPr>
            <a:xfrm>
              <a:off x="577932" y="3395084"/>
              <a:ext cx="2585010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lvl="0" algn="r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79E9860-8E57-448E-A9B2-95062740F345}"/>
                </a:ext>
              </a:extLst>
            </p:cNvPr>
            <p:cNvSpPr txBox="1"/>
            <p:nvPr/>
          </p:nvSpPr>
          <p:spPr>
            <a:xfrm>
              <a:off x="4808259" y="1082851"/>
              <a:ext cx="2585010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lvl="0" algn="ctr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689F71-999E-45F4-B526-173BBB9F6218}"/>
                </a:ext>
              </a:extLst>
            </p:cNvPr>
            <p:cNvSpPr txBox="1"/>
            <p:nvPr/>
          </p:nvSpPr>
          <p:spPr>
            <a:xfrm>
              <a:off x="4848962" y="5697401"/>
              <a:ext cx="2585010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oogle Shape;1352;p49">
            <a:extLst>
              <a:ext uri="{FF2B5EF4-FFF2-40B4-BE49-F238E27FC236}">
                <a16:creationId xmlns:a16="http://schemas.microsoft.com/office/drawing/2014/main" id="{629AEAB5-8EB1-E3AF-BAFB-39CF7AD8FC9A}"/>
              </a:ext>
            </a:extLst>
          </p:cNvPr>
          <p:cNvGrpSpPr/>
          <p:nvPr/>
        </p:nvGrpSpPr>
        <p:grpSpPr>
          <a:xfrm>
            <a:off x="3646103" y="3569785"/>
            <a:ext cx="404062" cy="413598"/>
            <a:chOff x="2767020" y="1426227"/>
            <a:chExt cx="404062" cy="413598"/>
          </a:xfrm>
        </p:grpSpPr>
        <p:sp>
          <p:nvSpPr>
            <p:cNvPr id="3" name="Google Shape;1353;p49">
              <a:extLst>
                <a:ext uri="{FF2B5EF4-FFF2-40B4-BE49-F238E27FC236}">
                  <a16:creationId xmlns:a16="http://schemas.microsoft.com/office/drawing/2014/main" id="{32E9484F-3D72-4A95-BC07-C3956DE58E17}"/>
                </a:ext>
              </a:extLst>
            </p:cNvPr>
            <p:cNvSpPr/>
            <p:nvPr/>
          </p:nvSpPr>
          <p:spPr>
            <a:xfrm>
              <a:off x="2767020" y="1426227"/>
              <a:ext cx="252727" cy="318857"/>
            </a:xfrm>
            <a:custGeom>
              <a:avLst/>
              <a:gdLst/>
              <a:ahLst/>
              <a:cxnLst/>
              <a:rect l="l" t="t" r="r" b="b"/>
              <a:pathLst>
                <a:path w="2014" h="2541" extrusionOk="0">
                  <a:moveTo>
                    <a:pt x="1819" y="1"/>
                  </a:moveTo>
                  <a:cubicBezTo>
                    <a:pt x="1735" y="1"/>
                    <a:pt x="1652" y="30"/>
                    <a:pt x="1588" y="83"/>
                  </a:cubicBezTo>
                  <a:cubicBezTo>
                    <a:pt x="1522" y="30"/>
                    <a:pt x="1442" y="1"/>
                    <a:pt x="1356" y="1"/>
                  </a:cubicBezTo>
                  <a:cubicBezTo>
                    <a:pt x="1205" y="1"/>
                    <a:pt x="1073" y="90"/>
                    <a:pt x="1016" y="226"/>
                  </a:cubicBezTo>
                  <a:cubicBezTo>
                    <a:pt x="817" y="230"/>
                    <a:pt x="654" y="381"/>
                    <a:pt x="630" y="573"/>
                  </a:cubicBezTo>
                  <a:cubicBezTo>
                    <a:pt x="485" y="575"/>
                    <a:pt x="367" y="692"/>
                    <a:pt x="367" y="838"/>
                  </a:cubicBezTo>
                  <a:cubicBezTo>
                    <a:pt x="367" y="851"/>
                    <a:pt x="368" y="864"/>
                    <a:pt x="369" y="877"/>
                  </a:cubicBezTo>
                  <a:cubicBezTo>
                    <a:pt x="236" y="943"/>
                    <a:pt x="148" y="1080"/>
                    <a:pt x="148" y="1232"/>
                  </a:cubicBezTo>
                  <a:cubicBezTo>
                    <a:pt x="148" y="1278"/>
                    <a:pt x="157" y="1322"/>
                    <a:pt x="171" y="1364"/>
                  </a:cubicBezTo>
                  <a:cubicBezTo>
                    <a:pt x="90" y="1432"/>
                    <a:pt x="32" y="1526"/>
                    <a:pt x="9" y="1630"/>
                  </a:cubicBezTo>
                  <a:cubicBezTo>
                    <a:pt x="1" y="1657"/>
                    <a:pt x="17" y="1683"/>
                    <a:pt x="43" y="1689"/>
                  </a:cubicBezTo>
                  <a:cubicBezTo>
                    <a:pt x="48" y="1691"/>
                    <a:pt x="51" y="1691"/>
                    <a:pt x="54" y="1691"/>
                  </a:cubicBezTo>
                  <a:cubicBezTo>
                    <a:pt x="77" y="1691"/>
                    <a:pt x="96" y="1675"/>
                    <a:pt x="101" y="1652"/>
                  </a:cubicBezTo>
                  <a:cubicBezTo>
                    <a:pt x="122" y="1560"/>
                    <a:pt x="178" y="1476"/>
                    <a:pt x="256" y="1419"/>
                  </a:cubicBezTo>
                  <a:cubicBezTo>
                    <a:pt x="303" y="1385"/>
                    <a:pt x="360" y="1362"/>
                    <a:pt x="416" y="1351"/>
                  </a:cubicBezTo>
                  <a:cubicBezTo>
                    <a:pt x="438" y="1413"/>
                    <a:pt x="487" y="1462"/>
                    <a:pt x="546" y="1484"/>
                  </a:cubicBezTo>
                  <a:cubicBezTo>
                    <a:pt x="552" y="1488"/>
                    <a:pt x="557" y="1488"/>
                    <a:pt x="563" y="1488"/>
                  </a:cubicBezTo>
                  <a:cubicBezTo>
                    <a:pt x="583" y="1488"/>
                    <a:pt x="602" y="1476"/>
                    <a:pt x="609" y="1456"/>
                  </a:cubicBezTo>
                  <a:cubicBezTo>
                    <a:pt x="619" y="1431"/>
                    <a:pt x="605" y="1404"/>
                    <a:pt x="581" y="1394"/>
                  </a:cubicBezTo>
                  <a:cubicBezTo>
                    <a:pt x="519" y="1372"/>
                    <a:pt x="487" y="1303"/>
                    <a:pt x="510" y="1241"/>
                  </a:cubicBezTo>
                  <a:cubicBezTo>
                    <a:pt x="516" y="1225"/>
                    <a:pt x="525" y="1210"/>
                    <a:pt x="539" y="1196"/>
                  </a:cubicBezTo>
                  <a:cubicBezTo>
                    <a:pt x="557" y="1179"/>
                    <a:pt x="558" y="1147"/>
                    <a:pt x="539" y="1128"/>
                  </a:cubicBezTo>
                  <a:cubicBezTo>
                    <a:pt x="529" y="1119"/>
                    <a:pt x="517" y="1114"/>
                    <a:pt x="504" y="1114"/>
                  </a:cubicBezTo>
                  <a:cubicBezTo>
                    <a:pt x="492" y="1114"/>
                    <a:pt x="480" y="1119"/>
                    <a:pt x="471" y="1128"/>
                  </a:cubicBezTo>
                  <a:cubicBezTo>
                    <a:pt x="436" y="1163"/>
                    <a:pt x="413" y="1209"/>
                    <a:pt x="408" y="1256"/>
                  </a:cubicBezTo>
                  <a:cubicBezTo>
                    <a:pt x="354" y="1264"/>
                    <a:pt x="301" y="1282"/>
                    <a:pt x="253" y="1308"/>
                  </a:cubicBezTo>
                  <a:cubicBezTo>
                    <a:pt x="247" y="1283"/>
                    <a:pt x="244" y="1258"/>
                    <a:pt x="244" y="1232"/>
                  </a:cubicBezTo>
                  <a:cubicBezTo>
                    <a:pt x="244" y="1106"/>
                    <a:pt x="324" y="994"/>
                    <a:pt x="442" y="950"/>
                  </a:cubicBezTo>
                  <a:cubicBezTo>
                    <a:pt x="467" y="942"/>
                    <a:pt x="479" y="916"/>
                    <a:pt x="471" y="890"/>
                  </a:cubicBezTo>
                  <a:cubicBezTo>
                    <a:pt x="466" y="874"/>
                    <a:pt x="461" y="855"/>
                    <a:pt x="461" y="837"/>
                  </a:cubicBezTo>
                  <a:cubicBezTo>
                    <a:pt x="461" y="744"/>
                    <a:pt x="537" y="667"/>
                    <a:pt x="630" y="667"/>
                  </a:cubicBezTo>
                  <a:cubicBezTo>
                    <a:pt x="698" y="667"/>
                    <a:pt x="761" y="709"/>
                    <a:pt x="786" y="772"/>
                  </a:cubicBezTo>
                  <a:cubicBezTo>
                    <a:pt x="794" y="791"/>
                    <a:pt x="812" y="802"/>
                    <a:pt x="830" y="802"/>
                  </a:cubicBezTo>
                  <a:cubicBezTo>
                    <a:pt x="838" y="802"/>
                    <a:pt x="843" y="801"/>
                    <a:pt x="849" y="798"/>
                  </a:cubicBezTo>
                  <a:cubicBezTo>
                    <a:pt x="874" y="788"/>
                    <a:pt x="886" y="761"/>
                    <a:pt x="875" y="735"/>
                  </a:cubicBezTo>
                  <a:cubicBezTo>
                    <a:pt x="846" y="666"/>
                    <a:pt x="791" y="614"/>
                    <a:pt x="722" y="588"/>
                  </a:cubicBezTo>
                  <a:cubicBezTo>
                    <a:pt x="736" y="447"/>
                    <a:pt x="849" y="335"/>
                    <a:pt x="990" y="322"/>
                  </a:cubicBezTo>
                  <a:lnTo>
                    <a:pt x="990" y="322"/>
                  </a:lnTo>
                  <a:cubicBezTo>
                    <a:pt x="987" y="377"/>
                    <a:pt x="1000" y="432"/>
                    <a:pt x="1024" y="482"/>
                  </a:cubicBezTo>
                  <a:cubicBezTo>
                    <a:pt x="989" y="519"/>
                    <a:pt x="966" y="566"/>
                    <a:pt x="963" y="618"/>
                  </a:cubicBezTo>
                  <a:cubicBezTo>
                    <a:pt x="961" y="644"/>
                    <a:pt x="981" y="667"/>
                    <a:pt x="1007" y="669"/>
                  </a:cubicBezTo>
                  <a:lnTo>
                    <a:pt x="1011" y="669"/>
                  </a:lnTo>
                  <a:cubicBezTo>
                    <a:pt x="1037" y="669"/>
                    <a:pt x="1058" y="649"/>
                    <a:pt x="1060" y="624"/>
                  </a:cubicBezTo>
                  <a:cubicBezTo>
                    <a:pt x="1063" y="593"/>
                    <a:pt x="1076" y="565"/>
                    <a:pt x="1100" y="544"/>
                  </a:cubicBezTo>
                  <a:cubicBezTo>
                    <a:pt x="1122" y="524"/>
                    <a:pt x="1150" y="514"/>
                    <a:pt x="1178" y="514"/>
                  </a:cubicBezTo>
                  <a:cubicBezTo>
                    <a:pt x="1181" y="514"/>
                    <a:pt x="1184" y="514"/>
                    <a:pt x="1186" y="514"/>
                  </a:cubicBezTo>
                  <a:cubicBezTo>
                    <a:pt x="1205" y="515"/>
                    <a:pt x="1222" y="521"/>
                    <a:pt x="1237" y="529"/>
                  </a:cubicBezTo>
                  <a:cubicBezTo>
                    <a:pt x="1244" y="533"/>
                    <a:pt x="1252" y="535"/>
                    <a:pt x="1260" y="535"/>
                  </a:cubicBezTo>
                  <a:cubicBezTo>
                    <a:pt x="1277" y="535"/>
                    <a:pt x="1293" y="526"/>
                    <a:pt x="1302" y="510"/>
                  </a:cubicBezTo>
                  <a:cubicBezTo>
                    <a:pt x="1315" y="487"/>
                    <a:pt x="1307" y="458"/>
                    <a:pt x="1284" y="445"/>
                  </a:cubicBezTo>
                  <a:cubicBezTo>
                    <a:pt x="1257" y="429"/>
                    <a:pt x="1225" y="420"/>
                    <a:pt x="1194" y="418"/>
                  </a:cubicBezTo>
                  <a:cubicBezTo>
                    <a:pt x="1188" y="417"/>
                    <a:pt x="1182" y="417"/>
                    <a:pt x="1176" y="417"/>
                  </a:cubicBezTo>
                  <a:cubicBezTo>
                    <a:pt x="1151" y="417"/>
                    <a:pt x="1128" y="422"/>
                    <a:pt x="1106" y="429"/>
                  </a:cubicBezTo>
                  <a:cubicBezTo>
                    <a:pt x="1086" y="384"/>
                    <a:pt x="1081" y="335"/>
                    <a:pt x="1092" y="288"/>
                  </a:cubicBezTo>
                  <a:cubicBezTo>
                    <a:pt x="1128" y="174"/>
                    <a:pt x="1232" y="96"/>
                    <a:pt x="1353" y="96"/>
                  </a:cubicBezTo>
                  <a:cubicBezTo>
                    <a:pt x="1421" y="96"/>
                    <a:pt x="1487" y="121"/>
                    <a:pt x="1536" y="168"/>
                  </a:cubicBezTo>
                  <a:lnTo>
                    <a:pt x="1536" y="1639"/>
                  </a:lnTo>
                  <a:cubicBezTo>
                    <a:pt x="1522" y="1657"/>
                    <a:pt x="1505" y="1672"/>
                    <a:pt x="1485" y="1683"/>
                  </a:cubicBezTo>
                  <a:cubicBezTo>
                    <a:pt x="1460" y="1698"/>
                    <a:pt x="1432" y="1706"/>
                    <a:pt x="1403" y="1706"/>
                  </a:cubicBezTo>
                  <a:cubicBezTo>
                    <a:pt x="1387" y="1706"/>
                    <a:pt x="1372" y="1704"/>
                    <a:pt x="1356" y="1699"/>
                  </a:cubicBezTo>
                  <a:cubicBezTo>
                    <a:pt x="1312" y="1688"/>
                    <a:pt x="1275" y="1659"/>
                    <a:pt x="1253" y="1620"/>
                  </a:cubicBezTo>
                  <a:cubicBezTo>
                    <a:pt x="1245" y="1604"/>
                    <a:pt x="1229" y="1595"/>
                    <a:pt x="1212" y="1595"/>
                  </a:cubicBezTo>
                  <a:cubicBezTo>
                    <a:pt x="1204" y="1595"/>
                    <a:pt x="1196" y="1597"/>
                    <a:pt x="1188" y="1602"/>
                  </a:cubicBezTo>
                  <a:cubicBezTo>
                    <a:pt x="1164" y="1614"/>
                    <a:pt x="1157" y="1644"/>
                    <a:pt x="1170" y="1667"/>
                  </a:cubicBezTo>
                  <a:cubicBezTo>
                    <a:pt x="1205" y="1728"/>
                    <a:pt x="1262" y="1772"/>
                    <a:pt x="1331" y="1792"/>
                  </a:cubicBezTo>
                  <a:cubicBezTo>
                    <a:pt x="1354" y="1799"/>
                    <a:pt x="1378" y="1802"/>
                    <a:pt x="1403" y="1802"/>
                  </a:cubicBezTo>
                  <a:cubicBezTo>
                    <a:pt x="1448" y="1802"/>
                    <a:pt x="1493" y="1790"/>
                    <a:pt x="1534" y="1767"/>
                  </a:cubicBezTo>
                  <a:cubicBezTo>
                    <a:pt x="1535" y="1767"/>
                    <a:pt x="1536" y="1766"/>
                    <a:pt x="1537" y="1765"/>
                  </a:cubicBezTo>
                  <a:lnTo>
                    <a:pt x="1537" y="2492"/>
                  </a:lnTo>
                  <a:cubicBezTo>
                    <a:pt x="1537" y="2518"/>
                    <a:pt x="1558" y="2540"/>
                    <a:pt x="1587" y="2540"/>
                  </a:cubicBezTo>
                  <a:cubicBezTo>
                    <a:pt x="1614" y="2540"/>
                    <a:pt x="1635" y="2519"/>
                    <a:pt x="1635" y="2492"/>
                  </a:cubicBezTo>
                  <a:lnTo>
                    <a:pt x="1635" y="1765"/>
                  </a:lnTo>
                  <a:cubicBezTo>
                    <a:pt x="1676" y="1790"/>
                    <a:pt x="1723" y="1802"/>
                    <a:pt x="1768" y="1802"/>
                  </a:cubicBezTo>
                  <a:cubicBezTo>
                    <a:pt x="1792" y="1802"/>
                    <a:pt x="1817" y="1799"/>
                    <a:pt x="1840" y="1792"/>
                  </a:cubicBezTo>
                  <a:cubicBezTo>
                    <a:pt x="1908" y="1772"/>
                    <a:pt x="1966" y="1728"/>
                    <a:pt x="2001" y="1667"/>
                  </a:cubicBezTo>
                  <a:cubicBezTo>
                    <a:pt x="2014" y="1644"/>
                    <a:pt x="2007" y="1614"/>
                    <a:pt x="1983" y="1602"/>
                  </a:cubicBezTo>
                  <a:cubicBezTo>
                    <a:pt x="1975" y="1597"/>
                    <a:pt x="1967" y="1595"/>
                    <a:pt x="1959" y="1595"/>
                  </a:cubicBezTo>
                  <a:cubicBezTo>
                    <a:pt x="1942" y="1595"/>
                    <a:pt x="1926" y="1604"/>
                    <a:pt x="1918" y="1620"/>
                  </a:cubicBezTo>
                  <a:cubicBezTo>
                    <a:pt x="1896" y="1659"/>
                    <a:pt x="1859" y="1688"/>
                    <a:pt x="1815" y="1699"/>
                  </a:cubicBezTo>
                  <a:cubicBezTo>
                    <a:pt x="1800" y="1704"/>
                    <a:pt x="1784" y="1706"/>
                    <a:pt x="1769" y="1706"/>
                  </a:cubicBezTo>
                  <a:cubicBezTo>
                    <a:pt x="1740" y="1706"/>
                    <a:pt x="1712" y="1698"/>
                    <a:pt x="1686" y="1683"/>
                  </a:cubicBezTo>
                  <a:cubicBezTo>
                    <a:pt x="1666" y="1672"/>
                    <a:pt x="1649" y="1657"/>
                    <a:pt x="1635" y="1640"/>
                  </a:cubicBezTo>
                  <a:lnTo>
                    <a:pt x="1635" y="169"/>
                  </a:lnTo>
                  <a:cubicBezTo>
                    <a:pt x="1684" y="124"/>
                    <a:pt x="1748" y="98"/>
                    <a:pt x="1815" y="98"/>
                  </a:cubicBezTo>
                  <a:cubicBezTo>
                    <a:pt x="1820" y="98"/>
                    <a:pt x="1826" y="98"/>
                    <a:pt x="1831" y="98"/>
                  </a:cubicBezTo>
                  <a:cubicBezTo>
                    <a:pt x="1831" y="98"/>
                    <a:pt x="1832" y="98"/>
                    <a:pt x="1833" y="98"/>
                  </a:cubicBezTo>
                  <a:cubicBezTo>
                    <a:pt x="1858" y="98"/>
                    <a:pt x="1881" y="78"/>
                    <a:pt x="1882" y="52"/>
                  </a:cubicBezTo>
                  <a:cubicBezTo>
                    <a:pt x="1883" y="26"/>
                    <a:pt x="1862" y="2"/>
                    <a:pt x="1836" y="1"/>
                  </a:cubicBezTo>
                  <a:cubicBezTo>
                    <a:pt x="1830" y="1"/>
                    <a:pt x="1825" y="1"/>
                    <a:pt x="18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" name="Google Shape;1354;p49">
              <a:extLst>
                <a:ext uri="{FF2B5EF4-FFF2-40B4-BE49-F238E27FC236}">
                  <a16:creationId xmlns:a16="http://schemas.microsoft.com/office/drawing/2014/main" id="{AB8C572A-A2CC-82B0-F5C7-2A3F51012061}"/>
                </a:ext>
              </a:extLst>
            </p:cNvPr>
            <p:cNvSpPr/>
            <p:nvPr/>
          </p:nvSpPr>
          <p:spPr>
            <a:xfrm>
              <a:off x="2827503" y="1594501"/>
              <a:ext cx="70774" cy="78177"/>
            </a:xfrm>
            <a:custGeom>
              <a:avLst/>
              <a:gdLst/>
              <a:ahLst/>
              <a:cxnLst/>
              <a:rect l="l" t="t" r="r" b="b"/>
              <a:pathLst>
                <a:path w="564" h="623" extrusionOk="0">
                  <a:moveTo>
                    <a:pt x="400" y="0"/>
                  </a:moveTo>
                  <a:cubicBezTo>
                    <a:pt x="396" y="0"/>
                    <a:pt x="391" y="1"/>
                    <a:pt x="387" y="2"/>
                  </a:cubicBezTo>
                  <a:cubicBezTo>
                    <a:pt x="362" y="10"/>
                    <a:pt x="347" y="38"/>
                    <a:pt x="356" y="63"/>
                  </a:cubicBezTo>
                  <a:cubicBezTo>
                    <a:pt x="367" y="102"/>
                    <a:pt x="371" y="141"/>
                    <a:pt x="366" y="183"/>
                  </a:cubicBezTo>
                  <a:cubicBezTo>
                    <a:pt x="346" y="320"/>
                    <a:pt x="229" y="420"/>
                    <a:pt x="94" y="420"/>
                  </a:cubicBezTo>
                  <a:cubicBezTo>
                    <a:pt x="82" y="420"/>
                    <a:pt x="69" y="419"/>
                    <a:pt x="57" y="418"/>
                  </a:cubicBezTo>
                  <a:cubicBezTo>
                    <a:pt x="54" y="417"/>
                    <a:pt x="52" y="417"/>
                    <a:pt x="49" y="417"/>
                  </a:cubicBezTo>
                  <a:cubicBezTo>
                    <a:pt x="26" y="417"/>
                    <a:pt x="5" y="434"/>
                    <a:pt x="4" y="460"/>
                  </a:cubicBezTo>
                  <a:cubicBezTo>
                    <a:pt x="0" y="487"/>
                    <a:pt x="17" y="510"/>
                    <a:pt x="45" y="513"/>
                  </a:cubicBezTo>
                  <a:cubicBezTo>
                    <a:pt x="62" y="515"/>
                    <a:pt x="79" y="517"/>
                    <a:pt x="96" y="517"/>
                  </a:cubicBezTo>
                  <a:cubicBezTo>
                    <a:pt x="187" y="517"/>
                    <a:pt x="276" y="483"/>
                    <a:pt x="344" y="421"/>
                  </a:cubicBezTo>
                  <a:cubicBezTo>
                    <a:pt x="404" y="458"/>
                    <a:pt x="452" y="513"/>
                    <a:pt x="464" y="583"/>
                  </a:cubicBezTo>
                  <a:cubicBezTo>
                    <a:pt x="470" y="606"/>
                    <a:pt x="489" y="622"/>
                    <a:pt x="512" y="622"/>
                  </a:cubicBezTo>
                  <a:cubicBezTo>
                    <a:pt x="514" y="622"/>
                    <a:pt x="518" y="622"/>
                    <a:pt x="520" y="620"/>
                  </a:cubicBezTo>
                  <a:cubicBezTo>
                    <a:pt x="546" y="615"/>
                    <a:pt x="564" y="589"/>
                    <a:pt x="559" y="565"/>
                  </a:cubicBezTo>
                  <a:cubicBezTo>
                    <a:pt x="540" y="473"/>
                    <a:pt x="483" y="397"/>
                    <a:pt x="405" y="347"/>
                  </a:cubicBezTo>
                  <a:cubicBezTo>
                    <a:pt x="434" y="303"/>
                    <a:pt x="454" y="250"/>
                    <a:pt x="461" y="196"/>
                  </a:cubicBezTo>
                  <a:cubicBezTo>
                    <a:pt x="470" y="141"/>
                    <a:pt x="464" y="86"/>
                    <a:pt x="447" y="33"/>
                  </a:cubicBezTo>
                  <a:cubicBezTo>
                    <a:pt x="441" y="14"/>
                    <a:pt x="421" y="0"/>
                    <a:pt x="4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" name="Google Shape;1355;p49">
              <a:extLst>
                <a:ext uri="{FF2B5EF4-FFF2-40B4-BE49-F238E27FC236}">
                  <a16:creationId xmlns:a16="http://schemas.microsoft.com/office/drawing/2014/main" id="{FC9AB120-887A-FA80-A0E1-3BBA2BCA7D44}"/>
                </a:ext>
              </a:extLst>
            </p:cNvPr>
            <p:cNvSpPr/>
            <p:nvPr/>
          </p:nvSpPr>
          <p:spPr>
            <a:xfrm>
              <a:off x="2872677" y="1525359"/>
              <a:ext cx="58225" cy="75291"/>
            </a:xfrm>
            <a:custGeom>
              <a:avLst/>
              <a:gdLst/>
              <a:ahLst/>
              <a:cxnLst/>
              <a:rect l="l" t="t" r="r" b="b"/>
              <a:pathLst>
                <a:path w="464" h="600" extrusionOk="0">
                  <a:moveTo>
                    <a:pt x="373" y="1"/>
                  </a:moveTo>
                  <a:cubicBezTo>
                    <a:pt x="368" y="1"/>
                    <a:pt x="362" y="2"/>
                    <a:pt x="356" y="4"/>
                  </a:cubicBezTo>
                  <a:cubicBezTo>
                    <a:pt x="331" y="15"/>
                    <a:pt x="319" y="43"/>
                    <a:pt x="330" y="67"/>
                  </a:cubicBezTo>
                  <a:cubicBezTo>
                    <a:pt x="354" y="129"/>
                    <a:pt x="343" y="198"/>
                    <a:pt x="301" y="248"/>
                  </a:cubicBezTo>
                  <a:lnTo>
                    <a:pt x="289" y="264"/>
                  </a:lnTo>
                  <a:cubicBezTo>
                    <a:pt x="284" y="262"/>
                    <a:pt x="278" y="259"/>
                    <a:pt x="272" y="257"/>
                  </a:cubicBezTo>
                  <a:cubicBezTo>
                    <a:pt x="234" y="241"/>
                    <a:pt x="194" y="233"/>
                    <a:pt x="154" y="233"/>
                  </a:cubicBezTo>
                  <a:cubicBezTo>
                    <a:pt x="115" y="233"/>
                    <a:pt x="75" y="241"/>
                    <a:pt x="37" y="257"/>
                  </a:cubicBezTo>
                  <a:cubicBezTo>
                    <a:pt x="12" y="266"/>
                    <a:pt x="1" y="294"/>
                    <a:pt x="11" y="318"/>
                  </a:cubicBezTo>
                  <a:cubicBezTo>
                    <a:pt x="19" y="337"/>
                    <a:pt x="36" y="348"/>
                    <a:pt x="55" y="348"/>
                  </a:cubicBezTo>
                  <a:cubicBezTo>
                    <a:pt x="61" y="348"/>
                    <a:pt x="68" y="347"/>
                    <a:pt x="74" y="345"/>
                  </a:cubicBezTo>
                  <a:cubicBezTo>
                    <a:pt x="100" y="334"/>
                    <a:pt x="128" y="328"/>
                    <a:pt x="155" y="328"/>
                  </a:cubicBezTo>
                  <a:cubicBezTo>
                    <a:pt x="182" y="328"/>
                    <a:pt x="210" y="334"/>
                    <a:pt x="235" y="345"/>
                  </a:cubicBezTo>
                  <a:cubicBezTo>
                    <a:pt x="288" y="367"/>
                    <a:pt x="327" y="406"/>
                    <a:pt x="349" y="458"/>
                  </a:cubicBezTo>
                  <a:cubicBezTo>
                    <a:pt x="361" y="487"/>
                    <a:pt x="366" y="518"/>
                    <a:pt x="364" y="548"/>
                  </a:cubicBezTo>
                  <a:cubicBezTo>
                    <a:pt x="363" y="574"/>
                    <a:pt x="384" y="598"/>
                    <a:pt x="410" y="599"/>
                  </a:cubicBezTo>
                  <a:lnTo>
                    <a:pt x="414" y="599"/>
                  </a:lnTo>
                  <a:cubicBezTo>
                    <a:pt x="440" y="599"/>
                    <a:pt x="461" y="579"/>
                    <a:pt x="462" y="553"/>
                  </a:cubicBezTo>
                  <a:cubicBezTo>
                    <a:pt x="464" y="507"/>
                    <a:pt x="456" y="463"/>
                    <a:pt x="438" y="421"/>
                  </a:cubicBezTo>
                  <a:cubicBezTo>
                    <a:pt x="422" y="381"/>
                    <a:pt x="398" y="348"/>
                    <a:pt x="368" y="318"/>
                  </a:cubicBezTo>
                  <a:lnTo>
                    <a:pt x="375" y="311"/>
                  </a:lnTo>
                  <a:cubicBezTo>
                    <a:pt x="441" y="232"/>
                    <a:pt x="458" y="125"/>
                    <a:pt x="419" y="30"/>
                  </a:cubicBezTo>
                  <a:cubicBezTo>
                    <a:pt x="411" y="12"/>
                    <a:pt x="392" y="1"/>
                    <a:pt x="3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" name="Google Shape;1356;p49">
              <a:extLst>
                <a:ext uri="{FF2B5EF4-FFF2-40B4-BE49-F238E27FC236}">
                  <a16:creationId xmlns:a16="http://schemas.microsoft.com/office/drawing/2014/main" id="{49B2C967-52B2-2A03-250E-99F6B7B84ADF}"/>
                </a:ext>
              </a:extLst>
            </p:cNvPr>
            <p:cNvSpPr/>
            <p:nvPr/>
          </p:nvSpPr>
          <p:spPr>
            <a:xfrm>
              <a:off x="2855235" y="1693382"/>
              <a:ext cx="84828" cy="77550"/>
            </a:xfrm>
            <a:custGeom>
              <a:avLst/>
              <a:gdLst/>
              <a:ahLst/>
              <a:cxnLst/>
              <a:rect l="l" t="t" r="r" b="b"/>
              <a:pathLst>
                <a:path w="676" h="618" extrusionOk="0">
                  <a:moveTo>
                    <a:pt x="620" y="0"/>
                  </a:moveTo>
                  <a:cubicBezTo>
                    <a:pt x="602" y="0"/>
                    <a:pt x="584" y="11"/>
                    <a:pt x="576" y="29"/>
                  </a:cubicBezTo>
                  <a:cubicBezTo>
                    <a:pt x="543" y="98"/>
                    <a:pt x="485" y="152"/>
                    <a:pt x="413" y="178"/>
                  </a:cubicBezTo>
                  <a:cubicBezTo>
                    <a:pt x="381" y="190"/>
                    <a:pt x="347" y="196"/>
                    <a:pt x="313" y="196"/>
                  </a:cubicBezTo>
                  <a:cubicBezTo>
                    <a:pt x="272" y="196"/>
                    <a:pt x="231" y="187"/>
                    <a:pt x="193" y="168"/>
                  </a:cubicBezTo>
                  <a:cubicBezTo>
                    <a:pt x="154" y="151"/>
                    <a:pt x="120" y="124"/>
                    <a:pt x="93" y="92"/>
                  </a:cubicBezTo>
                  <a:cubicBezTo>
                    <a:pt x="83" y="80"/>
                    <a:pt x="69" y="74"/>
                    <a:pt x="55" y="74"/>
                  </a:cubicBezTo>
                  <a:cubicBezTo>
                    <a:pt x="44" y="74"/>
                    <a:pt x="34" y="77"/>
                    <a:pt x="25" y="85"/>
                  </a:cubicBezTo>
                  <a:cubicBezTo>
                    <a:pt x="4" y="102"/>
                    <a:pt x="0" y="132"/>
                    <a:pt x="18" y="154"/>
                  </a:cubicBezTo>
                  <a:cubicBezTo>
                    <a:pt x="55" y="198"/>
                    <a:pt x="99" y="232"/>
                    <a:pt x="151" y="256"/>
                  </a:cubicBezTo>
                  <a:cubicBezTo>
                    <a:pt x="202" y="280"/>
                    <a:pt x="256" y="292"/>
                    <a:pt x="310" y="292"/>
                  </a:cubicBezTo>
                  <a:cubicBezTo>
                    <a:pt x="312" y="292"/>
                    <a:pt x="314" y="292"/>
                    <a:pt x="317" y="292"/>
                  </a:cubicBezTo>
                  <a:lnTo>
                    <a:pt x="317" y="292"/>
                  </a:lnTo>
                  <a:cubicBezTo>
                    <a:pt x="314" y="429"/>
                    <a:pt x="390" y="557"/>
                    <a:pt x="516" y="615"/>
                  </a:cubicBezTo>
                  <a:cubicBezTo>
                    <a:pt x="522" y="617"/>
                    <a:pt x="528" y="618"/>
                    <a:pt x="535" y="618"/>
                  </a:cubicBezTo>
                  <a:cubicBezTo>
                    <a:pt x="554" y="618"/>
                    <a:pt x="570" y="607"/>
                    <a:pt x="579" y="591"/>
                  </a:cubicBezTo>
                  <a:cubicBezTo>
                    <a:pt x="590" y="567"/>
                    <a:pt x="580" y="538"/>
                    <a:pt x="555" y="527"/>
                  </a:cubicBezTo>
                  <a:cubicBezTo>
                    <a:pt x="458" y="484"/>
                    <a:pt x="407" y="382"/>
                    <a:pt x="412" y="279"/>
                  </a:cubicBezTo>
                  <a:cubicBezTo>
                    <a:pt x="524" y="250"/>
                    <a:pt x="616" y="173"/>
                    <a:pt x="664" y="70"/>
                  </a:cubicBezTo>
                  <a:cubicBezTo>
                    <a:pt x="675" y="46"/>
                    <a:pt x="665" y="17"/>
                    <a:pt x="639" y="5"/>
                  </a:cubicBezTo>
                  <a:cubicBezTo>
                    <a:pt x="633" y="2"/>
                    <a:pt x="626" y="0"/>
                    <a:pt x="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" name="Google Shape;1357;p49">
              <a:extLst>
                <a:ext uri="{FF2B5EF4-FFF2-40B4-BE49-F238E27FC236}">
                  <a16:creationId xmlns:a16="http://schemas.microsoft.com/office/drawing/2014/main" id="{4C3C06F3-3486-BE6C-6C12-BCDC5BA1C36A}"/>
                </a:ext>
              </a:extLst>
            </p:cNvPr>
            <p:cNvSpPr/>
            <p:nvPr/>
          </p:nvSpPr>
          <p:spPr>
            <a:xfrm>
              <a:off x="3033297" y="1594501"/>
              <a:ext cx="70899" cy="78177"/>
            </a:xfrm>
            <a:custGeom>
              <a:avLst/>
              <a:gdLst/>
              <a:ahLst/>
              <a:cxnLst/>
              <a:rect l="l" t="t" r="r" b="b"/>
              <a:pathLst>
                <a:path w="565" h="623" extrusionOk="0">
                  <a:moveTo>
                    <a:pt x="165" y="0"/>
                  </a:moveTo>
                  <a:cubicBezTo>
                    <a:pt x="144" y="0"/>
                    <a:pt x="124" y="14"/>
                    <a:pt x="118" y="33"/>
                  </a:cubicBezTo>
                  <a:cubicBezTo>
                    <a:pt x="100" y="86"/>
                    <a:pt x="97" y="141"/>
                    <a:pt x="104" y="196"/>
                  </a:cubicBezTo>
                  <a:cubicBezTo>
                    <a:pt x="111" y="251"/>
                    <a:pt x="131" y="303"/>
                    <a:pt x="159" y="347"/>
                  </a:cubicBezTo>
                  <a:cubicBezTo>
                    <a:pt x="81" y="396"/>
                    <a:pt x="25" y="472"/>
                    <a:pt x="6" y="565"/>
                  </a:cubicBezTo>
                  <a:cubicBezTo>
                    <a:pt x="1" y="591"/>
                    <a:pt x="18" y="615"/>
                    <a:pt x="44" y="620"/>
                  </a:cubicBezTo>
                  <a:cubicBezTo>
                    <a:pt x="47" y="622"/>
                    <a:pt x="51" y="622"/>
                    <a:pt x="53" y="622"/>
                  </a:cubicBezTo>
                  <a:cubicBezTo>
                    <a:pt x="75" y="622"/>
                    <a:pt x="95" y="605"/>
                    <a:pt x="100" y="583"/>
                  </a:cubicBezTo>
                  <a:cubicBezTo>
                    <a:pt x="114" y="513"/>
                    <a:pt x="162" y="458"/>
                    <a:pt x="222" y="421"/>
                  </a:cubicBezTo>
                  <a:cubicBezTo>
                    <a:pt x="289" y="482"/>
                    <a:pt x="377" y="517"/>
                    <a:pt x="470" y="517"/>
                  </a:cubicBezTo>
                  <a:cubicBezTo>
                    <a:pt x="487" y="517"/>
                    <a:pt x="503" y="515"/>
                    <a:pt x="520" y="513"/>
                  </a:cubicBezTo>
                  <a:cubicBezTo>
                    <a:pt x="546" y="509"/>
                    <a:pt x="565" y="486"/>
                    <a:pt x="560" y="460"/>
                  </a:cubicBezTo>
                  <a:cubicBezTo>
                    <a:pt x="557" y="436"/>
                    <a:pt x="537" y="418"/>
                    <a:pt x="514" y="418"/>
                  </a:cubicBezTo>
                  <a:cubicBezTo>
                    <a:pt x="512" y="418"/>
                    <a:pt x="509" y="419"/>
                    <a:pt x="507" y="419"/>
                  </a:cubicBezTo>
                  <a:cubicBezTo>
                    <a:pt x="494" y="421"/>
                    <a:pt x="482" y="422"/>
                    <a:pt x="469" y="422"/>
                  </a:cubicBezTo>
                  <a:cubicBezTo>
                    <a:pt x="334" y="422"/>
                    <a:pt x="217" y="321"/>
                    <a:pt x="199" y="184"/>
                  </a:cubicBezTo>
                  <a:cubicBezTo>
                    <a:pt x="194" y="143"/>
                    <a:pt x="196" y="104"/>
                    <a:pt x="209" y="64"/>
                  </a:cubicBezTo>
                  <a:cubicBezTo>
                    <a:pt x="218" y="38"/>
                    <a:pt x="203" y="10"/>
                    <a:pt x="178" y="2"/>
                  </a:cubicBezTo>
                  <a:cubicBezTo>
                    <a:pt x="174" y="1"/>
                    <a:pt x="169" y="0"/>
                    <a:pt x="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" name="Google Shape;1358;p49">
              <a:extLst>
                <a:ext uri="{FF2B5EF4-FFF2-40B4-BE49-F238E27FC236}">
                  <a16:creationId xmlns:a16="http://schemas.microsoft.com/office/drawing/2014/main" id="{188CCB37-8F22-B4B3-5A8F-D97E0976FBF8}"/>
                </a:ext>
              </a:extLst>
            </p:cNvPr>
            <p:cNvSpPr/>
            <p:nvPr/>
          </p:nvSpPr>
          <p:spPr>
            <a:xfrm>
              <a:off x="3000796" y="1525485"/>
              <a:ext cx="58100" cy="75166"/>
            </a:xfrm>
            <a:custGeom>
              <a:avLst/>
              <a:gdLst/>
              <a:ahLst/>
              <a:cxnLst/>
              <a:rect l="l" t="t" r="r" b="b"/>
              <a:pathLst>
                <a:path w="463" h="599" extrusionOk="0">
                  <a:moveTo>
                    <a:pt x="90" y="0"/>
                  </a:moveTo>
                  <a:cubicBezTo>
                    <a:pt x="71" y="0"/>
                    <a:pt x="53" y="11"/>
                    <a:pt x="45" y="30"/>
                  </a:cubicBezTo>
                  <a:cubicBezTo>
                    <a:pt x="5" y="128"/>
                    <a:pt x="24" y="240"/>
                    <a:pt x="95" y="318"/>
                  </a:cubicBezTo>
                  <a:cubicBezTo>
                    <a:pt x="65" y="347"/>
                    <a:pt x="40" y="381"/>
                    <a:pt x="24" y="420"/>
                  </a:cubicBezTo>
                  <a:cubicBezTo>
                    <a:pt x="6" y="462"/>
                    <a:pt x="0" y="507"/>
                    <a:pt x="1" y="552"/>
                  </a:cubicBezTo>
                  <a:cubicBezTo>
                    <a:pt x="2" y="578"/>
                    <a:pt x="23" y="598"/>
                    <a:pt x="49" y="598"/>
                  </a:cubicBezTo>
                  <a:lnTo>
                    <a:pt x="53" y="598"/>
                  </a:lnTo>
                  <a:cubicBezTo>
                    <a:pt x="79" y="597"/>
                    <a:pt x="100" y="575"/>
                    <a:pt x="98" y="547"/>
                  </a:cubicBezTo>
                  <a:cubicBezTo>
                    <a:pt x="97" y="515"/>
                    <a:pt x="102" y="486"/>
                    <a:pt x="113" y="457"/>
                  </a:cubicBezTo>
                  <a:cubicBezTo>
                    <a:pt x="134" y="405"/>
                    <a:pt x="175" y="366"/>
                    <a:pt x="227" y="345"/>
                  </a:cubicBezTo>
                  <a:cubicBezTo>
                    <a:pt x="254" y="334"/>
                    <a:pt x="281" y="329"/>
                    <a:pt x="308" y="329"/>
                  </a:cubicBezTo>
                  <a:cubicBezTo>
                    <a:pt x="335" y="329"/>
                    <a:pt x="363" y="334"/>
                    <a:pt x="389" y="345"/>
                  </a:cubicBezTo>
                  <a:cubicBezTo>
                    <a:pt x="395" y="347"/>
                    <a:pt x="401" y="348"/>
                    <a:pt x="407" y="348"/>
                  </a:cubicBezTo>
                  <a:cubicBezTo>
                    <a:pt x="426" y="348"/>
                    <a:pt x="444" y="337"/>
                    <a:pt x="452" y="318"/>
                  </a:cubicBezTo>
                  <a:cubicBezTo>
                    <a:pt x="462" y="293"/>
                    <a:pt x="451" y="266"/>
                    <a:pt x="425" y="256"/>
                  </a:cubicBezTo>
                  <a:cubicBezTo>
                    <a:pt x="387" y="239"/>
                    <a:pt x="347" y="231"/>
                    <a:pt x="307" y="231"/>
                  </a:cubicBezTo>
                  <a:cubicBezTo>
                    <a:pt x="262" y="231"/>
                    <a:pt x="216" y="242"/>
                    <a:pt x="174" y="262"/>
                  </a:cubicBezTo>
                  <a:cubicBezTo>
                    <a:pt x="123" y="209"/>
                    <a:pt x="106" y="133"/>
                    <a:pt x="134" y="67"/>
                  </a:cubicBezTo>
                  <a:cubicBezTo>
                    <a:pt x="145" y="42"/>
                    <a:pt x="133" y="15"/>
                    <a:pt x="108" y="4"/>
                  </a:cubicBezTo>
                  <a:cubicBezTo>
                    <a:pt x="102" y="1"/>
                    <a:pt x="96" y="0"/>
                    <a:pt x="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" name="Google Shape;1359;p49">
              <a:extLst>
                <a:ext uri="{FF2B5EF4-FFF2-40B4-BE49-F238E27FC236}">
                  <a16:creationId xmlns:a16="http://schemas.microsoft.com/office/drawing/2014/main" id="{912F3A54-7A34-D637-8A05-742634A8EB2F}"/>
                </a:ext>
              </a:extLst>
            </p:cNvPr>
            <p:cNvSpPr/>
            <p:nvPr/>
          </p:nvSpPr>
          <p:spPr>
            <a:xfrm>
              <a:off x="2767647" y="1437897"/>
              <a:ext cx="403434" cy="401928"/>
            </a:xfrm>
            <a:custGeom>
              <a:avLst/>
              <a:gdLst/>
              <a:ahLst/>
              <a:cxnLst/>
              <a:rect l="l" t="t" r="r" b="b"/>
              <a:pathLst>
                <a:path w="3215" h="3203" extrusionOk="0">
                  <a:moveTo>
                    <a:pt x="2031" y="1"/>
                  </a:moveTo>
                  <a:cubicBezTo>
                    <a:pt x="2019" y="1"/>
                    <a:pt x="2006" y="6"/>
                    <a:pt x="1996" y="16"/>
                  </a:cubicBezTo>
                  <a:cubicBezTo>
                    <a:pt x="1979" y="35"/>
                    <a:pt x="1979" y="65"/>
                    <a:pt x="1997" y="84"/>
                  </a:cubicBezTo>
                  <a:cubicBezTo>
                    <a:pt x="2031" y="115"/>
                    <a:pt x="2055" y="155"/>
                    <a:pt x="2070" y="199"/>
                  </a:cubicBezTo>
                  <a:cubicBezTo>
                    <a:pt x="2081" y="246"/>
                    <a:pt x="2076" y="297"/>
                    <a:pt x="2057" y="340"/>
                  </a:cubicBezTo>
                  <a:cubicBezTo>
                    <a:pt x="2034" y="332"/>
                    <a:pt x="2009" y="328"/>
                    <a:pt x="1985" y="328"/>
                  </a:cubicBezTo>
                  <a:cubicBezTo>
                    <a:pt x="1979" y="328"/>
                    <a:pt x="1974" y="328"/>
                    <a:pt x="1969" y="328"/>
                  </a:cubicBezTo>
                  <a:cubicBezTo>
                    <a:pt x="1937" y="331"/>
                    <a:pt x="1906" y="340"/>
                    <a:pt x="1879" y="356"/>
                  </a:cubicBezTo>
                  <a:cubicBezTo>
                    <a:pt x="1855" y="369"/>
                    <a:pt x="1848" y="398"/>
                    <a:pt x="1860" y="421"/>
                  </a:cubicBezTo>
                  <a:cubicBezTo>
                    <a:pt x="1869" y="437"/>
                    <a:pt x="1885" y="446"/>
                    <a:pt x="1902" y="446"/>
                  </a:cubicBezTo>
                  <a:cubicBezTo>
                    <a:pt x="1910" y="446"/>
                    <a:pt x="1918" y="444"/>
                    <a:pt x="1926" y="439"/>
                  </a:cubicBezTo>
                  <a:cubicBezTo>
                    <a:pt x="1942" y="431"/>
                    <a:pt x="1959" y="427"/>
                    <a:pt x="1975" y="426"/>
                  </a:cubicBezTo>
                  <a:cubicBezTo>
                    <a:pt x="1978" y="425"/>
                    <a:pt x="1981" y="425"/>
                    <a:pt x="1983" y="425"/>
                  </a:cubicBezTo>
                  <a:cubicBezTo>
                    <a:pt x="2046" y="425"/>
                    <a:pt x="2099" y="473"/>
                    <a:pt x="2102" y="537"/>
                  </a:cubicBezTo>
                  <a:cubicBezTo>
                    <a:pt x="2104" y="561"/>
                    <a:pt x="2124" y="581"/>
                    <a:pt x="2148" y="581"/>
                  </a:cubicBezTo>
                  <a:cubicBezTo>
                    <a:pt x="2150" y="581"/>
                    <a:pt x="2152" y="581"/>
                    <a:pt x="2154" y="581"/>
                  </a:cubicBezTo>
                  <a:cubicBezTo>
                    <a:pt x="2180" y="580"/>
                    <a:pt x="2201" y="556"/>
                    <a:pt x="2199" y="530"/>
                  </a:cubicBezTo>
                  <a:cubicBezTo>
                    <a:pt x="2194" y="479"/>
                    <a:pt x="2173" y="431"/>
                    <a:pt x="2137" y="394"/>
                  </a:cubicBezTo>
                  <a:cubicBezTo>
                    <a:pt x="2162" y="345"/>
                    <a:pt x="2173" y="289"/>
                    <a:pt x="2170" y="234"/>
                  </a:cubicBezTo>
                  <a:lnTo>
                    <a:pt x="2170" y="234"/>
                  </a:lnTo>
                  <a:cubicBezTo>
                    <a:pt x="2312" y="248"/>
                    <a:pt x="2424" y="360"/>
                    <a:pt x="2440" y="500"/>
                  </a:cubicBezTo>
                  <a:cubicBezTo>
                    <a:pt x="2371" y="525"/>
                    <a:pt x="2315" y="578"/>
                    <a:pt x="2286" y="648"/>
                  </a:cubicBezTo>
                  <a:cubicBezTo>
                    <a:pt x="2275" y="673"/>
                    <a:pt x="2288" y="700"/>
                    <a:pt x="2312" y="710"/>
                  </a:cubicBezTo>
                  <a:cubicBezTo>
                    <a:pt x="2319" y="714"/>
                    <a:pt x="2324" y="715"/>
                    <a:pt x="2331" y="715"/>
                  </a:cubicBezTo>
                  <a:cubicBezTo>
                    <a:pt x="2348" y="715"/>
                    <a:pt x="2367" y="703"/>
                    <a:pt x="2375" y="684"/>
                  </a:cubicBezTo>
                  <a:cubicBezTo>
                    <a:pt x="2401" y="621"/>
                    <a:pt x="2463" y="580"/>
                    <a:pt x="2531" y="580"/>
                  </a:cubicBezTo>
                  <a:cubicBezTo>
                    <a:pt x="2624" y="580"/>
                    <a:pt x="2699" y="656"/>
                    <a:pt x="2699" y="748"/>
                  </a:cubicBezTo>
                  <a:cubicBezTo>
                    <a:pt x="2699" y="767"/>
                    <a:pt x="2697" y="784"/>
                    <a:pt x="2690" y="803"/>
                  </a:cubicBezTo>
                  <a:cubicBezTo>
                    <a:pt x="2683" y="827"/>
                    <a:pt x="2695" y="853"/>
                    <a:pt x="2719" y="862"/>
                  </a:cubicBezTo>
                  <a:cubicBezTo>
                    <a:pt x="2838" y="905"/>
                    <a:pt x="2917" y="1018"/>
                    <a:pt x="2917" y="1144"/>
                  </a:cubicBezTo>
                  <a:cubicBezTo>
                    <a:pt x="2917" y="1170"/>
                    <a:pt x="2913" y="1196"/>
                    <a:pt x="2908" y="1220"/>
                  </a:cubicBezTo>
                  <a:cubicBezTo>
                    <a:pt x="2860" y="1193"/>
                    <a:pt x="2807" y="1177"/>
                    <a:pt x="2754" y="1167"/>
                  </a:cubicBezTo>
                  <a:cubicBezTo>
                    <a:pt x="2749" y="1120"/>
                    <a:pt x="2725" y="1073"/>
                    <a:pt x="2691" y="1040"/>
                  </a:cubicBezTo>
                  <a:cubicBezTo>
                    <a:pt x="2682" y="1032"/>
                    <a:pt x="2669" y="1027"/>
                    <a:pt x="2657" y="1027"/>
                  </a:cubicBezTo>
                  <a:cubicBezTo>
                    <a:pt x="2644" y="1027"/>
                    <a:pt x="2632" y="1032"/>
                    <a:pt x="2623" y="1040"/>
                  </a:cubicBezTo>
                  <a:cubicBezTo>
                    <a:pt x="2604" y="1059"/>
                    <a:pt x="2604" y="1091"/>
                    <a:pt x="2623" y="1109"/>
                  </a:cubicBezTo>
                  <a:cubicBezTo>
                    <a:pt x="2635" y="1120"/>
                    <a:pt x="2645" y="1136"/>
                    <a:pt x="2651" y="1154"/>
                  </a:cubicBezTo>
                  <a:cubicBezTo>
                    <a:pt x="2673" y="1214"/>
                    <a:pt x="2642" y="1285"/>
                    <a:pt x="2581" y="1307"/>
                  </a:cubicBezTo>
                  <a:cubicBezTo>
                    <a:pt x="2556" y="1316"/>
                    <a:pt x="2542" y="1343"/>
                    <a:pt x="2552" y="1368"/>
                  </a:cubicBezTo>
                  <a:cubicBezTo>
                    <a:pt x="2558" y="1387"/>
                    <a:pt x="2578" y="1400"/>
                    <a:pt x="2598" y="1400"/>
                  </a:cubicBezTo>
                  <a:cubicBezTo>
                    <a:pt x="2603" y="1400"/>
                    <a:pt x="2608" y="1398"/>
                    <a:pt x="2615" y="1397"/>
                  </a:cubicBezTo>
                  <a:cubicBezTo>
                    <a:pt x="2678" y="1374"/>
                    <a:pt x="2725" y="1323"/>
                    <a:pt x="2744" y="1264"/>
                  </a:cubicBezTo>
                  <a:cubicBezTo>
                    <a:pt x="2802" y="1274"/>
                    <a:pt x="2856" y="1296"/>
                    <a:pt x="2904" y="1330"/>
                  </a:cubicBezTo>
                  <a:lnTo>
                    <a:pt x="2906" y="1332"/>
                  </a:lnTo>
                  <a:cubicBezTo>
                    <a:pt x="3008" y="1405"/>
                    <a:pt x="3069" y="1525"/>
                    <a:pt x="3069" y="1651"/>
                  </a:cubicBezTo>
                  <a:cubicBezTo>
                    <a:pt x="3069" y="1784"/>
                    <a:pt x="3002" y="1908"/>
                    <a:pt x="2891" y="1981"/>
                  </a:cubicBezTo>
                  <a:cubicBezTo>
                    <a:pt x="2794" y="1924"/>
                    <a:pt x="2681" y="1890"/>
                    <a:pt x="2560" y="1890"/>
                  </a:cubicBezTo>
                  <a:cubicBezTo>
                    <a:pt x="2325" y="1890"/>
                    <a:pt x="2120" y="2015"/>
                    <a:pt x="2005" y="2201"/>
                  </a:cubicBezTo>
                  <a:cubicBezTo>
                    <a:pt x="1950" y="2171"/>
                    <a:pt x="1908" y="2126"/>
                    <a:pt x="1882" y="2070"/>
                  </a:cubicBezTo>
                  <a:cubicBezTo>
                    <a:pt x="1874" y="2052"/>
                    <a:pt x="1857" y="2042"/>
                    <a:pt x="1838" y="2042"/>
                  </a:cubicBezTo>
                  <a:cubicBezTo>
                    <a:pt x="1832" y="2042"/>
                    <a:pt x="1825" y="2043"/>
                    <a:pt x="1818" y="2046"/>
                  </a:cubicBezTo>
                  <a:cubicBezTo>
                    <a:pt x="1795" y="2058"/>
                    <a:pt x="1785" y="2086"/>
                    <a:pt x="1795" y="2110"/>
                  </a:cubicBezTo>
                  <a:cubicBezTo>
                    <a:pt x="1830" y="2187"/>
                    <a:pt x="1887" y="2246"/>
                    <a:pt x="1960" y="2286"/>
                  </a:cubicBezTo>
                  <a:cubicBezTo>
                    <a:pt x="1926" y="2365"/>
                    <a:pt x="1906" y="2453"/>
                    <a:pt x="1906" y="2544"/>
                  </a:cubicBezTo>
                  <a:cubicBezTo>
                    <a:pt x="1906" y="2753"/>
                    <a:pt x="2006" y="2941"/>
                    <a:pt x="2159" y="3060"/>
                  </a:cubicBezTo>
                  <a:cubicBezTo>
                    <a:pt x="2105" y="3090"/>
                    <a:pt x="2047" y="3105"/>
                    <a:pt x="1984" y="3105"/>
                  </a:cubicBezTo>
                  <a:cubicBezTo>
                    <a:pt x="1801" y="3105"/>
                    <a:pt x="1647" y="2969"/>
                    <a:pt x="1626" y="2788"/>
                  </a:cubicBezTo>
                  <a:lnTo>
                    <a:pt x="1626" y="2629"/>
                  </a:lnTo>
                  <a:cubicBezTo>
                    <a:pt x="1626" y="2602"/>
                    <a:pt x="1605" y="2580"/>
                    <a:pt x="1577" y="2580"/>
                  </a:cubicBezTo>
                  <a:cubicBezTo>
                    <a:pt x="1550" y="2580"/>
                    <a:pt x="1529" y="2601"/>
                    <a:pt x="1529" y="2629"/>
                  </a:cubicBezTo>
                  <a:lnTo>
                    <a:pt x="1529" y="2788"/>
                  </a:lnTo>
                  <a:cubicBezTo>
                    <a:pt x="1508" y="2969"/>
                    <a:pt x="1355" y="3105"/>
                    <a:pt x="1172" y="3105"/>
                  </a:cubicBezTo>
                  <a:cubicBezTo>
                    <a:pt x="976" y="3105"/>
                    <a:pt x="817" y="2950"/>
                    <a:pt x="812" y="2754"/>
                  </a:cubicBezTo>
                  <a:cubicBezTo>
                    <a:pt x="853" y="2733"/>
                    <a:pt x="890" y="2704"/>
                    <a:pt x="916" y="2664"/>
                  </a:cubicBezTo>
                  <a:cubicBezTo>
                    <a:pt x="931" y="2642"/>
                    <a:pt x="926" y="2612"/>
                    <a:pt x="903" y="2597"/>
                  </a:cubicBezTo>
                  <a:cubicBezTo>
                    <a:pt x="895" y="2592"/>
                    <a:pt x="885" y="2590"/>
                    <a:pt x="876" y="2590"/>
                  </a:cubicBezTo>
                  <a:cubicBezTo>
                    <a:pt x="861" y="2590"/>
                    <a:pt x="845" y="2597"/>
                    <a:pt x="837" y="2611"/>
                  </a:cubicBezTo>
                  <a:cubicBezTo>
                    <a:pt x="816" y="2642"/>
                    <a:pt x="784" y="2665"/>
                    <a:pt x="749" y="2676"/>
                  </a:cubicBezTo>
                  <a:cubicBezTo>
                    <a:pt x="732" y="2682"/>
                    <a:pt x="715" y="2684"/>
                    <a:pt x="697" y="2684"/>
                  </a:cubicBezTo>
                  <a:cubicBezTo>
                    <a:pt x="621" y="2684"/>
                    <a:pt x="547" y="2630"/>
                    <a:pt x="531" y="2553"/>
                  </a:cubicBezTo>
                  <a:cubicBezTo>
                    <a:pt x="520" y="2502"/>
                    <a:pt x="535" y="2448"/>
                    <a:pt x="570" y="2409"/>
                  </a:cubicBezTo>
                  <a:cubicBezTo>
                    <a:pt x="586" y="2390"/>
                    <a:pt x="585" y="2358"/>
                    <a:pt x="564" y="2341"/>
                  </a:cubicBezTo>
                  <a:cubicBezTo>
                    <a:pt x="555" y="2333"/>
                    <a:pt x="544" y="2329"/>
                    <a:pt x="532" y="2329"/>
                  </a:cubicBezTo>
                  <a:cubicBezTo>
                    <a:pt x="519" y="2329"/>
                    <a:pt x="505" y="2334"/>
                    <a:pt x="496" y="2346"/>
                  </a:cubicBezTo>
                  <a:cubicBezTo>
                    <a:pt x="458" y="2390"/>
                    <a:pt x="436" y="2444"/>
                    <a:pt x="431" y="2501"/>
                  </a:cubicBezTo>
                  <a:cubicBezTo>
                    <a:pt x="316" y="2458"/>
                    <a:pt x="236" y="2346"/>
                    <a:pt x="236" y="2220"/>
                  </a:cubicBezTo>
                  <a:cubicBezTo>
                    <a:pt x="236" y="2176"/>
                    <a:pt x="246" y="2133"/>
                    <a:pt x="266" y="2093"/>
                  </a:cubicBezTo>
                  <a:cubicBezTo>
                    <a:pt x="314" y="2117"/>
                    <a:pt x="365" y="2131"/>
                    <a:pt x="419" y="2139"/>
                  </a:cubicBezTo>
                  <a:cubicBezTo>
                    <a:pt x="421" y="2140"/>
                    <a:pt x="423" y="2140"/>
                    <a:pt x="426" y="2140"/>
                  </a:cubicBezTo>
                  <a:cubicBezTo>
                    <a:pt x="449" y="2140"/>
                    <a:pt x="470" y="2121"/>
                    <a:pt x="472" y="2097"/>
                  </a:cubicBezTo>
                  <a:cubicBezTo>
                    <a:pt x="475" y="2071"/>
                    <a:pt x="456" y="2046"/>
                    <a:pt x="430" y="2044"/>
                  </a:cubicBezTo>
                  <a:cubicBezTo>
                    <a:pt x="374" y="2037"/>
                    <a:pt x="320" y="2018"/>
                    <a:pt x="272" y="1987"/>
                  </a:cubicBezTo>
                  <a:cubicBezTo>
                    <a:pt x="189" y="1936"/>
                    <a:pt x="130" y="1858"/>
                    <a:pt x="101" y="1766"/>
                  </a:cubicBezTo>
                  <a:cubicBezTo>
                    <a:pt x="95" y="1746"/>
                    <a:pt x="76" y="1731"/>
                    <a:pt x="55" y="1731"/>
                  </a:cubicBezTo>
                  <a:cubicBezTo>
                    <a:pt x="50" y="1731"/>
                    <a:pt x="46" y="1732"/>
                    <a:pt x="42" y="1733"/>
                  </a:cubicBezTo>
                  <a:cubicBezTo>
                    <a:pt x="16" y="1741"/>
                    <a:pt x="1" y="1767"/>
                    <a:pt x="9" y="1794"/>
                  </a:cubicBezTo>
                  <a:cubicBezTo>
                    <a:pt x="38" y="1893"/>
                    <a:pt x="99" y="1979"/>
                    <a:pt x="182" y="2042"/>
                  </a:cubicBezTo>
                  <a:cubicBezTo>
                    <a:pt x="154" y="2097"/>
                    <a:pt x="140" y="2157"/>
                    <a:pt x="140" y="2220"/>
                  </a:cubicBezTo>
                  <a:cubicBezTo>
                    <a:pt x="140" y="2316"/>
                    <a:pt x="174" y="2408"/>
                    <a:pt x="236" y="2480"/>
                  </a:cubicBezTo>
                  <a:cubicBezTo>
                    <a:pt x="292" y="2543"/>
                    <a:pt x="365" y="2587"/>
                    <a:pt x="445" y="2606"/>
                  </a:cubicBezTo>
                  <a:cubicBezTo>
                    <a:pt x="481" y="2709"/>
                    <a:pt x="583" y="2781"/>
                    <a:pt x="694" y="2781"/>
                  </a:cubicBezTo>
                  <a:cubicBezTo>
                    <a:pt x="701" y="2781"/>
                    <a:pt x="707" y="2781"/>
                    <a:pt x="714" y="2781"/>
                  </a:cubicBezTo>
                  <a:cubicBezTo>
                    <a:pt x="733" y="3016"/>
                    <a:pt x="931" y="3203"/>
                    <a:pt x="1170" y="3203"/>
                  </a:cubicBezTo>
                  <a:cubicBezTo>
                    <a:pt x="1346" y="3203"/>
                    <a:pt x="1500" y="3103"/>
                    <a:pt x="1576" y="2955"/>
                  </a:cubicBezTo>
                  <a:cubicBezTo>
                    <a:pt x="1652" y="3103"/>
                    <a:pt x="1807" y="3203"/>
                    <a:pt x="1982" y="3203"/>
                  </a:cubicBezTo>
                  <a:cubicBezTo>
                    <a:pt x="2076" y="3203"/>
                    <a:pt x="2169" y="3172"/>
                    <a:pt x="2247" y="3119"/>
                  </a:cubicBezTo>
                  <a:cubicBezTo>
                    <a:pt x="2340" y="3170"/>
                    <a:pt x="2446" y="3199"/>
                    <a:pt x="2558" y="3199"/>
                  </a:cubicBezTo>
                  <a:cubicBezTo>
                    <a:pt x="2694" y="3199"/>
                    <a:pt x="2825" y="3157"/>
                    <a:pt x="2935" y="3078"/>
                  </a:cubicBezTo>
                  <a:cubicBezTo>
                    <a:pt x="2958" y="3062"/>
                    <a:pt x="2961" y="3032"/>
                    <a:pt x="2948" y="3011"/>
                  </a:cubicBezTo>
                  <a:cubicBezTo>
                    <a:pt x="2937" y="2998"/>
                    <a:pt x="2923" y="2990"/>
                    <a:pt x="2908" y="2990"/>
                  </a:cubicBezTo>
                  <a:cubicBezTo>
                    <a:pt x="2898" y="2990"/>
                    <a:pt x="2889" y="2993"/>
                    <a:pt x="2881" y="2999"/>
                  </a:cubicBezTo>
                  <a:cubicBezTo>
                    <a:pt x="2786" y="3067"/>
                    <a:pt x="2674" y="3102"/>
                    <a:pt x="2558" y="3102"/>
                  </a:cubicBezTo>
                  <a:cubicBezTo>
                    <a:pt x="2250" y="3102"/>
                    <a:pt x="2002" y="2852"/>
                    <a:pt x="2002" y="2545"/>
                  </a:cubicBezTo>
                  <a:cubicBezTo>
                    <a:pt x="2002" y="2238"/>
                    <a:pt x="2252" y="1989"/>
                    <a:pt x="2558" y="1989"/>
                  </a:cubicBezTo>
                  <a:cubicBezTo>
                    <a:pt x="2866" y="1989"/>
                    <a:pt x="3114" y="2239"/>
                    <a:pt x="3114" y="2545"/>
                  </a:cubicBezTo>
                  <a:cubicBezTo>
                    <a:pt x="3114" y="2655"/>
                    <a:pt x="3083" y="2760"/>
                    <a:pt x="3023" y="2852"/>
                  </a:cubicBezTo>
                  <a:cubicBezTo>
                    <a:pt x="3008" y="2874"/>
                    <a:pt x="3014" y="2904"/>
                    <a:pt x="3036" y="2919"/>
                  </a:cubicBezTo>
                  <a:cubicBezTo>
                    <a:pt x="3044" y="2924"/>
                    <a:pt x="3053" y="2926"/>
                    <a:pt x="3063" y="2926"/>
                  </a:cubicBezTo>
                  <a:cubicBezTo>
                    <a:pt x="3078" y="2926"/>
                    <a:pt x="3093" y="2919"/>
                    <a:pt x="3103" y="2905"/>
                  </a:cubicBezTo>
                  <a:cubicBezTo>
                    <a:pt x="3174" y="2799"/>
                    <a:pt x="3211" y="2675"/>
                    <a:pt x="3211" y="2547"/>
                  </a:cubicBezTo>
                  <a:cubicBezTo>
                    <a:pt x="3215" y="2337"/>
                    <a:pt x="3122" y="2155"/>
                    <a:pt x="2976" y="2036"/>
                  </a:cubicBezTo>
                  <a:cubicBezTo>
                    <a:pt x="3096" y="1943"/>
                    <a:pt x="3168" y="1802"/>
                    <a:pt x="3168" y="1648"/>
                  </a:cubicBezTo>
                  <a:cubicBezTo>
                    <a:pt x="3168" y="1505"/>
                    <a:pt x="3103" y="1367"/>
                    <a:pt x="2993" y="1274"/>
                  </a:cubicBezTo>
                  <a:cubicBezTo>
                    <a:pt x="3008" y="1232"/>
                    <a:pt x="3016" y="1187"/>
                    <a:pt x="3016" y="1142"/>
                  </a:cubicBezTo>
                  <a:cubicBezTo>
                    <a:pt x="3016" y="989"/>
                    <a:pt x="2928" y="852"/>
                    <a:pt x="2794" y="787"/>
                  </a:cubicBezTo>
                  <a:cubicBezTo>
                    <a:pt x="2797" y="773"/>
                    <a:pt x="2797" y="761"/>
                    <a:pt x="2797" y="747"/>
                  </a:cubicBezTo>
                  <a:cubicBezTo>
                    <a:pt x="2797" y="602"/>
                    <a:pt x="2678" y="484"/>
                    <a:pt x="2534" y="483"/>
                  </a:cubicBezTo>
                  <a:cubicBezTo>
                    <a:pt x="2510" y="289"/>
                    <a:pt x="2346" y="138"/>
                    <a:pt x="2148" y="135"/>
                  </a:cubicBezTo>
                  <a:cubicBezTo>
                    <a:pt x="2128" y="90"/>
                    <a:pt x="2100" y="48"/>
                    <a:pt x="2065" y="14"/>
                  </a:cubicBezTo>
                  <a:cubicBezTo>
                    <a:pt x="2055" y="5"/>
                    <a:pt x="2043" y="1"/>
                    <a:pt x="20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" name="Google Shape;1360;p49">
              <a:extLst>
                <a:ext uri="{FF2B5EF4-FFF2-40B4-BE49-F238E27FC236}">
                  <a16:creationId xmlns:a16="http://schemas.microsoft.com/office/drawing/2014/main" id="{33BBFA44-3EF5-3FC2-2511-1E8A048AEF88}"/>
                </a:ext>
              </a:extLst>
            </p:cNvPr>
            <p:cNvSpPr/>
            <p:nvPr/>
          </p:nvSpPr>
          <p:spPr>
            <a:xfrm>
              <a:off x="3041955" y="1709319"/>
              <a:ext cx="94114" cy="94239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438" y="98"/>
                  </a:moveTo>
                  <a:lnTo>
                    <a:pt x="438" y="266"/>
                  </a:lnTo>
                  <a:cubicBezTo>
                    <a:pt x="438" y="292"/>
                    <a:pt x="459" y="315"/>
                    <a:pt x="486" y="315"/>
                  </a:cubicBezTo>
                  <a:lnTo>
                    <a:pt x="653" y="315"/>
                  </a:lnTo>
                  <a:lnTo>
                    <a:pt x="653" y="438"/>
                  </a:lnTo>
                  <a:lnTo>
                    <a:pt x="486" y="438"/>
                  </a:lnTo>
                  <a:cubicBezTo>
                    <a:pt x="460" y="438"/>
                    <a:pt x="438" y="459"/>
                    <a:pt x="438" y="488"/>
                  </a:cubicBezTo>
                  <a:lnTo>
                    <a:pt x="438" y="655"/>
                  </a:lnTo>
                  <a:lnTo>
                    <a:pt x="313" y="655"/>
                  </a:lnTo>
                  <a:lnTo>
                    <a:pt x="313" y="488"/>
                  </a:lnTo>
                  <a:cubicBezTo>
                    <a:pt x="313" y="461"/>
                    <a:pt x="292" y="438"/>
                    <a:pt x="265" y="438"/>
                  </a:cubicBezTo>
                  <a:lnTo>
                    <a:pt x="97" y="438"/>
                  </a:lnTo>
                  <a:lnTo>
                    <a:pt x="97" y="315"/>
                  </a:lnTo>
                  <a:lnTo>
                    <a:pt x="265" y="315"/>
                  </a:lnTo>
                  <a:cubicBezTo>
                    <a:pt x="291" y="315"/>
                    <a:pt x="313" y="294"/>
                    <a:pt x="313" y="266"/>
                  </a:cubicBezTo>
                  <a:lnTo>
                    <a:pt x="313" y="98"/>
                  </a:lnTo>
                  <a:close/>
                  <a:moveTo>
                    <a:pt x="265" y="0"/>
                  </a:moveTo>
                  <a:cubicBezTo>
                    <a:pt x="239" y="0"/>
                    <a:pt x="216" y="21"/>
                    <a:pt x="216" y="49"/>
                  </a:cubicBezTo>
                  <a:lnTo>
                    <a:pt x="216" y="216"/>
                  </a:lnTo>
                  <a:lnTo>
                    <a:pt x="49" y="216"/>
                  </a:lnTo>
                  <a:cubicBezTo>
                    <a:pt x="23" y="216"/>
                    <a:pt x="0" y="237"/>
                    <a:pt x="0" y="264"/>
                  </a:cubicBezTo>
                  <a:lnTo>
                    <a:pt x="0" y="486"/>
                  </a:lnTo>
                  <a:cubicBezTo>
                    <a:pt x="0" y="512"/>
                    <a:pt x="21" y="535"/>
                    <a:pt x="49" y="535"/>
                  </a:cubicBezTo>
                  <a:lnTo>
                    <a:pt x="216" y="535"/>
                  </a:lnTo>
                  <a:lnTo>
                    <a:pt x="216" y="702"/>
                  </a:lnTo>
                  <a:cubicBezTo>
                    <a:pt x="217" y="730"/>
                    <a:pt x="238" y="751"/>
                    <a:pt x="265" y="751"/>
                  </a:cubicBezTo>
                  <a:lnTo>
                    <a:pt x="486" y="751"/>
                  </a:lnTo>
                  <a:cubicBezTo>
                    <a:pt x="512" y="751"/>
                    <a:pt x="534" y="730"/>
                    <a:pt x="534" y="702"/>
                  </a:cubicBezTo>
                  <a:lnTo>
                    <a:pt x="534" y="535"/>
                  </a:lnTo>
                  <a:lnTo>
                    <a:pt x="701" y="535"/>
                  </a:lnTo>
                  <a:cubicBezTo>
                    <a:pt x="727" y="535"/>
                    <a:pt x="749" y="514"/>
                    <a:pt x="749" y="486"/>
                  </a:cubicBezTo>
                  <a:lnTo>
                    <a:pt x="749" y="264"/>
                  </a:lnTo>
                  <a:cubicBezTo>
                    <a:pt x="749" y="238"/>
                    <a:pt x="728" y="216"/>
                    <a:pt x="701" y="216"/>
                  </a:cubicBezTo>
                  <a:lnTo>
                    <a:pt x="534" y="216"/>
                  </a:lnTo>
                  <a:lnTo>
                    <a:pt x="534" y="49"/>
                  </a:lnTo>
                  <a:cubicBezTo>
                    <a:pt x="534" y="22"/>
                    <a:pt x="513" y="0"/>
                    <a:pt x="4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oogle Shape;1659;p49">
            <a:extLst>
              <a:ext uri="{FF2B5EF4-FFF2-40B4-BE49-F238E27FC236}">
                <a16:creationId xmlns:a16="http://schemas.microsoft.com/office/drawing/2014/main" id="{25531763-324D-48F7-62CF-1203C78EA6A5}"/>
              </a:ext>
            </a:extLst>
          </p:cNvPr>
          <p:cNvGrpSpPr/>
          <p:nvPr/>
        </p:nvGrpSpPr>
        <p:grpSpPr>
          <a:xfrm>
            <a:off x="5734215" y="3349158"/>
            <a:ext cx="837672" cy="939090"/>
            <a:chOff x="774836" y="4195281"/>
            <a:chExt cx="303674" cy="412971"/>
          </a:xfrm>
        </p:grpSpPr>
        <p:sp>
          <p:nvSpPr>
            <p:cNvPr id="17" name="Google Shape;1660;p49">
              <a:extLst>
                <a:ext uri="{FF2B5EF4-FFF2-40B4-BE49-F238E27FC236}">
                  <a16:creationId xmlns:a16="http://schemas.microsoft.com/office/drawing/2014/main" id="{654605DD-0171-4F62-B1E8-3AEBEA03F9D2}"/>
                </a:ext>
              </a:extLst>
            </p:cNvPr>
            <p:cNvSpPr/>
            <p:nvPr/>
          </p:nvSpPr>
          <p:spPr>
            <a:xfrm>
              <a:off x="774836" y="4195281"/>
              <a:ext cx="303674" cy="412971"/>
            </a:xfrm>
            <a:custGeom>
              <a:avLst/>
              <a:gdLst/>
              <a:ahLst/>
              <a:cxnLst/>
              <a:rect l="l" t="t" r="r" b="b"/>
              <a:pathLst>
                <a:path w="2420" h="3291" extrusionOk="0">
                  <a:moveTo>
                    <a:pt x="518" y="457"/>
                  </a:moveTo>
                  <a:lnTo>
                    <a:pt x="582" y="662"/>
                  </a:lnTo>
                  <a:lnTo>
                    <a:pt x="554" y="676"/>
                  </a:lnTo>
                  <a:cubicBezTo>
                    <a:pt x="530" y="689"/>
                    <a:pt x="522" y="718"/>
                    <a:pt x="534" y="741"/>
                  </a:cubicBezTo>
                  <a:cubicBezTo>
                    <a:pt x="544" y="757"/>
                    <a:pt x="560" y="766"/>
                    <a:pt x="576" y="766"/>
                  </a:cubicBezTo>
                  <a:cubicBezTo>
                    <a:pt x="585" y="766"/>
                    <a:pt x="592" y="765"/>
                    <a:pt x="598" y="761"/>
                  </a:cubicBezTo>
                  <a:cubicBezTo>
                    <a:pt x="708" y="699"/>
                    <a:pt x="826" y="644"/>
                    <a:pt x="949" y="616"/>
                  </a:cubicBezTo>
                  <a:lnTo>
                    <a:pt x="949" y="616"/>
                  </a:lnTo>
                  <a:lnTo>
                    <a:pt x="906" y="699"/>
                  </a:lnTo>
                  <a:cubicBezTo>
                    <a:pt x="842" y="823"/>
                    <a:pt x="735" y="919"/>
                    <a:pt x="606" y="972"/>
                  </a:cubicBezTo>
                  <a:cubicBezTo>
                    <a:pt x="540" y="998"/>
                    <a:pt x="494" y="1053"/>
                    <a:pt x="478" y="1118"/>
                  </a:cubicBezTo>
                  <a:lnTo>
                    <a:pt x="402" y="1118"/>
                  </a:lnTo>
                  <a:lnTo>
                    <a:pt x="402" y="806"/>
                  </a:lnTo>
                  <a:cubicBezTo>
                    <a:pt x="402" y="678"/>
                    <a:pt x="443" y="557"/>
                    <a:pt x="518" y="457"/>
                  </a:cubicBezTo>
                  <a:close/>
                  <a:moveTo>
                    <a:pt x="473" y="1215"/>
                  </a:moveTo>
                  <a:lnTo>
                    <a:pt x="473" y="1569"/>
                  </a:lnTo>
                  <a:cubicBezTo>
                    <a:pt x="372" y="1521"/>
                    <a:pt x="307" y="1419"/>
                    <a:pt x="307" y="1304"/>
                  </a:cubicBezTo>
                  <a:cubicBezTo>
                    <a:pt x="307" y="1255"/>
                    <a:pt x="346" y="1215"/>
                    <a:pt x="395" y="1215"/>
                  </a:cubicBezTo>
                  <a:close/>
                  <a:moveTo>
                    <a:pt x="2025" y="1214"/>
                  </a:moveTo>
                  <a:lnTo>
                    <a:pt x="2025" y="1215"/>
                  </a:lnTo>
                  <a:cubicBezTo>
                    <a:pt x="2073" y="1215"/>
                    <a:pt x="2114" y="1254"/>
                    <a:pt x="2114" y="1303"/>
                  </a:cubicBezTo>
                  <a:cubicBezTo>
                    <a:pt x="2114" y="1418"/>
                    <a:pt x="2048" y="1521"/>
                    <a:pt x="1948" y="1569"/>
                  </a:cubicBezTo>
                  <a:lnTo>
                    <a:pt x="1948" y="1214"/>
                  </a:lnTo>
                  <a:close/>
                  <a:moveTo>
                    <a:pt x="1902" y="456"/>
                  </a:moveTo>
                  <a:cubicBezTo>
                    <a:pt x="1975" y="556"/>
                    <a:pt x="2015" y="676"/>
                    <a:pt x="2015" y="802"/>
                  </a:cubicBezTo>
                  <a:lnTo>
                    <a:pt x="2015" y="1114"/>
                  </a:lnTo>
                  <a:lnTo>
                    <a:pt x="1938" y="1114"/>
                  </a:lnTo>
                  <a:cubicBezTo>
                    <a:pt x="1933" y="1090"/>
                    <a:pt x="1923" y="1066"/>
                    <a:pt x="1908" y="1045"/>
                  </a:cubicBezTo>
                  <a:cubicBezTo>
                    <a:pt x="1885" y="1009"/>
                    <a:pt x="1852" y="983"/>
                    <a:pt x="1813" y="968"/>
                  </a:cubicBezTo>
                  <a:cubicBezTo>
                    <a:pt x="1772" y="951"/>
                    <a:pt x="1733" y="930"/>
                    <a:pt x="1696" y="906"/>
                  </a:cubicBezTo>
                  <a:cubicBezTo>
                    <a:pt x="1688" y="899"/>
                    <a:pt x="1678" y="896"/>
                    <a:pt x="1668" y="896"/>
                  </a:cubicBezTo>
                  <a:cubicBezTo>
                    <a:pt x="1653" y="896"/>
                    <a:pt x="1638" y="904"/>
                    <a:pt x="1629" y="917"/>
                  </a:cubicBezTo>
                  <a:cubicBezTo>
                    <a:pt x="1613" y="939"/>
                    <a:pt x="1619" y="970"/>
                    <a:pt x="1641" y="984"/>
                  </a:cubicBezTo>
                  <a:cubicBezTo>
                    <a:pt x="1683" y="1014"/>
                    <a:pt x="1729" y="1038"/>
                    <a:pt x="1777" y="1058"/>
                  </a:cubicBezTo>
                  <a:cubicBezTo>
                    <a:pt x="1798" y="1066"/>
                    <a:pt x="1817" y="1081"/>
                    <a:pt x="1829" y="1100"/>
                  </a:cubicBezTo>
                  <a:cubicBezTo>
                    <a:pt x="1843" y="1117"/>
                    <a:pt x="1849" y="1139"/>
                    <a:pt x="1849" y="1163"/>
                  </a:cubicBezTo>
                  <a:lnTo>
                    <a:pt x="1849" y="1571"/>
                  </a:lnTo>
                  <a:cubicBezTo>
                    <a:pt x="1849" y="1641"/>
                    <a:pt x="1832" y="1712"/>
                    <a:pt x="1800" y="1775"/>
                  </a:cubicBezTo>
                  <a:cubicBezTo>
                    <a:pt x="1776" y="1818"/>
                    <a:pt x="1748" y="1857"/>
                    <a:pt x="1711" y="1892"/>
                  </a:cubicBezTo>
                  <a:lnTo>
                    <a:pt x="1477" y="2108"/>
                  </a:lnTo>
                  <a:cubicBezTo>
                    <a:pt x="1404" y="2176"/>
                    <a:pt x="1309" y="2215"/>
                    <a:pt x="1208" y="2215"/>
                  </a:cubicBezTo>
                  <a:cubicBezTo>
                    <a:pt x="1106" y="2215"/>
                    <a:pt x="1011" y="2176"/>
                    <a:pt x="938" y="2108"/>
                  </a:cubicBezTo>
                  <a:lnTo>
                    <a:pt x="791" y="1971"/>
                  </a:lnTo>
                  <a:cubicBezTo>
                    <a:pt x="782" y="1963"/>
                    <a:pt x="770" y="1959"/>
                    <a:pt x="759" y="1959"/>
                  </a:cubicBezTo>
                  <a:cubicBezTo>
                    <a:pt x="746" y="1959"/>
                    <a:pt x="733" y="1964"/>
                    <a:pt x="723" y="1974"/>
                  </a:cubicBezTo>
                  <a:cubicBezTo>
                    <a:pt x="705" y="1993"/>
                    <a:pt x="706" y="2024"/>
                    <a:pt x="726" y="2042"/>
                  </a:cubicBezTo>
                  <a:lnTo>
                    <a:pt x="873" y="2180"/>
                  </a:lnTo>
                  <a:cubicBezTo>
                    <a:pt x="886" y="2192"/>
                    <a:pt x="901" y="2205"/>
                    <a:pt x="917" y="2216"/>
                  </a:cubicBezTo>
                  <a:lnTo>
                    <a:pt x="917" y="2449"/>
                  </a:lnTo>
                  <a:cubicBezTo>
                    <a:pt x="917" y="2477"/>
                    <a:pt x="902" y="2501"/>
                    <a:pt x="880" y="2516"/>
                  </a:cubicBezTo>
                  <a:lnTo>
                    <a:pt x="859" y="2503"/>
                  </a:lnTo>
                  <a:cubicBezTo>
                    <a:pt x="845" y="2494"/>
                    <a:pt x="829" y="2488"/>
                    <a:pt x="812" y="2488"/>
                  </a:cubicBezTo>
                  <a:cubicBezTo>
                    <a:pt x="807" y="2488"/>
                    <a:pt x="802" y="2489"/>
                    <a:pt x="797" y="2490"/>
                  </a:cubicBezTo>
                  <a:lnTo>
                    <a:pt x="665" y="2512"/>
                  </a:lnTo>
                  <a:cubicBezTo>
                    <a:pt x="635" y="2517"/>
                    <a:pt x="611" y="2537"/>
                    <a:pt x="600" y="2566"/>
                  </a:cubicBezTo>
                  <a:cubicBezTo>
                    <a:pt x="597" y="2574"/>
                    <a:pt x="595" y="2582"/>
                    <a:pt x="595" y="2589"/>
                  </a:cubicBezTo>
                  <a:lnTo>
                    <a:pt x="418" y="2632"/>
                  </a:lnTo>
                  <a:cubicBezTo>
                    <a:pt x="342" y="2609"/>
                    <a:pt x="291" y="2540"/>
                    <a:pt x="291" y="2459"/>
                  </a:cubicBezTo>
                  <a:cubicBezTo>
                    <a:pt x="291" y="2449"/>
                    <a:pt x="292" y="2436"/>
                    <a:pt x="295" y="2425"/>
                  </a:cubicBezTo>
                  <a:cubicBezTo>
                    <a:pt x="300" y="2402"/>
                    <a:pt x="308" y="2381"/>
                    <a:pt x="321" y="2362"/>
                  </a:cubicBezTo>
                  <a:cubicBezTo>
                    <a:pt x="335" y="2339"/>
                    <a:pt x="330" y="2310"/>
                    <a:pt x="308" y="2295"/>
                  </a:cubicBezTo>
                  <a:cubicBezTo>
                    <a:pt x="300" y="2289"/>
                    <a:pt x="291" y="2287"/>
                    <a:pt x="281" y="2287"/>
                  </a:cubicBezTo>
                  <a:cubicBezTo>
                    <a:pt x="266" y="2287"/>
                    <a:pt x="250" y="2294"/>
                    <a:pt x="241" y="2307"/>
                  </a:cubicBezTo>
                  <a:cubicBezTo>
                    <a:pt x="234" y="2320"/>
                    <a:pt x="226" y="2332"/>
                    <a:pt x="221" y="2343"/>
                  </a:cubicBezTo>
                  <a:cubicBezTo>
                    <a:pt x="148" y="2292"/>
                    <a:pt x="104" y="2208"/>
                    <a:pt x="104" y="2118"/>
                  </a:cubicBezTo>
                  <a:cubicBezTo>
                    <a:pt x="104" y="2028"/>
                    <a:pt x="148" y="1944"/>
                    <a:pt x="221" y="1893"/>
                  </a:cubicBezTo>
                  <a:cubicBezTo>
                    <a:pt x="232" y="1915"/>
                    <a:pt x="245" y="1936"/>
                    <a:pt x="261" y="1954"/>
                  </a:cubicBezTo>
                  <a:cubicBezTo>
                    <a:pt x="270" y="1966"/>
                    <a:pt x="284" y="1971"/>
                    <a:pt x="298" y="1971"/>
                  </a:cubicBezTo>
                  <a:cubicBezTo>
                    <a:pt x="308" y="1971"/>
                    <a:pt x="320" y="1967"/>
                    <a:pt x="329" y="1960"/>
                  </a:cubicBezTo>
                  <a:cubicBezTo>
                    <a:pt x="350" y="1943"/>
                    <a:pt x="351" y="1912"/>
                    <a:pt x="334" y="1892"/>
                  </a:cubicBezTo>
                  <a:cubicBezTo>
                    <a:pt x="306" y="1859"/>
                    <a:pt x="290" y="1817"/>
                    <a:pt x="290" y="1775"/>
                  </a:cubicBezTo>
                  <a:cubicBezTo>
                    <a:pt x="290" y="1712"/>
                    <a:pt x="322" y="1656"/>
                    <a:pt x="374" y="1621"/>
                  </a:cubicBezTo>
                  <a:cubicBezTo>
                    <a:pt x="408" y="1645"/>
                    <a:pt x="443" y="1663"/>
                    <a:pt x="482" y="1676"/>
                  </a:cubicBezTo>
                  <a:cubicBezTo>
                    <a:pt x="493" y="1726"/>
                    <a:pt x="509" y="1775"/>
                    <a:pt x="533" y="1820"/>
                  </a:cubicBezTo>
                  <a:cubicBezTo>
                    <a:pt x="543" y="1839"/>
                    <a:pt x="552" y="1856"/>
                    <a:pt x="565" y="1873"/>
                  </a:cubicBezTo>
                  <a:cubicBezTo>
                    <a:pt x="574" y="1886"/>
                    <a:pt x="589" y="1894"/>
                    <a:pt x="604" y="1894"/>
                  </a:cubicBezTo>
                  <a:cubicBezTo>
                    <a:pt x="613" y="1894"/>
                    <a:pt x="622" y="1892"/>
                    <a:pt x="631" y="1886"/>
                  </a:cubicBezTo>
                  <a:cubicBezTo>
                    <a:pt x="654" y="1872"/>
                    <a:pt x="659" y="1841"/>
                    <a:pt x="644" y="1819"/>
                  </a:cubicBezTo>
                  <a:cubicBezTo>
                    <a:pt x="635" y="1807"/>
                    <a:pt x="627" y="1792"/>
                    <a:pt x="618" y="1776"/>
                  </a:cubicBezTo>
                  <a:cubicBezTo>
                    <a:pt x="586" y="1713"/>
                    <a:pt x="567" y="1642"/>
                    <a:pt x="567" y="1572"/>
                  </a:cubicBezTo>
                  <a:lnTo>
                    <a:pt x="567" y="1164"/>
                  </a:lnTo>
                  <a:cubicBezTo>
                    <a:pt x="567" y="1117"/>
                    <a:pt x="596" y="1075"/>
                    <a:pt x="640" y="1059"/>
                  </a:cubicBezTo>
                  <a:cubicBezTo>
                    <a:pt x="791" y="998"/>
                    <a:pt x="916" y="886"/>
                    <a:pt x="990" y="741"/>
                  </a:cubicBezTo>
                  <a:lnTo>
                    <a:pt x="1069" y="591"/>
                  </a:lnTo>
                  <a:cubicBezTo>
                    <a:pt x="1116" y="586"/>
                    <a:pt x="1163" y="582"/>
                    <a:pt x="1210" y="582"/>
                  </a:cubicBezTo>
                  <a:cubicBezTo>
                    <a:pt x="1257" y="582"/>
                    <a:pt x="1304" y="584"/>
                    <a:pt x="1351" y="591"/>
                  </a:cubicBezTo>
                  <a:lnTo>
                    <a:pt x="1428" y="739"/>
                  </a:lnTo>
                  <a:cubicBezTo>
                    <a:pt x="1441" y="765"/>
                    <a:pt x="1456" y="789"/>
                    <a:pt x="1473" y="814"/>
                  </a:cubicBezTo>
                  <a:cubicBezTo>
                    <a:pt x="1483" y="827"/>
                    <a:pt x="1498" y="835"/>
                    <a:pt x="1513" y="835"/>
                  </a:cubicBezTo>
                  <a:cubicBezTo>
                    <a:pt x="1522" y="835"/>
                    <a:pt x="1533" y="831"/>
                    <a:pt x="1540" y="825"/>
                  </a:cubicBezTo>
                  <a:cubicBezTo>
                    <a:pt x="1562" y="809"/>
                    <a:pt x="1567" y="779"/>
                    <a:pt x="1552" y="758"/>
                  </a:cubicBezTo>
                  <a:cubicBezTo>
                    <a:pt x="1538" y="737"/>
                    <a:pt x="1524" y="716"/>
                    <a:pt x="1513" y="694"/>
                  </a:cubicBezTo>
                  <a:lnTo>
                    <a:pt x="1471" y="613"/>
                  </a:lnTo>
                  <a:lnTo>
                    <a:pt x="1471" y="613"/>
                  </a:lnTo>
                  <a:cubicBezTo>
                    <a:pt x="1567" y="637"/>
                    <a:pt x="1661" y="672"/>
                    <a:pt x="1749" y="719"/>
                  </a:cubicBezTo>
                  <a:cubicBezTo>
                    <a:pt x="1751" y="723"/>
                    <a:pt x="1814" y="756"/>
                    <a:pt x="1819" y="758"/>
                  </a:cubicBezTo>
                  <a:cubicBezTo>
                    <a:pt x="1827" y="762"/>
                    <a:pt x="1833" y="763"/>
                    <a:pt x="1842" y="763"/>
                  </a:cubicBezTo>
                  <a:cubicBezTo>
                    <a:pt x="1859" y="763"/>
                    <a:pt x="1875" y="755"/>
                    <a:pt x="1884" y="739"/>
                  </a:cubicBezTo>
                  <a:cubicBezTo>
                    <a:pt x="1896" y="715"/>
                    <a:pt x="1887" y="687"/>
                    <a:pt x="1864" y="673"/>
                  </a:cubicBezTo>
                  <a:lnTo>
                    <a:pt x="1838" y="659"/>
                  </a:lnTo>
                  <a:lnTo>
                    <a:pt x="1902" y="456"/>
                  </a:lnTo>
                  <a:close/>
                  <a:moveTo>
                    <a:pt x="1405" y="2276"/>
                  </a:moveTo>
                  <a:lnTo>
                    <a:pt x="1405" y="2453"/>
                  </a:lnTo>
                  <a:cubicBezTo>
                    <a:pt x="1405" y="2498"/>
                    <a:pt x="1424" y="2541"/>
                    <a:pt x="1454" y="2574"/>
                  </a:cubicBezTo>
                  <a:lnTo>
                    <a:pt x="1210" y="2732"/>
                  </a:lnTo>
                  <a:lnTo>
                    <a:pt x="967" y="2574"/>
                  </a:lnTo>
                  <a:cubicBezTo>
                    <a:pt x="996" y="2542"/>
                    <a:pt x="1015" y="2499"/>
                    <a:pt x="1015" y="2453"/>
                  </a:cubicBezTo>
                  <a:lnTo>
                    <a:pt x="1015" y="2276"/>
                  </a:lnTo>
                  <a:cubicBezTo>
                    <a:pt x="1077" y="2302"/>
                    <a:pt x="1142" y="2317"/>
                    <a:pt x="1210" y="2317"/>
                  </a:cubicBezTo>
                  <a:cubicBezTo>
                    <a:pt x="1278" y="2317"/>
                    <a:pt x="1345" y="2302"/>
                    <a:pt x="1405" y="2276"/>
                  </a:cubicBezTo>
                  <a:close/>
                  <a:moveTo>
                    <a:pt x="1609" y="2587"/>
                  </a:moveTo>
                  <a:lnTo>
                    <a:pt x="1722" y="2606"/>
                  </a:lnTo>
                  <a:lnTo>
                    <a:pt x="1523" y="2870"/>
                  </a:lnTo>
                  <a:cubicBezTo>
                    <a:pt x="1508" y="2891"/>
                    <a:pt x="1486" y="2902"/>
                    <a:pt x="1459" y="2905"/>
                  </a:cubicBezTo>
                  <a:cubicBezTo>
                    <a:pt x="1456" y="2905"/>
                    <a:pt x="1452" y="2905"/>
                    <a:pt x="1449" y="2905"/>
                  </a:cubicBezTo>
                  <a:cubicBezTo>
                    <a:pt x="1426" y="2905"/>
                    <a:pt x="1406" y="2897"/>
                    <a:pt x="1389" y="2883"/>
                  </a:cubicBezTo>
                  <a:lnTo>
                    <a:pt x="1290" y="2794"/>
                  </a:lnTo>
                  <a:lnTo>
                    <a:pt x="1609" y="2587"/>
                  </a:lnTo>
                  <a:close/>
                  <a:moveTo>
                    <a:pt x="811" y="2589"/>
                  </a:moveTo>
                  <a:lnTo>
                    <a:pt x="1131" y="2796"/>
                  </a:lnTo>
                  <a:lnTo>
                    <a:pt x="1031" y="2885"/>
                  </a:lnTo>
                  <a:cubicBezTo>
                    <a:pt x="1013" y="2898"/>
                    <a:pt x="991" y="2907"/>
                    <a:pt x="969" y="2907"/>
                  </a:cubicBezTo>
                  <a:cubicBezTo>
                    <a:pt x="966" y="2907"/>
                    <a:pt x="964" y="2907"/>
                    <a:pt x="962" y="2907"/>
                  </a:cubicBezTo>
                  <a:cubicBezTo>
                    <a:pt x="936" y="2904"/>
                    <a:pt x="913" y="2891"/>
                    <a:pt x="897" y="2871"/>
                  </a:cubicBezTo>
                  <a:lnTo>
                    <a:pt x="698" y="2609"/>
                  </a:lnTo>
                  <a:lnTo>
                    <a:pt x="811" y="2589"/>
                  </a:lnTo>
                  <a:close/>
                  <a:moveTo>
                    <a:pt x="1210" y="2852"/>
                  </a:moveTo>
                  <a:lnTo>
                    <a:pt x="1310" y="2941"/>
                  </a:lnTo>
                  <a:lnTo>
                    <a:pt x="1210" y="3046"/>
                  </a:lnTo>
                  <a:lnTo>
                    <a:pt x="1111" y="2941"/>
                  </a:lnTo>
                  <a:lnTo>
                    <a:pt x="1210" y="2852"/>
                  </a:lnTo>
                  <a:close/>
                  <a:moveTo>
                    <a:pt x="1215" y="0"/>
                  </a:moveTo>
                  <a:cubicBezTo>
                    <a:pt x="1095" y="0"/>
                    <a:pt x="974" y="13"/>
                    <a:pt x="854" y="38"/>
                  </a:cubicBezTo>
                  <a:cubicBezTo>
                    <a:pt x="828" y="44"/>
                    <a:pt x="811" y="70"/>
                    <a:pt x="817" y="96"/>
                  </a:cubicBezTo>
                  <a:cubicBezTo>
                    <a:pt x="822" y="118"/>
                    <a:pt x="842" y="134"/>
                    <a:pt x="864" y="134"/>
                  </a:cubicBezTo>
                  <a:cubicBezTo>
                    <a:pt x="867" y="134"/>
                    <a:pt x="871" y="134"/>
                    <a:pt x="875" y="133"/>
                  </a:cubicBezTo>
                  <a:cubicBezTo>
                    <a:pt x="987" y="109"/>
                    <a:pt x="1101" y="97"/>
                    <a:pt x="1214" y="97"/>
                  </a:cubicBezTo>
                  <a:cubicBezTo>
                    <a:pt x="1428" y="97"/>
                    <a:pt x="1640" y="139"/>
                    <a:pt x="1840" y="223"/>
                  </a:cubicBezTo>
                  <a:lnTo>
                    <a:pt x="1875" y="237"/>
                  </a:lnTo>
                  <a:lnTo>
                    <a:pt x="1755" y="618"/>
                  </a:lnTo>
                  <a:cubicBezTo>
                    <a:pt x="1586" y="534"/>
                    <a:pt x="1400" y="490"/>
                    <a:pt x="1211" y="490"/>
                  </a:cubicBezTo>
                  <a:cubicBezTo>
                    <a:pt x="1023" y="490"/>
                    <a:pt x="837" y="533"/>
                    <a:pt x="668" y="618"/>
                  </a:cubicBezTo>
                  <a:lnTo>
                    <a:pt x="549" y="238"/>
                  </a:lnTo>
                  <a:cubicBezTo>
                    <a:pt x="586" y="223"/>
                    <a:pt x="628" y="206"/>
                    <a:pt x="664" y="193"/>
                  </a:cubicBezTo>
                  <a:cubicBezTo>
                    <a:pt x="688" y="184"/>
                    <a:pt x="702" y="157"/>
                    <a:pt x="693" y="132"/>
                  </a:cubicBezTo>
                  <a:cubicBezTo>
                    <a:pt x="685" y="112"/>
                    <a:pt x="667" y="100"/>
                    <a:pt x="647" y="100"/>
                  </a:cubicBezTo>
                  <a:cubicBezTo>
                    <a:pt x="641" y="100"/>
                    <a:pt x="636" y="100"/>
                    <a:pt x="631" y="102"/>
                  </a:cubicBezTo>
                  <a:cubicBezTo>
                    <a:pt x="593" y="116"/>
                    <a:pt x="550" y="134"/>
                    <a:pt x="510" y="149"/>
                  </a:cubicBezTo>
                  <a:cubicBezTo>
                    <a:pt x="465" y="169"/>
                    <a:pt x="441" y="221"/>
                    <a:pt x="456" y="268"/>
                  </a:cubicBezTo>
                  <a:lnTo>
                    <a:pt x="482" y="349"/>
                  </a:lnTo>
                  <a:cubicBezTo>
                    <a:pt x="368" y="474"/>
                    <a:pt x="305" y="637"/>
                    <a:pt x="305" y="807"/>
                  </a:cubicBezTo>
                  <a:lnTo>
                    <a:pt x="305" y="1142"/>
                  </a:lnTo>
                  <a:cubicBezTo>
                    <a:pt x="247" y="1174"/>
                    <a:pt x="210" y="1235"/>
                    <a:pt x="210" y="1305"/>
                  </a:cubicBezTo>
                  <a:cubicBezTo>
                    <a:pt x="210" y="1400"/>
                    <a:pt x="243" y="1488"/>
                    <a:pt x="301" y="1557"/>
                  </a:cubicBezTo>
                  <a:cubicBezTo>
                    <a:pt x="230" y="1612"/>
                    <a:pt x="188" y="1703"/>
                    <a:pt x="194" y="1795"/>
                  </a:cubicBezTo>
                  <a:cubicBezTo>
                    <a:pt x="79" y="1861"/>
                    <a:pt x="5" y="1984"/>
                    <a:pt x="5" y="2119"/>
                  </a:cubicBezTo>
                  <a:cubicBezTo>
                    <a:pt x="5" y="2254"/>
                    <a:pt x="79" y="2377"/>
                    <a:pt x="194" y="2443"/>
                  </a:cubicBezTo>
                  <a:cubicBezTo>
                    <a:pt x="188" y="2533"/>
                    <a:pt x="225" y="2620"/>
                    <a:pt x="292" y="2674"/>
                  </a:cubicBezTo>
                  <a:cubicBezTo>
                    <a:pt x="118" y="2756"/>
                    <a:pt x="0" y="2933"/>
                    <a:pt x="0" y="3132"/>
                  </a:cubicBezTo>
                  <a:lnTo>
                    <a:pt x="0" y="3241"/>
                  </a:lnTo>
                  <a:cubicBezTo>
                    <a:pt x="0" y="3267"/>
                    <a:pt x="21" y="3290"/>
                    <a:pt x="48" y="3290"/>
                  </a:cubicBezTo>
                  <a:cubicBezTo>
                    <a:pt x="75" y="3290"/>
                    <a:pt x="97" y="3269"/>
                    <a:pt x="97" y="3241"/>
                  </a:cubicBezTo>
                  <a:lnTo>
                    <a:pt x="97" y="3132"/>
                  </a:lnTo>
                  <a:cubicBezTo>
                    <a:pt x="97" y="3007"/>
                    <a:pt x="154" y="2892"/>
                    <a:pt x="246" y="2818"/>
                  </a:cubicBezTo>
                  <a:lnTo>
                    <a:pt x="294" y="2887"/>
                  </a:lnTo>
                  <a:cubicBezTo>
                    <a:pt x="366" y="2992"/>
                    <a:pt x="404" y="3114"/>
                    <a:pt x="404" y="3241"/>
                  </a:cubicBezTo>
                  <a:cubicBezTo>
                    <a:pt x="404" y="3267"/>
                    <a:pt x="424" y="3290"/>
                    <a:pt x="452" y="3290"/>
                  </a:cubicBezTo>
                  <a:cubicBezTo>
                    <a:pt x="478" y="3290"/>
                    <a:pt x="500" y="3269"/>
                    <a:pt x="500" y="3241"/>
                  </a:cubicBezTo>
                  <a:cubicBezTo>
                    <a:pt x="500" y="3094"/>
                    <a:pt x="456" y="2953"/>
                    <a:pt x="373" y="2831"/>
                  </a:cubicBezTo>
                  <a:lnTo>
                    <a:pt x="327" y="2765"/>
                  </a:lnTo>
                  <a:cubicBezTo>
                    <a:pt x="357" y="2751"/>
                    <a:pt x="390" y="2739"/>
                    <a:pt x="424" y="2732"/>
                  </a:cubicBezTo>
                  <a:lnTo>
                    <a:pt x="633" y="2682"/>
                  </a:lnTo>
                  <a:lnTo>
                    <a:pt x="819" y="2929"/>
                  </a:lnTo>
                  <a:cubicBezTo>
                    <a:pt x="851" y="2971"/>
                    <a:pt x="900" y="2997"/>
                    <a:pt x="950" y="3002"/>
                  </a:cubicBezTo>
                  <a:cubicBezTo>
                    <a:pt x="956" y="3002"/>
                    <a:pt x="962" y="3003"/>
                    <a:pt x="968" y="3003"/>
                  </a:cubicBezTo>
                  <a:cubicBezTo>
                    <a:pt x="988" y="3003"/>
                    <a:pt x="1007" y="3000"/>
                    <a:pt x="1026" y="2994"/>
                  </a:cubicBezTo>
                  <a:lnTo>
                    <a:pt x="1160" y="3135"/>
                  </a:lnTo>
                  <a:lnTo>
                    <a:pt x="1160" y="3240"/>
                  </a:lnTo>
                  <a:cubicBezTo>
                    <a:pt x="1160" y="3266"/>
                    <a:pt x="1181" y="3289"/>
                    <a:pt x="1209" y="3289"/>
                  </a:cubicBezTo>
                  <a:cubicBezTo>
                    <a:pt x="1236" y="3289"/>
                    <a:pt x="1257" y="3267"/>
                    <a:pt x="1257" y="3240"/>
                  </a:cubicBezTo>
                  <a:lnTo>
                    <a:pt x="1257" y="3135"/>
                  </a:lnTo>
                  <a:lnTo>
                    <a:pt x="1392" y="2994"/>
                  </a:lnTo>
                  <a:cubicBezTo>
                    <a:pt x="1410" y="3000"/>
                    <a:pt x="1429" y="3003"/>
                    <a:pt x="1449" y="3003"/>
                  </a:cubicBezTo>
                  <a:cubicBezTo>
                    <a:pt x="1456" y="3003"/>
                    <a:pt x="1462" y="3002"/>
                    <a:pt x="1468" y="3002"/>
                  </a:cubicBezTo>
                  <a:cubicBezTo>
                    <a:pt x="1520" y="2997"/>
                    <a:pt x="1567" y="2971"/>
                    <a:pt x="1599" y="2929"/>
                  </a:cubicBezTo>
                  <a:lnTo>
                    <a:pt x="1786" y="2682"/>
                  </a:lnTo>
                  <a:lnTo>
                    <a:pt x="1995" y="2732"/>
                  </a:lnTo>
                  <a:cubicBezTo>
                    <a:pt x="2028" y="2739"/>
                    <a:pt x="2061" y="2751"/>
                    <a:pt x="2091" y="2765"/>
                  </a:cubicBezTo>
                  <a:lnTo>
                    <a:pt x="2045" y="2831"/>
                  </a:lnTo>
                  <a:cubicBezTo>
                    <a:pt x="1963" y="2952"/>
                    <a:pt x="1918" y="3095"/>
                    <a:pt x="1918" y="3241"/>
                  </a:cubicBezTo>
                  <a:cubicBezTo>
                    <a:pt x="1918" y="3267"/>
                    <a:pt x="1939" y="3290"/>
                    <a:pt x="1967" y="3290"/>
                  </a:cubicBezTo>
                  <a:cubicBezTo>
                    <a:pt x="1995" y="3290"/>
                    <a:pt x="2016" y="3269"/>
                    <a:pt x="2016" y="3241"/>
                  </a:cubicBezTo>
                  <a:cubicBezTo>
                    <a:pt x="2016" y="3114"/>
                    <a:pt x="2053" y="2992"/>
                    <a:pt x="2126" y="2887"/>
                  </a:cubicBezTo>
                  <a:lnTo>
                    <a:pt x="2173" y="2818"/>
                  </a:lnTo>
                  <a:cubicBezTo>
                    <a:pt x="2264" y="2893"/>
                    <a:pt x="2322" y="3007"/>
                    <a:pt x="2322" y="3132"/>
                  </a:cubicBezTo>
                  <a:lnTo>
                    <a:pt x="2322" y="3241"/>
                  </a:lnTo>
                  <a:cubicBezTo>
                    <a:pt x="2322" y="3267"/>
                    <a:pt x="2343" y="3290"/>
                    <a:pt x="2370" y="3290"/>
                  </a:cubicBezTo>
                  <a:cubicBezTo>
                    <a:pt x="2398" y="3290"/>
                    <a:pt x="2419" y="3269"/>
                    <a:pt x="2419" y="3241"/>
                  </a:cubicBezTo>
                  <a:lnTo>
                    <a:pt x="2419" y="3132"/>
                  </a:lnTo>
                  <a:cubicBezTo>
                    <a:pt x="2419" y="2933"/>
                    <a:pt x="2301" y="2755"/>
                    <a:pt x="2127" y="2674"/>
                  </a:cubicBezTo>
                  <a:cubicBezTo>
                    <a:pt x="2194" y="2620"/>
                    <a:pt x="2232" y="2532"/>
                    <a:pt x="2225" y="2443"/>
                  </a:cubicBezTo>
                  <a:cubicBezTo>
                    <a:pt x="2293" y="2403"/>
                    <a:pt x="2348" y="2344"/>
                    <a:pt x="2381" y="2271"/>
                  </a:cubicBezTo>
                  <a:cubicBezTo>
                    <a:pt x="2391" y="2246"/>
                    <a:pt x="2381" y="2218"/>
                    <a:pt x="2357" y="2207"/>
                  </a:cubicBezTo>
                  <a:cubicBezTo>
                    <a:pt x="2351" y="2204"/>
                    <a:pt x="2344" y="2203"/>
                    <a:pt x="2337" y="2203"/>
                  </a:cubicBezTo>
                  <a:cubicBezTo>
                    <a:pt x="2319" y="2203"/>
                    <a:pt x="2302" y="2213"/>
                    <a:pt x="2293" y="2230"/>
                  </a:cubicBezTo>
                  <a:cubicBezTo>
                    <a:pt x="2272" y="2276"/>
                    <a:pt x="2241" y="2314"/>
                    <a:pt x="2200" y="2343"/>
                  </a:cubicBezTo>
                  <a:cubicBezTo>
                    <a:pt x="2195" y="2332"/>
                    <a:pt x="2189" y="2320"/>
                    <a:pt x="2180" y="2307"/>
                  </a:cubicBezTo>
                  <a:cubicBezTo>
                    <a:pt x="2172" y="2294"/>
                    <a:pt x="2157" y="2286"/>
                    <a:pt x="2141" y="2286"/>
                  </a:cubicBezTo>
                  <a:cubicBezTo>
                    <a:pt x="2132" y="2286"/>
                    <a:pt x="2123" y="2289"/>
                    <a:pt x="2114" y="2295"/>
                  </a:cubicBezTo>
                  <a:cubicBezTo>
                    <a:pt x="2091" y="2308"/>
                    <a:pt x="2085" y="2339"/>
                    <a:pt x="2101" y="2361"/>
                  </a:cubicBezTo>
                  <a:cubicBezTo>
                    <a:pt x="2114" y="2381"/>
                    <a:pt x="2122" y="2402"/>
                    <a:pt x="2127" y="2424"/>
                  </a:cubicBezTo>
                  <a:lnTo>
                    <a:pt x="2127" y="2426"/>
                  </a:lnTo>
                  <a:cubicBezTo>
                    <a:pt x="2130" y="2437"/>
                    <a:pt x="2131" y="2449"/>
                    <a:pt x="2131" y="2460"/>
                  </a:cubicBezTo>
                  <a:cubicBezTo>
                    <a:pt x="2131" y="2541"/>
                    <a:pt x="2080" y="2610"/>
                    <a:pt x="2003" y="2634"/>
                  </a:cubicBezTo>
                  <a:lnTo>
                    <a:pt x="1827" y="2590"/>
                  </a:lnTo>
                  <a:cubicBezTo>
                    <a:pt x="1825" y="2583"/>
                    <a:pt x="1824" y="2575"/>
                    <a:pt x="1822" y="2567"/>
                  </a:cubicBezTo>
                  <a:cubicBezTo>
                    <a:pt x="1809" y="2538"/>
                    <a:pt x="1786" y="2519"/>
                    <a:pt x="1756" y="2514"/>
                  </a:cubicBezTo>
                  <a:lnTo>
                    <a:pt x="1624" y="2491"/>
                  </a:lnTo>
                  <a:cubicBezTo>
                    <a:pt x="1620" y="2490"/>
                    <a:pt x="1616" y="2490"/>
                    <a:pt x="1612" y="2490"/>
                  </a:cubicBezTo>
                  <a:cubicBezTo>
                    <a:pt x="1595" y="2490"/>
                    <a:pt x="1577" y="2495"/>
                    <a:pt x="1562" y="2504"/>
                  </a:cubicBezTo>
                  <a:lnTo>
                    <a:pt x="1541" y="2517"/>
                  </a:lnTo>
                  <a:cubicBezTo>
                    <a:pt x="1519" y="2503"/>
                    <a:pt x="1505" y="2478"/>
                    <a:pt x="1505" y="2451"/>
                  </a:cubicBezTo>
                  <a:lnTo>
                    <a:pt x="1505" y="2217"/>
                  </a:lnTo>
                  <a:cubicBezTo>
                    <a:pt x="1520" y="2206"/>
                    <a:pt x="1535" y="2194"/>
                    <a:pt x="1550" y="2181"/>
                  </a:cubicBezTo>
                  <a:lnTo>
                    <a:pt x="1782" y="1964"/>
                  </a:lnTo>
                  <a:cubicBezTo>
                    <a:pt x="1825" y="1923"/>
                    <a:pt x="1862" y="1875"/>
                    <a:pt x="1891" y="1822"/>
                  </a:cubicBezTo>
                  <a:cubicBezTo>
                    <a:pt x="1914" y="1776"/>
                    <a:pt x="1933" y="1726"/>
                    <a:pt x="1942" y="1677"/>
                  </a:cubicBezTo>
                  <a:cubicBezTo>
                    <a:pt x="1981" y="1663"/>
                    <a:pt x="2018" y="1645"/>
                    <a:pt x="2049" y="1623"/>
                  </a:cubicBezTo>
                  <a:cubicBezTo>
                    <a:pt x="2101" y="1656"/>
                    <a:pt x="2133" y="1713"/>
                    <a:pt x="2133" y="1776"/>
                  </a:cubicBezTo>
                  <a:cubicBezTo>
                    <a:pt x="2133" y="1819"/>
                    <a:pt x="2117" y="1860"/>
                    <a:pt x="2090" y="1893"/>
                  </a:cubicBezTo>
                  <a:cubicBezTo>
                    <a:pt x="2073" y="1914"/>
                    <a:pt x="2075" y="1944"/>
                    <a:pt x="2095" y="1961"/>
                  </a:cubicBezTo>
                  <a:cubicBezTo>
                    <a:pt x="2105" y="1969"/>
                    <a:pt x="2115" y="1972"/>
                    <a:pt x="2127" y="1972"/>
                  </a:cubicBezTo>
                  <a:cubicBezTo>
                    <a:pt x="2139" y="1972"/>
                    <a:pt x="2154" y="1967"/>
                    <a:pt x="2163" y="1955"/>
                  </a:cubicBezTo>
                  <a:cubicBezTo>
                    <a:pt x="2179" y="1938"/>
                    <a:pt x="2192" y="1917"/>
                    <a:pt x="2202" y="1894"/>
                  </a:cubicBezTo>
                  <a:cubicBezTo>
                    <a:pt x="2254" y="1929"/>
                    <a:pt x="2291" y="1981"/>
                    <a:pt x="2309" y="2042"/>
                  </a:cubicBezTo>
                  <a:cubicBezTo>
                    <a:pt x="2315" y="2063"/>
                    <a:pt x="2333" y="2076"/>
                    <a:pt x="2354" y="2076"/>
                  </a:cubicBezTo>
                  <a:cubicBezTo>
                    <a:pt x="2358" y="2076"/>
                    <a:pt x="2364" y="2076"/>
                    <a:pt x="2368" y="2074"/>
                  </a:cubicBezTo>
                  <a:cubicBezTo>
                    <a:pt x="2393" y="2065"/>
                    <a:pt x="2409" y="2039"/>
                    <a:pt x="2400" y="2013"/>
                  </a:cubicBezTo>
                  <a:cubicBezTo>
                    <a:pt x="2373" y="1920"/>
                    <a:pt x="2310" y="1843"/>
                    <a:pt x="2226" y="1796"/>
                  </a:cubicBezTo>
                  <a:cubicBezTo>
                    <a:pt x="2233" y="1703"/>
                    <a:pt x="2191" y="1613"/>
                    <a:pt x="2118" y="1557"/>
                  </a:cubicBezTo>
                  <a:cubicBezTo>
                    <a:pt x="2176" y="1488"/>
                    <a:pt x="2211" y="1400"/>
                    <a:pt x="2211" y="1305"/>
                  </a:cubicBezTo>
                  <a:cubicBezTo>
                    <a:pt x="2211" y="1236"/>
                    <a:pt x="2171" y="1174"/>
                    <a:pt x="2115" y="1142"/>
                  </a:cubicBezTo>
                  <a:lnTo>
                    <a:pt x="2115" y="807"/>
                  </a:lnTo>
                  <a:cubicBezTo>
                    <a:pt x="2115" y="637"/>
                    <a:pt x="2053" y="476"/>
                    <a:pt x="1939" y="352"/>
                  </a:cubicBezTo>
                  <a:lnTo>
                    <a:pt x="1967" y="267"/>
                  </a:lnTo>
                  <a:cubicBezTo>
                    <a:pt x="1982" y="217"/>
                    <a:pt x="1959" y="168"/>
                    <a:pt x="1912" y="148"/>
                  </a:cubicBezTo>
                  <a:lnTo>
                    <a:pt x="1876" y="134"/>
                  </a:lnTo>
                  <a:cubicBezTo>
                    <a:pt x="1665" y="45"/>
                    <a:pt x="1441" y="0"/>
                    <a:pt x="1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" name="Google Shape;1661;p49">
              <a:extLst>
                <a:ext uri="{FF2B5EF4-FFF2-40B4-BE49-F238E27FC236}">
                  <a16:creationId xmlns:a16="http://schemas.microsoft.com/office/drawing/2014/main" id="{F7B89E96-827E-7083-14A6-7A82B13CD46E}"/>
                </a:ext>
              </a:extLst>
            </p:cNvPr>
            <p:cNvSpPr/>
            <p:nvPr/>
          </p:nvSpPr>
          <p:spPr>
            <a:xfrm>
              <a:off x="909983" y="4389405"/>
              <a:ext cx="33630" cy="14431"/>
            </a:xfrm>
            <a:custGeom>
              <a:avLst/>
              <a:gdLst/>
              <a:ahLst/>
              <a:cxnLst/>
              <a:rect l="l" t="t" r="r" b="b"/>
              <a:pathLst>
                <a:path w="268" h="115" extrusionOk="0">
                  <a:moveTo>
                    <a:pt x="57" y="0"/>
                  </a:moveTo>
                  <a:cubicBezTo>
                    <a:pt x="40" y="0"/>
                    <a:pt x="23" y="10"/>
                    <a:pt x="14" y="26"/>
                  </a:cubicBezTo>
                  <a:cubicBezTo>
                    <a:pt x="0" y="50"/>
                    <a:pt x="8" y="78"/>
                    <a:pt x="33" y="90"/>
                  </a:cubicBezTo>
                  <a:cubicBezTo>
                    <a:pt x="64" y="106"/>
                    <a:pt x="98" y="114"/>
                    <a:pt x="133" y="114"/>
                  </a:cubicBezTo>
                  <a:cubicBezTo>
                    <a:pt x="169" y="114"/>
                    <a:pt x="202" y="106"/>
                    <a:pt x="234" y="90"/>
                  </a:cubicBezTo>
                  <a:cubicBezTo>
                    <a:pt x="258" y="78"/>
                    <a:pt x="267" y="50"/>
                    <a:pt x="255" y="26"/>
                  </a:cubicBezTo>
                  <a:cubicBezTo>
                    <a:pt x="246" y="10"/>
                    <a:pt x="230" y="0"/>
                    <a:pt x="212" y="0"/>
                  </a:cubicBezTo>
                  <a:cubicBezTo>
                    <a:pt x="205" y="0"/>
                    <a:pt x="198" y="2"/>
                    <a:pt x="191" y="5"/>
                  </a:cubicBezTo>
                  <a:cubicBezTo>
                    <a:pt x="173" y="15"/>
                    <a:pt x="154" y="19"/>
                    <a:pt x="134" y="19"/>
                  </a:cubicBezTo>
                  <a:cubicBezTo>
                    <a:pt x="115" y="19"/>
                    <a:pt x="96" y="15"/>
                    <a:pt x="79" y="5"/>
                  </a:cubicBezTo>
                  <a:cubicBezTo>
                    <a:pt x="72" y="2"/>
                    <a:pt x="64" y="0"/>
                    <a:pt x="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" name="Google Shape;1662;p49">
              <a:extLst>
                <a:ext uri="{FF2B5EF4-FFF2-40B4-BE49-F238E27FC236}">
                  <a16:creationId xmlns:a16="http://schemas.microsoft.com/office/drawing/2014/main" id="{D48A21BA-AC7F-DAC6-6D78-6FBA88E972B7}"/>
                </a:ext>
              </a:extLst>
            </p:cNvPr>
            <p:cNvSpPr/>
            <p:nvPr/>
          </p:nvSpPr>
          <p:spPr>
            <a:xfrm>
              <a:off x="871836" y="4322271"/>
              <a:ext cx="40532" cy="15686"/>
            </a:xfrm>
            <a:custGeom>
              <a:avLst/>
              <a:gdLst/>
              <a:ahLst/>
              <a:cxnLst/>
              <a:rect l="l" t="t" r="r" b="b"/>
              <a:pathLst>
                <a:path w="323" h="125" extrusionOk="0">
                  <a:moveTo>
                    <a:pt x="161" y="0"/>
                  </a:moveTo>
                  <a:cubicBezTo>
                    <a:pt x="117" y="0"/>
                    <a:pt x="72" y="11"/>
                    <a:pt x="32" y="33"/>
                  </a:cubicBezTo>
                  <a:cubicBezTo>
                    <a:pt x="8" y="47"/>
                    <a:pt x="0" y="75"/>
                    <a:pt x="12" y="99"/>
                  </a:cubicBezTo>
                  <a:cubicBezTo>
                    <a:pt x="20" y="114"/>
                    <a:pt x="37" y="123"/>
                    <a:pt x="55" y="123"/>
                  </a:cubicBezTo>
                  <a:cubicBezTo>
                    <a:pt x="63" y="123"/>
                    <a:pt x="71" y="121"/>
                    <a:pt x="79" y="117"/>
                  </a:cubicBezTo>
                  <a:cubicBezTo>
                    <a:pt x="105" y="103"/>
                    <a:pt x="134" y="96"/>
                    <a:pt x="162" y="96"/>
                  </a:cubicBezTo>
                  <a:cubicBezTo>
                    <a:pt x="191" y="96"/>
                    <a:pt x="219" y="103"/>
                    <a:pt x="244" y="117"/>
                  </a:cubicBezTo>
                  <a:cubicBezTo>
                    <a:pt x="253" y="121"/>
                    <a:pt x="260" y="124"/>
                    <a:pt x="268" y="124"/>
                  </a:cubicBezTo>
                  <a:cubicBezTo>
                    <a:pt x="285" y="124"/>
                    <a:pt x="302" y="115"/>
                    <a:pt x="310" y="99"/>
                  </a:cubicBezTo>
                  <a:cubicBezTo>
                    <a:pt x="323" y="75"/>
                    <a:pt x="315" y="47"/>
                    <a:pt x="290" y="33"/>
                  </a:cubicBezTo>
                  <a:cubicBezTo>
                    <a:pt x="250" y="11"/>
                    <a:pt x="206" y="0"/>
                    <a:pt x="1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" name="Google Shape;1663;p49">
              <a:extLst>
                <a:ext uri="{FF2B5EF4-FFF2-40B4-BE49-F238E27FC236}">
                  <a16:creationId xmlns:a16="http://schemas.microsoft.com/office/drawing/2014/main" id="{09C7C73B-30FF-4A5C-8494-3C7D8DC9C922}"/>
                </a:ext>
              </a:extLst>
            </p:cNvPr>
            <p:cNvSpPr/>
            <p:nvPr/>
          </p:nvSpPr>
          <p:spPr>
            <a:xfrm>
              <a:off x="940977" y="4322271"/>
              <a:ext cx="40783" cy="15686"/>
            </a:xfrm>
            <a:custGeom>
              <a:avLst/>
              <a:gdLst/>
              <a:ahLst/>
              <a:cxnLst/>
              <a:rect l="l" t="t" r="r" b="b"/>
              <a:pathLst>
                <a:path w="325" h="125" extrusionOk="0">
                  <a:moveTo>
                    <a:pt x="161" y="0"/>
                  </a:moveTo>
                  <a:cubicBezTo>
                    <a:pt x="117" y="0"/>
                    <a:pt x="72" y="11"/>
                    <a:pt x="32" y="33"/>
                  </a:cubicBezTo>
                  <a:cubicBezTo>
                    <a:pt x="8" y="47"/>
                    <a:pt x="0" y="75"/>
                    <a:pt x="12" y="99"/>
                  </a:cubicBezTo>
                  <a:cubicBezTo>
                    <a:pt x="22" y="114"/>
                    <a:pt x="38" y="123"/>
                    <a:pt x="55" y="123"/>
                  </a:cubicBezTo>
                  <a:cubicBezTo>
                    <a:pt x="63" y="123"/>
                    <a:pt x="71" y="121"/>
                    <a:pt x="79" y="117"/>
                  </a:cubicBezTo>
                  <a:cubicBezTo>
                    <a:pt x="105" y="103"/>
                    <a:pt x="134" y="96"/>
                    <a:pt x="163" y="96"/>
                  </a:cubicBezTo>
                  <a:cubicBezTo>
                    <a:pt x="191" y="96"/>
                    <a:pt x="220" y="103"/>
                    <a:pt x="245" y="117"/>
                  </a:cubicBezTo>
                  <a:cubicBezTo>
                    <a:pt x="253" y="121"/>
                    <a:pt x="261" y="124"/>
                    <a:pt x="269" y="124"/>
                  </a:cubicBezTo>
                  <a:cubicBezTo>
                    <a:pt x="285" y="124"/>
                    <a:pt x="303" y="115"/>
                    <a:pt x="310" y="99"/>
                  </a:cubicBezTo>
                  <a:cubicBezTo>
                    <a:pt x="324" y="75"/>
                    <a:pt x="315" y="47"/>
                    <a:pt x="291" y="33"/>
                  </a:cubicBezTo>
                  <a:cubicBezTo>
                    <a:pt x="250" y="11"/>
                    <a:pt x="206" y="0"/>
                    <a:pt x="1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" name="Google Shape;1664;p49">
              <a:extLst>
                <a:ext uri="{FF2B5EF4-FFF2-40B4-BE49-F238E27FC236}">
                  <a16:creationId xmlns:a16="http://schemas.microsoft.com/office/drawing/2014/main" id="{4453C7F0-4732-0372-57D8-55BB63CA7DF7}"/>
                </a:ext>
              </a:extLst>
            </p:cNvPr>
            <p:cNvSpPr/>
            <p:nvPr/>
          </p:nvSpPr>
          <p:spPr>
            <a:xfrm>
              <a:off x="901826" y="4422533"/>
              <a:ext cx="49818" cy="16564"/>
            </a:xfrm>
            <a:custGeom>
              <a:avLst/>
              <a:gdLst/>
              <a:ahLst/>
              <a:cxnLst/>
              <a:rect l="l" t="t" r="r" b="b"/>
              <a:pathLst>
                <a:path w="397" h="132" extrusionOk="0">
                  <a:moveTo>
                    <a:pt x="342" y="0"/>
                  </a:moveTo>
                  <a:cubicBezTo>
                    <a:pt x="334" y="0"/>
                    <a:pt x="326" y="2"/>
                    <a:pt x="319" y="6"/>
                  </a:cubicBezTo>
                  <a:cubicBezTo>
                    <a:pt x="281" y="26"/>
                    <a:pt x="239" y="35"/>
                    <a:pt x="198" y="35"/>
                  </a:cubicBezTo>
                  <a:cubicBezTo>
                    <a:pt x="156" y="35"/>
                    <a:pt x="114" y="26"/>
                    <a:pt x="77" y="6"/>
                  </a:cubicBezTo>
                  <a:cubicBezTo>
                    <a:pt x="69" y="2"/>
                    <a:pt x="62" y="1"/>
                    <a:pt x="54" y="1"/>
                  </a:cubicBezTo>
                  <a:cubicBezTo>
                    <a:pt x="37" y="1"/>
                    <a:pt x="21" y="10"/>
                    <a:pt x="13" y="27"/>
                  </a:cubicBezTo>
                  <a:cubicBezTo>
                    <a:pt x="0" y="50"/>
                    <a:pt x="10" y="79"/>
                    <a:pt x="34" y="92"/>
                  </a:cubicBezTo>
                  <a:cubicBezTo>
                    <a:pt x="84" y="118"/>
                    <a:pt x="142" y="132"/>
                    <a:pt x="198" y="132"/>
                  </a:cubicBezTo>
                  <a:cubicBezTo>
                    <a:pt x="255" y="132"/>
                    <a:pt x="312" y="118"/>
                    <a:pt x="364" y="92"/>
                  </a:cubicBezTo>
                  <a:cubicBezTo>
                    <a:pt x="387" y="81"/>
                    <a:pt x="396" y="51"/>
                    <a:pt x="385" y="27"/>
                  </a:cubicBezTo>
                  <a:cubicBezTo>
                    <a:pt x="376" y="10"/>
                    <a:pt x="359" y="0"/>
                    <a:pt x="3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" name="Google Shape;1665;p49">
              <a:extLst>
                <a:ext uri="{FF2B5EF4-FFF2-40B4-BE49-F238E27FC236}">
                  <a16:creationId xmlns:a16="http://schemas.microsoft.com/office/drawing/2014/main" id="{06C27E42-F706-4CF7-3957-3BCF03274E1A}"/>
                </a:ext>
              </a:extLst>
            </p:cNvPr>
            <p:cNvSpPr/>
            <p:nvPr/>
          </p:nvSpPr>
          <p:spPr>
            <a:xfrm>
              <a:off x="955282" y="4346490"/>
              <a:ext cx="12172" cy="26226"/>
            </a:xfrm>
            <a:custGeom>
              <a:avLst/>
              <a:gdLst/>
              <a:ahLst/>
              <a:cxnLst/>
              <a:rect l="l" t="t" r="r" b="b"/>
              <a:pathLst>
                <a:path w="97" h="209" extrusionOk="0">
                  <a:moveTo>
                    <a:pt x="49" y="0"/>
                  </a:moveTo>
                  <a:cubicBezTo>
                    <a:pt x="23" y="0"/>
                    <a:pt x="1" y="21"/>
                    <a:pt x="1" y="49"/>
                  </a:cubicBezTo>
                  <a:lnTo>
                    <a:pt x="1" y="160"/>
                  </a:lnTo>
                  <a:cubicBezTo>
                    <a:pt x="1" y="186"/>
                    <a:pt x="21" y="209"/>
                    <a:pt x="49" y="209"/>
                  </a:cubicBezTo>
                  <a:cubicBezTo>
                    <a:pt x="75" y="209"/>
                    <a:pt x="97" y="188"/>
                    <a:pt x="97" y="160"/>
                  </a:cubicBezTo>
                  <a:lnTo>
                    <a:pt x="97" y="49"/>
                  </a:lnTo>
                  <a:cubicBezTo>
                    <a:pt x="96" y="22"/>
                    <a:pt x="75" y="0"/>
                    <a:pt x="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" name="Google Shape;1666;p49">
              <a:extLst>
                <a:ext uri="{FF2B5EF4-FFF2-40B4-BE49-F238E27FC236}">
                  <a16:creationId xmlns:a16="http://schemas.microsoft.com/office/drawing/2014/main" id="{741507A8-98E3-66C4-19EB-12CB6F30F06E}"/>
                </a:ext>
              </a:extLst>
            </p:cNvPr>
            <p:cNvSpPr/>
            <p:nvPr/>
          </p:nvSpPr>
          <p:spPr>
            <a:xfrm>
              <a:off x="885890" y="4346490"/>
              <a:ext cx="12298" cy="26226"/>
            </a:xfrm>
            <a:custGeom>
              <a:avLst/>
              <a:gdLst/>
              <a:ahLst/>
              <a:cxnLst/>
              <a:rect l="l" t="t" r="r" b="b"/>
              <a:pathLst>
                <a:path w="98" h="209" extrusionOk="0">
                  <a:moveTo>
                    <a:pt x="49" y="0"/>
                  </a:moveTo>
                  <a:cubicBezTo>
                    <a:pt x="22" y="0"/>
                    <a:pt x="0" y="21"/>
                    <a:pt x="0" y="49"/>
                  </a:cubicBezTo>
                  <a:lnTo>
                    <a:pt x="0" y="160"/>
                  </a:lnTo>
                  <a:cubicBezTo>
                    <a:pt x="0" y="186"/>
                    <a:pt x="21" y="209"/>
                    <a:pt x="49" y="209"/>
                  </a:cubicBezTo>
                  <a:cubicBezTo>
                    <a:pt x="75" y="209"/>
                    <a:pt x="98" y="188"/>
                    <a:pt x="98" y="160"/>
                  </a:cubicBezTo>
                  <a:lnTo>
                    <a:pt x="98" y="49"/>
                  </a:lnTo>
                  <a:cubicBezTo>
                    <a:pt x="98" y="22"/>
                    <a:pt x="77" y="0"/>
                    <a:pt x="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" name="Google Shape;1667;p49">
              <a:extLst>
                <a:ext uri="{FF2B5EF4-FFF2-40B4-BE49-F238E27FC236}">
                  <a16:creationId xmlns:a16="http://schemas.microsoft.com/office/drawing/2014/main" id="{A207B0A1-8E94-5871-00BC-AACEBB51D6AD}"/>
                </a:ext>
              </a:extLst>
            </p:cNvPr>
            <p:cNvSpPr/>
            <p:nvPr/>
          </p:nvSpPr>
          <p:spPr>
            <a:xfrm>
              <a:off x="908979" y="4214355"/>
              <a:ext cx="35638" cy="35638"/>
            </a:xfrm>
            <a:custGeom>
              <a:avLst/>
              <a:gdLst/>
              <a:ahLst/>
              <a:cxnLst/>
              <a:rect l="l" t="t" r="r" b="b"/>
              <a:pathLst>
                <a:path w="284" h="284" extrusionOk="0">
                  <a:moveTo>
                    <a:pt x="142" y="1"/>
                  </a:moveTo>
                  <a:cubicBezTo>
                    <a:pt x="116" y="1"/>
                    <a:pt x="94" y="21"/>
                    <a:pt x="94" y="49"/>
                  </a:cubicBezTo>
                  <a:lnTo>
                    <a:pt x="94" y="94"/>
                  </a:lnTo>
                  <a:lnTo>
                    <a:pt x="50" y="94"/>
                  </a:lnTo>
                  <a:cubicBezTo>
                    <a:pt x="24" y="94"/>
                    <a:pt x="1" y="115"/>
                    <a:pt x="1" y="142"/>
                  </a:cubicBezTo>
                  <a:cubicBezTo>
                    <a:pt x="1" y="168"/>
                    <a:pt x="22" y="190"/>
                    <a:pt x="50" y="190"/>
                  </a:cubicBezTo>
                  <a:lnTo>
                    <a:pt x="94" y="190"/>
                  </a:lnTo>
                  <a:lnTo>
                    <a:pt x="94" y="235"/>
                  </a:lnTo>
                  <a:cubicBezTo>
                    <a:pt x="94" y="261"/>
                    <a:pt x="115" y="283"/>
                    <a:pt x="142" y="283"/>
                  </a:cubicBezTo>
                  <a:cubicBezTo>
                    <a:pt x="168" y="283"/>
                    <a:pt x="191" y="262"/>
                    <a:pt x="191" y="235"/>
                  </a:cubicBezTo>
                  <a:lnTo>
                    <a:pt x="191" y="190"/>
                  </a:lnTo>
                  <a:lnTo>
                    <a:pt x="235" y="190"/>
                  </a:lnTo>
                  <a:cubicBezTo>
                    <a:pt x="262" y="190"/>
                    <a:pt x="284" y="169"/>
                    <a:pt x="284" y="142"/>
                  </a:cubicBezTo>
                  <a:cubicBezTo>
                    <a:pt x="284" y="116"/>
                    <a:pt x="263" y="94"/>
                    <a:pt x="235" y="94"/>
                  </a:cubicBezTo>
                  <a:lnTo>
                    <a:pt x="191" y="94"/>
                  </a:lnTo>
                  <a:lnTo>
                    <a:pt x="191" y="49"/>
                  </a:lnTo>
                  <a:cubicBezTo>
                    <a:pt x="191" y="23"/>
                    <a:pt x="168" y="1"/>
                    <a:pt x="1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5" name="Google Shape;1445;p49">
            <a:extLst>
              <a:ext uri="{FF2B5EF4-FFF2-40B4-BE49-F238E27FC236}">
                <a16:creationId xmlns:a16="http://schemas.microsoft.com/office/drawing/2014/main" id="{AF1D0C16-BDA8-FD4B-CBCC-488EC6675137}"/>
              </a:ext>
            </a:extLst>
          </p:cNvPr>
          <p:cNvSpPr/>
          <p:nvPr/>
        </p:nvSpPr>
        <p:spPr>
          <a:xfrm>
            <a:off x="5753507" y="2181054"/>
            <a:ext cx="818380" cy="675873"/>
          </a:xfrm>
          <a:custGeom>
            <a:avLst/>
            <a:gdLst/>
            <a:ahLst/>
            <a:cxnLst/>
            <a:rect l="l" t="t" r="r" b="b"/>
            <a:pathLst>
              <a:path w="3184" h="3296" extrusionOk="0">
                <a:moveTo>
                  <a:pt x="1403" y="96"/>
                </a:moveTo>
                <a:cubicBezTo>
                  <a:pt x="1476" y="96"/>
                  <a:pt x="1536" y="156"/>
                  <a:pt x="1536" y="229"/>
                </a:cubicBezTo>
                <a:lnTo>
                  <a:pt x="1536" y="233"/>
                </a:lnTo>
                <a:cubicBezTo>
                  <a:pt x="1494" y="222"/>
                  <a:pt x="1449" y="213"/>
                  <a:pt x="1403" y="213"/>
                </a:cubicBezTo>
                <a:cubicBezTo>
                  <a:pt x="1357" y="215"/>
                  <a:pt x="1311" y="222"/>
                  <a:pt x="1269" y="233"/>
                </a:cubicBezTo>
                <a:lnTo>
                  <a:pt x="1269" y="229"/>
                </a:lnTo>
                <a:cubicBezTo>
                  <a:pt x="1269" y="156"/>
                  <a:pt x="1330" y="96"/>
                  <a:pt x="1403" y="96"/>
                </a:cubicBezTo>
                <a:close/>
                <a:moveTo>
                  <a:pt x="1402" y="752"/>
                </a:moveTo>
                <a:cubicBezTo>
                  <a:pt x="1421" y="776"/>
                  <a:pt x="1445" y="797"/>
                  <a:pt x="1470" y="813"/>
                </a:cubicBezTo>
                <a:cubicBezTo>
                  <a:pt x="1508" y="840"/>
                  <a:pt x="1550" y="860"/>
                  <a:pt x="1594" y="870"/>
                </a:cubicBezTo>
                <a:cubicBezTo>
                  <a:pt x="1612" y="873"/>
                  <a:pt x="1628" y="884"/>
                  <a:pt x="1640" y="899"/>
                </a:cubicBezTo>
                <a:cubicBezTo>
                  <a:pt x="1651" y="914"/>
                  <a:pt x="1659" y="933"/>
                  <a:pt x="1659" y="951"/>
                </a:cubicBezTo>
                <a:cubicBezTo>
                  <a:pt x="1659" y="1047"/>
                  <a:pt x="1604" y="1137"/>
                  <a:pt x="1519" y="1181"/>
                </a:cubicBezTo>
                <a:cubicBezTo>
                  <a:pt x="1483" y="1201"/>
                  <a:pt x="1442" y="1211"/>
                  <a:pt x="1402" y="1211"/>
                </a:cubicBezTo>
                <a:cubicBezTo>
                  <a:pt x="1361" y="1211"/>
                  <a:pt x="1321" y="1201"/>
                  <a:pt x="1284" y="1181"/>
                </a:cubicBezTo>
                <a:cubicBezTo>
                  <a:pt x="1198" y="1135"/>
                  <a:pt x="1145" y="1047"/>
                  <a:pt x="1145" y="951"/>
                </a:cubicBezTo>
                <a:cubicBezTo>
                  <a:pt x="1145" y="933"/>
                  <a:pt x="1152" y="914"/>
                  <a:pt x="1163" y="899"/>
                </a:cubicBezTo>
                <a:cubicBezTo>
                  <a:pt x="1175" y="884"/>
                  <a:pt x="1190" y="875"/>
                  <a:pt x="1209" y="870"/>
                </a:cubicBezTo>
                <a:cubicBezTo>
                  <a:pt x="1285" y="851"/>
                  <a:pt x="1352" y="809"/>
                  <a:pt x="1402" y="752"/>
                </a:cubicBezTo>
                <a:close/>
                <a:moveTo>
                  <a:pt x="1693" y="1150"/>
                </a:moveTo>
                <a:lnTo>
                  <a:pt x="1712" y="1161"/>
                </a:lnTo>
                <a:cubicBezTo>
                  <a:pt x="1734" y="1176"/>
                  <a:pt x="1749" y="1198"/>
                  <a:pt x="1751" y="1224"/>
                </a:cubicBezTo>
                <a:cubicBezTo>
                  <a:pt x="1755" y="1250"/>
                  <a:pt x="1746" y="1277"/>
                  <a:pt x="1729" y="1295"/>
                </a:cubicBezTo>
                <a:lnTo>
                  <a:pt x="1578" y="1457"/>
                </a:lnTo>
                <a:lnTo>
                  <a:pt x="1455" y="1303"/>
                </a:lnTo>
                <a:cubicBezTo>
                  <a:pt x="1493" y="1297"/>
                  <a:pt x="1530" y="1285"/>
                  <a:pt x="1564" y="1266"/>
                </a:cubicBezTo>
                <a:cubicBezTo>
                  <a:pt x="1618" y="1239"/>
                  <a:pt x="1661" y="1198"/>
                  <a:pt x="1693" y="1150"/>
                </a:cubicBezTo>
                <a:close/>
                <a:moveTo>
                  <a:pt x="1111" y="1151"/>
                </a:moveTo>
                <a:cubicBezTo>
                  <a:pt x="1143" y="1198"/>
                  <a:pt x="1186" y="1239"/>
                  <a:pt x="1241" y="1268"/>
                </a:cubicBezTo>
                <a:cubicBezTo>
                  <a:pt x="1274" y="1286"/>
                  <a:pt x="1313" y="1297"/>
                  <a:pt x="1348" y="1305"/>
                </a:cubicBezTo>
                <a:lnTo>
                  <a:pt x="1226" y="1458"/>
                </a:lnTo>
                <a:lnTo>
                  <a:pt x="1075" y="1296"/>
                </a:lnTo>
                <a:cubicBezTo>
                  <a:pt x="1058" y="1277"/>
                  <a:pt x="1049" y="1250"/>
                  <a:pt x="1053" y="1224"/>
                </a:cubicBezTo>
                <a:cubicBezTo>
                  <a:pt x="1057" y="1198"/>
                  <a:pt x="1072" y="1176"/>
                  <a:pt x="1094" y="1161"/>
                </a:cubicBezTo>
                <a:lnTo>
                  <a:pt x="1111" y="1151"/>
                </a:lnTo>
                <a:close/>
                <a:moveTo>
                  <a:pt x="1693" y="1884"/>
                </a:moveTo>
                <a:lnTo>
                  <a:pt x="1810" y="1941"/>
                </a:lnTo>
                <a:lnTo>
                  <a:pt x="1646" y="2243"/>
                </a:lnTo>
                <a:cubicBezTo>
                  <a:pt x="1639" y="2258"/>
                  <a:pt x="1624" y="2265"/>
                  <a:pt x="1608" y="2265"/>
                </a:cubicBezTo>
                <a:lnTo>
                  <a:pt x="1373" y="2265"/>
                </a:lnTo>
                <a:cubicBezTo>
                  <a:pt x="1357" y="2265"/>
                  <a:pt x="1342" y="2253"/>
                  <a:pt x="1342" y="2235"/>
                </a:cubicBezTo>
                <a:cubicBezTo>
                  <a:pt x="1342" y="2216"/>
                  <a:pt x="1351" y="2197"/>
                  <a:pt x="1363" y="2185"/>
                </a:cubicBezTo>
                <a:cubicBezTo>
                  <a:pt x="1379" y="2171"/>
                  <a:pt x="1398" y="2165"/>
                  <a:pt x="1418" y="2165"/>
                </a:cubicBezTo>
                <a:lnTo>
                  <a:pt x="1515" y="2165"/>
                </a:lnTo>
                <a:cubicBezTo>
                  <a:pt x="1534" y="2165"/>
                  <a:pt x="1550" y="2155"/>
                  <a:pt x="1557" y="2140"/>
                </a:cubicBezTo>
                <a:lnTo>
                  <a:pt x="1693" y="1884"/>
                </a:lnTo>
                <a:close/>
                <a:moveTo>
                  <a:pt x="1110" y="1884"/>
                </a:moveTo>
                <a:lnTo>
                  <a:pt x="1263" y="2169"/>
                </a:lnTo>
                <a:cubicBezTo>
                  <a:pt x="1253" y="2190"/>
                  <a:pt x="1248" y="2213"/>
                  <a:pt x="1248" y="2237"/>
                </a:cubicBezTo>
                <a:cubicBezTo>
                  <a:pt x="1248" y="2306"/>
                  <a:pt x="1304" y="2363"/>
                  <a:pt x="1374" y="2363"/>
                </a:cubicBezTo>
                <a:lnTo>
                  <a:pt x="1514" y="2363"/>
                </a:lnTo>
                <a:cubicBezTo>
                  <a:pt x="1570" y="2363"/>
                  <a:pt x="1615" y="2408"/>
                  <a:pt x="1615" y="2463"/>
                </a:cubicBezTo>
                <a:lnTo>
                  <a:pt x="1615" y="2490"/>
                </a:lnTo>
                <a:cubicBezTo>
                  <a:pt x="1535" y="2463"/>
                  <a:pt x="1451" y="2450"/>
                  <a:pt x="1366" y="2450"/>
                </a:cubicBezTo>
                <a:lnTo>
                  <a:pt x="1264" y="2450"/>
                </a:lnTo>
                <a:cubicBezTo>
                  <a:pt x="1253" y="2441"/>
                  <a:pt x="1246" y="2429"/>
                  <a:pt x="1240" y="2417"/>
                </a:cubicBezTo>
                <a:lnTo>
                  <a:pt x="989" y="1944"/>
                </a:lnTo>
                <a:lnTo>
                  <a:pt x="1110" y="1884"/>
                </a:lnTo>
                <a:close/>
                <a:moveTo>
                  <a:pt x="1845" y="2078"/>
                </a:moveTo>
                <a:cubicBezTo>
                  <a:pt x="1869" y="2180"/>
                  <a:pt x="1913" y="2274"/>
                  <a:pt x="1978" y="2355"/>
                </a:cubicBezTo>
                <a:lnTo>
                  <a:pt x="2012" y="2397"/>
                </a:lnTo>
                <a:cubicBezTo>
                  <a:pt x="2023" y="2413"/>
                  <a:pt x="2036" y="2430"/>
                  <a:pt x="2044" y="2448"/>
                </a:cubicBezTo>
                <a:cubicBezTo>
                  <a:pt x="2012" y="2491"/>
                  <a:pt x="2000" y="2545"/>
                  <a:pt x="2012" y="2598"/>
                </a:cubicBezTo>
                <a:lnTo>
                  <a:pt x="2048" y="2760"/>
                </a:lnTo>
                <a:lnTo>
                  <a:pt x="1980" y="2760"/>
                </a:lnTo>
                <a:cubicBezTo>
                  <a:pt x="1977" y="2749"/>
                  <a:pt x="1972" y="2741"/>
                  <a:pt x="1968" y="2731"/>
                </a:cubicBezTo>
                <a:cubicBezTo>
                  <a:pt x="1955" y="2708"/>
                  <a:pt x="1937" y="2690"/>
                  <a:pt x="1922" y="2675"/>
                </a:cubicBezTo>
                <a:cubicBezTo>
                  <a:pt x="1859" y="2615"/>
                  <a:pt x="1787" y="2565"/>
                  <a:pt x="1712" y="2528"/>
                </a:cubicBezTo>
                <a:lnTo>
                  <a:pt x="1712" y="2463"/>
                </a:lnTo>
                <a:cubicBezTo>
                  <a:pt x="1712" y="2419"/>
                  <a:pt x="1697" y="2380"/>
                  <a:pt x="1674" y="2346"/>
                </a:cubicBezTo>
                <a:cubicBezTo>
                  <a:pt x="1698" y="2334"/>
                  <a:pt x="1718" y="2314"/>
                  <a:pt x="1732" y="2289"/>
                </a:cubicBezTo>
                <a:lnTo>
                  <a:pt x="1845" y="2078"/>
                </a:lnTo>
                <a:close/>
                <a:moveTo>
                  <a:pt x="502" y="2492"/>
                </a:moveTo>
                <a:lnTo>
                  <a:pt x="502" y="2895"/>
                </a:lnTo>
                <a:lnTo>
                  <a:pt x="396" y="2895"/>
                </a:lnTo>
                <a:lnTo>
                  <a:pt x="396" y="2492"/>
                </a:lnTo>
                <a:close/>
                <a:moveTo>
                  <a:pt x="2401" y="2373"/>
                </a:moveTo>
                <a:cubicBezTo>
                  <a:pt x="2406" y="2373"/>
                  <a:pt x="2412" y="2374"/>
                  <a:pt x="2418" y="2379"/>
                </a:cubicBezTo>
                <a:lnTo>
                  <a:pt x="2500" y="2438"/>
                </a:lnTo>
                <a:cubicBezTo>
                  <a:pt x="2524" y="2455"/>
                  <a:pt x="2551" y="2465"/>
                  <a:pt x="2580" y="2465"/>
                </a:cubicBezTo>
                <a:cubicBezTo>
                  <a:pt x="2588" y="2465"/>
                  <a:pt x="2611" y="2464"/>
                  <a:pt x="2633" y="2464"/>
                </a:cubicBezTo>
                <a:cubicBezTo>
                  <a:pt x="2656" y="2464"/>
                  <a:pt x="2678" y="2465"/>
                  <a:pt x="2685" y="2466"/>
                </a:cubicBezTo>
                <a:lnTo>
                  <a:pt x="2730" y="2620"/>
                </a:lnTo>
                <a:lnTo>
                  <a:pt x="2678" y="2668"/>
                </a:lnTo>
                <a:cubicBezTo>
                  <a:pt x="2652" y="2694"/>
                  <a:pt x="2630" y="2724"/>
                  <a:pt x="2615" y="2758"/>
                </a:cubicBezTo>
                <a:cubicBezTo>
                  <a:pt x="2601" y="2792"/>
                  <a:pt x="2593" y="2829"/>
                  <a:pt x="2593" y="2866"/>
                </a:cubicBezTo>
                <a:cubicBezTo>
                  <a:pt x="2593" y="2889"/>
                  <a:pt x="2584" y="2910"/>
                  <a:pt x="2568" y="2925"/>
                </a:cubicBezTo>
                <a:cubicBezTo>
                  <a:pt x="2552" y="2941"/>
                  <a:pt x="2530" y="2951"/>
                  <a:pt x="2507" y="2951"/>
                </a:cubicBezTo>
                <a:cubicBezTo>
                  <a:pt x="2434" y="2951"/>
                  <a:pt x="2372" y="2999"/>
                  <a:pt x="2351" y="3066"/>
                </a:cubicBezTo>
                <a:cubicBezTo>
                  <a:pt x="2315" y="3055"/>
                  <a:pt x="2279" y="3050"/>
                  <a:pt x="2242" y="3050"/>
                </a:cubicBezTo>
                <a:lnTo>
                  <a:pt x="1974" y="3050"/>
                </a:lnTo>
                <a:cubicBezTo>
                  <a:pt x="1958" y="2987"/>
                  <a:pt x="1958" y="2920"/>
                  <a:pt x="1974" y="2857"/>
                </a:cubicBezTo>
                <a:lnTo>
                  <a:pt x="2069" y="2857"/>
                </a:lnTo>
                <a:lnTo>
                  <a:pt x="2079" y="2899"/>
                </a:lnTo>
                <a:cubicBezTo>
                  <a:pt x="2084" y="2921"/>
                  <a:pt x="2104" y="2937"/>
                  <a:pt x="2126" y="2937"/>
                </a:cubicBezTo>
                <a:cubicBezTo>
                  <a:pt x="2130" y="2937"/>
                  <a:pt x="2132" y="2937"/>
                  <a:pt x="2136" y="2936"/>
                </a:cubicBezTo>
                <a:cubicBezTo>
                  <a:pt x="2162" y="2930"/>
                  <a:pt x="2178" y="2904"/>
                  <a:pt x="2173" y="2878"/>
                </a:cubicBezTo>
                <a:lnTo>
                  <a:pt x="2154" y="2800"/>
                </a:lnTo>
                <a:lnTo>
                  <a:pt x="2104" y="2579"/>
                </a:lnTo>
                <a:cubicBezTo>
                  <a:pt x="2096" y="2553"/>
                  <a:pt x="2104" y="2526"/>
                  <a:pt x="2121" y="2505"/>
                </a:cubicBezTo>
                <a:cubicBezTo>
                  <a:pt x="2137" y="2484"/>
                  <a:pt x="2161" y="2473"/>
                  <a:pt x="2189" y="2473"/>
                </a:cubicBezTo>
                <a:lnTo>
                  <a:pt x="2303" y="2473"/>
                </a:lnTo>
                <a:cubicBezTo>
                  <a:pt x="2343" y="2473"/>
                  <a:pt x="2376" y="2439"/>
                  <a:pt x="2376" y="2400"/>
                </a:cubicBezTo>
                <a:cubicBezTo>
                  <a:pt x="2376" y="2385"/>
                  <a:pt x="2387" y="2378"/>
                  <a:pt x="2390" y="2375"/>
                </a:cubicBezTo>
                <a:cubicBezTo>
                  <a:pt x="2392" y="2374"/>
                  <a:pt x="2396" y="2373"/>
                  <a:pt x="2401" y="2373"/>
                </a:cubicBezTo>
                <a:close/>
                <a:moveTo>
                  <a:pt x="959" y="2083"/>
                </a:moveTo>
                <a:lnTo>
                  <a:pt x="1152" y="2449"/>
                </a:lnTo>
                <a:lnTo>
                  <a:pt x="1073" y="2449"/>
                </a:lnTo>
                <a:cubicBezTo>
                  <a:pt x="1047" y="2449"/>
                  <a:pt x="1025" y="2470"/>
                  <a:pt x="1025" y="2497"/>
                </a:cubicBezTo>
                <a:cubicBezTo>
                  <a:pt x="1025" y="2523"/>
                  <a:pt x="1046" y="2545"/>
                  <a:pt x="1073" y="2545"/>
                </a:cubicBezTo>
                <a:lnTo>
                  <a:pt x="1370" y="2545"/>
                </a:lnTo>
                <a:cubicBezTo>
                  <a:pt x="1554" y="2545"/>
                  <a:pt x="1727" y="2616"/>
                  <a:pt x="1859" y="2743"/>
                </a:cubicBezTo>
                <a:cubicBezTo>
                  <a:pt x="1871" y="2757"/>
                  <a:pt x="1882" y="2767"/>
                  <a:pt x="1887" y="2776"/>
                </a:cubicBezTo>
                <a:cubicBezTo>
                  <a:pt x="1890" y="2781"/>
                  <a:pt x="1892" y="2788"/>
                  <a:pt x="1894" y="2800"/>
                </a:cubicBezTo>
                <a:cubicBezTo>
                  <a:pt x="1859" y="2899"/>
                  <a:pt x="1859" y="3007"/>
                  <a:pt x="1890" y="3105"/>
                </a:cubicBezTo>
                <a:cubicBezTo>
                  <a:pt x="1882" y="3165"/>
                  <a:pt x="1808" y="3178"/>
                  <a:pt x="1760" y="3188"/>
                </a:cubicBezTo>
                <a:cubicBezTo>
                  <a:pt x="1786" y="3152"/>
                  <a:pt x="1801" y="3107"/>
                  <a:pt x="1801" y="3057"/>
                </a:cubicBezTo>
                <a:cubicBezTo>
                  <a:pt x="1801" y="2931"/>
                  <a:pt x="1697" y="2826"/>
                  <a:pt x="1570" y="2826"/>
                </a:cubicBezTo>
                <a:lnTo>
                  <a:pt x="1204" y="2826"/>
                </a:lnTo>
                <a:cubicBezTo>
                  <a:pt x="1189" y="2801"/>
                  <a:pt x="1163" y="2784"/>
                  <a:pt x="1132" y="2784"/>
                </a:cubicBezTo>
                <a:lnTo>
                  <a:pt x="1009" y="2784"/>
                </a:lnTo>
                <a:cubicBezTo>
                  <a:pt x="963" y="2784"/>
                  <a:pt x="926" y="2821"/>
                  <a:pt x="926" y="2867"/>
                </a:cubicBezTo>
                <a:lnTo>
                  <a:pt x="926" y="2894"/>
                </a:lnTo>
                <a:lnTo>
                  <a:pt x="600" y="2894"/>
                </a:lnTo>
                <a:lnTo>
                  <a:pt x="600" y="2545"/>
                </a:lnTo>
                <a:lnTo>
                  <a:pt x="847" y="2545"/>
                </a:lnTo>
                <a:cubicBezTo>
                  <a:pt x="873" y="2545"/>
                  <a:pt x="895" y="2524"/>
                  <a:pt x="895" y="2497"/>
                </a:cubicBezTo>
                <a:cubicBezTo>
                  <a:pt x="895" y="2471"/>
                  <a:pt x="874" y="2449"/>
                  <a:pt x="847" y="2449"/>
                </a:cubicBezTo>
                <a:lnTo>
                  <a:pt x="760" y="2449"/>
                </a:lnTo>
                <a:cubicBezTo>
                  <a:pt x="770" y="2430"/>
                  <a:pt x="782" y="2412"/>
                  <a:pt x="795" y="2395"/>
                </a:cubicBezTo>
                <a:lnTo>
                  <a:pt x="829" y="2351"/>
                </a:lnTo>
                <a:cubicBezTo>
                  <a:pt x="892" y="2272"/>
                  <a:pt x="936" y="2181"/>
                  <a:pt x="959" y="2083"/>
                </a:cubicBezTo>
                <a:close/>
                <a:moveTo>
                  <a:pt x="1119" y="2881"/>
                </a:moveTo>
                <a:lnTo>
                  <a:pt x="1119" y="3193"/>
                </a:lnTo>
                <a:lnTo>
                  <a:pt x="1022" y="3193"/>
                </a:lnTo>
                <a:lnTo>
                  <a:pt x="1022" y="2881"/>
                </a:lnTo>
                <a:close/>
                <a:moveTo>
                  <a:pt x="1571" y="2923"/>
                </a:moveTo>
                <a:cubicBezTo>
                  <a:pt x="1645" y="2923"/>
                  <a:pt x="1706" y="2983"/>
                  <a:pt x="1706" y="3057"/>
                </a:cubicBezTo>
                <a:cubicBezTo>
                  <a:pt x="1706" y="3133"/>
                  <a:pt x="1645" y="3193"/>
                  <a:pt x="1571" y="3193"/>
                </a:cubicBezTo>
                <a:lnTo>
                  <a:pt x="1215" y="3193"/>
                </a:lnTo>
                <a:lnTo>
                  <a:pt x="1215" y="2923"/>
                </a:lnTo>
                <a:close/>
                <a:moveTo>
                  <a:pt x="1398" y="1"/>
                </a:moveTo>
                <a:cubicBezTo>
                  <a:pt x="1270" y="1"/>
                  <a:pt x="1167" y="103"/>
                  <a:pt x="1167" y="231"/>
                </a:cubicBezTo>
                <a:lnTo>
                  <a:pt x="1167" y="274"/>
                </a:lnTo>
                <a:cubicBezTo>
                  <a:pt x="1110" y="305"/>
                  <a:pt x="1058" y="349"/>
                  <a:pt x="1017" y="404"/>
                </a:cubicBezTo>
                <a:cubicBezTo>
                  <a:pt x="1002" y="425"/>
                  <a:pt x="1006" y="454"/>
                  <a:pt x="1027" y="472"/>
                </a:cubicBezTo>
                <a:cubicBezTo>
                  <a:pt x="1035" y="478"/>
                  <a:pt x="1046" y="481"/>
                  <a:pt x="1056" y="481"/>
                </a:cubicBezTo>
                <a:cubicBezTo>
                  <a:pt x="1070" y="481"/>
                  <a:pt x="1085" y="475"/>
                  <a:pt x="1095" y="463"/>
                </a:cubicBezTo>
                <a:cubicBezTo>
                  <a:pt x="1167" y="367"/>
                  <a:pt x="1278" y="312"/>
                  <a:pt x="1398" y="312"/>
                </a:cubicBezTo>
                <a:cubicBezTo>
                  <a:pt x="1599" y="312"/>
                  <a:pt x="1765" y="470"/>
                  <a:pt x="1776" y="672"/>
                </a:cubicBezTo>
                <a:lnTo>
                  <a:pt x="1777" y="829"/>
                </a:lnTo>
                <a:cubicBezTo>
                  <a:pt x="1777" y="849"/>
                  <a:pt x="1770" y="868"/>
                  <a:pt x="1755" y="882"/>
                </a:cubicBezTo>
                <a:cubicBezTo>
                  <a:pt x="1751" y="886"/>
                  <a:pt x="1746" y="889"/>
                  <a:pt x="1740" y="893"/>
                </a:cubicBezTo>
                <a:cubicBezTo>
                  <a:pt x="1734" y="875"/>
                  <a:pt x="1725" y="856"/>
                  <a:pt x="1712" y="841"/>
                </a:cubicBezTo>
                <a:cubicBezTo>
                  <a:pt x="1687" y="809"/>
                  <a:pt x="1651" y="787"/>
                  <a:pt x="1612" y="777"/>
                </a:cubicBezTo>
                <a:cubicBezTo>
                  <a:pt x="1579" y="768"/>
                  <a:pt x="1549" y="755"/>
                  <a:pt x="1520" y="735"/>
                </a:cubicBezTo>
                <a:cubicBezTo>
                  <a:pt x="1493" y="715"/>
                  <a:pt x="1468" y="690"/>
                  <a:pt x="1450" y="663"/>
                </a:cubicBezTo>
                <a:lnTo>
                  <a:pt x="1436" y="643"/>
                </a:lnTo>
                <a:cubicBezTo>
                  <a:pt x="1427" y="630"/>
                  <a:pt x="1413" y="622"/>
                  <a:pt x="1396" y="622"/>
                </a:cubicBezTo>
                <a:cubicBezTo>
                  <a:pt x="1380" y="622"/>
                  <a:pt x="1365" y="630"/>
                  <a:pt x="1356" y="643"/>
                </a:cubicBezTo>
                <a:lnTo>
                  <a:pt x="1342" y="663"/>
                </a:lnTo>
                <a:cubicBezTo>
                  <a:pt x="1304" y="720"/>
                  <a:pt x="1247" y="761"/>
                  <a:pt x="1180" y="777"/>
                </a:cubicBezTo>
                <a:cubicBezTo>
                  <a:pt x="1141" y="786"/>
                  <a:pt x="1105" y="809"/>
                  <a:pt x="1080" y="841"/>
                </a:cubicBezTo>
                <a:cubicBezTo>
                  <a:pt x="1069" y="856"/>
                  <a:pt x="1058" y="875"/>
                  <a:pt x="1052" y="893"/>
                </a:cubicBezTo>
                <a:cubicBezTo>
                  <a:pt x="1029" y="881"/>
                  <a:pt x="1015" y="856"/>
                  <a:pt x="1015" y="829"/>
                </a:cubicBezTo>
                <a:lnTo>
                  <a:pt x="1016" y="672"/>
                </a:lnTo>
                <a:cubicBezTo>
                  <a:pt x="1016" y="664"/>
                  <a:pt x="1017" y="656"/>
                  <a:pt x="1017" y="650"/>
                </a:cubicBezTo>
                <a:cubicBezTo>
                  <a:pt x="1021" y="624"/>
                  <a:pt x="1002" y="600"/>
                  <a:pt x="974" y="596"/>
                </a:cubicBezTo>
                <a:cubicBezTo>
                  <a:pt x="973" y="595"/>
                  <a:pt x="972" y="595"/>
                  <a:pt x="970" y="595"/>
                </a:cubicBezTo>
                <a:cubicBezTo>
                  <a:pt x="946" y="595"/>
                  <a:pt x="925" y="613"/>
                  <a:pt x="921" y="640"/>
                </a:cubicBezTo>
                <a:cubicBezTo>
                  <a:pt x="920" y="650"/>
                  <a:pt x="918" y="664"/>
                  <a:pt x="918" y="671"/>
                </a:cubicBezTo>
                <a:lnTo>
                  <a:pt x="917" y="829"/>
                </a:lnTo>
                <a:lnTo>
                  <a:pt x="917" y="830"/>
                </a:lnTo>
                <a:cubicBezTo>
                  <a:pt x="917" y="909"/>
                  <a:pt x="970" y="975"/>
                  <a:pt x="1043" y="996"/>
                </a:cubicBezTo>
                <a:cubicBezTo>
                  <a:pt x="1046" y="1020"/>
                  <a:pt x="1051" y="1044"/>
                  <a:pt x="1058" y="1066"/>
                </a:cubicBezTo>
                <a:lnTo>
                  <a:pt x="1032" y="1083"/>
                </a:lnTo>
                <a:cubicBezTo>
                  <a:pt x="1000" y="1104"/>
                  <a:pt x="976" y="1133"/>
                  <a:pt x="962" y="1167"/>
                </a:cubicBezTo>
                <a:lnTo>
                  <a:pt x="795" y="1258"/>
                </a:lnTo>
                <a:cubicBezTo>
                  <a:pt x="672" y="1324"/>
                  <a:pt x="625" y="1479"/>
                  <a:pt x="692" y="1603"/>
                </a:cubicBezTo>
                <a:lnTo>
                  <a:pt x="870" y="1941"/>
                </a:lnTo>
                <a:cubicBezTo>
                  <a:pt x="868" y="2071"/>
                  <a:pt x="823" y="2196"/>
                  <a:pt x="743" y="2298"/>
                </a:cubicBezTo>
                <a:lnTo>
                  <a:pt x="708" y="2341"/>
                </a:lnTo>
                <a:cubicBezTo>
                  <a:pt x="681" y="2375"/>
                  <a:pt x="659" y="2413"/>
                  <a:pt x="643" y="2454"/>
                </a:cubicBezTo>
                <a:lnTo>
                  <a:pt x="586" y="2454"/>
                </a:lnTo>
                <a:cubicBezTo>
                  <a:pt x="574" y="2422"/>
                  <a:pt x="544" y="2399"/>
                  <a:pt x="507" y="2399"/>
                </a:cubicBezTo>
                <a:lnTo>
                  <a:pt x="373" y="2399"/>
                </a:lnTo>
                <a:cubicBezTo>
                  <a:pt x="338" y="2399"/>
                  <a:pt x="306" y="2423"/>
                  <a:pt x="295" y="2454"/>
                </a:cubicBezTo>
                <a:lnTo>
                  <a:pt x="48" y="2454"/>
                </a:lnTo>
                <a:cubicBezTo>
                  <a:pt x="22" y="2454"/>
                  <a:pt x="0" y="2475"/>
                  <a:pt x="0" y="2502"/>
                </a:cubicBezTo>
                <a:cubicBezTo>
                  <a:pt x="0" y="2528"/>
                  <a:pt x="21" y="2551"/>
                  <a:pt x="48" y="2551"/>
                </a:cubicBezTo>
                <a:lnTo>
                  <a:pt x="289" y="2551"/>
                </a:lnTo>
                <a:lnTo>
                  <a:pt x="289" y="2899"/>
                </a:lnTo>
                <a:lnTo>
                  <a:pt x="48" y="2899"/>
                </a:lnTo>
                <a:cubicBezTo>
                  <a:pt x="22" y="2899"/>
                  <a:pt x="0" y="2920"/>
                  <a:pt x="0" y="2947"/>
                </a:cubicBezTo>
                <a:cubicBezTo>
                  <a:pt x="0" y="2974"/>
                  <a:pt x="21" y="2997"/>
                  <a:pt x="48" y="2997"/>
                </a:cubicBezTo>
                <a:lnTo>
                  <a:pt x="916" y="2997"/>
                </a:lnTo>
                <a:lnTo>
                  <a:pt x="916" y="3198"/>
                </a:lnTo>
                <a:lnTo>
                  <a:pt x="48" y="3198"/>
                </a:lnTo>
                <a:cubicBezTo>
                  <a:pt x="22" y="3198"/>
                  <a:pt x="0" y="3219"/>
                  <a:pt x="0" y="3246"/>
                </a:cubicBezTo>
                <a:cubicBezTo>
                  <a:pt x="0" y="3274"/>
                  <a:pt x="21" y="3295"/>
                  <a:pt x="48" y="3295"/>
                </a:cubicBezTo>
                <a:lnTo>
                  <a:pt x="1702" y="3295"/>
                </a:lnTo>
                <a:cubicBezTo>
                  <a:pt x="1803" y="3292"/>
                  <a:pt x="1936" y="3261"/>
                  <a:pt x="1970" y="3151"/>
                </a:cubicBezTo>
                <a:lnTo>
                  <a:pt x="2235" y="3151"/>
                </a:lnTo>
                <a:cubicBezTo>
                  <a:pt x="2271" y="3151"/>
                  <a:pt x="2309" y="3159"/>
                  <a:pt x="2343" y="3173"/>
                </a:cubicBezTo>
                <a:cubicBezTo>
                  <a:pt x="2364" y="3243"/>
                  <a:pt x="2429" y="3295"/>
                  <a:pt x="2505" y="3295"/>
                </a:cubicBezTo>
                <a:lnTo>
                  <a:pt x="2761" y="3295"/>
                </a:lnTo>
                <a:cubicBezTo>
                  <a:pt x="2875" y="3295"/>
                  <a:pt x="2985" y="3248"/>
                  <a:pt x="3062" y="3164"/>
                </a:cubicBezTo>
                <a:cubicBezTo>
                  <a:pt x="3080" y="3144"/>
                  <a:pt x="3079" y="3114"/>
                  <a:pt x="3059" y="3096"/>
                </a:cubicBezTo>
                <a:cubicBezTo>
                  <a:pt x="3050" y="3087"/>
                  <a:pt x="3038" y="3083"/>
                  <a:pt x="3026" y="3083"/>
                </a:cubicBezTo>
                <a:cubicBezTo>
                  <a:pt x="3014" y="3083"/>
                  <a:pt x="3001" y="3088"/>
                  <a:pt x="2991" y="3098"/>
                </a:cubicBezTo>
                <a:cubicBezTo>
                  <a:pt x="2930" y="3162"/>
                  <a:pt x="2849" y="3199"/>
                  <a:pt x="2760" y="3199"/>
                </a:cubicBezTo>
                <a:lnTo>
                  <a:pt x="2504" y="3199"/>
                </a:lnTo>
                <a:cubicBezTo>
                  <a:pt x="2463" y="3199"/>
                  <a:pt x="2432" y="3166"/>
                  <a:pt x="2432" y="3126"/>
                </a:cubicBezTo>
                <a:cubicBezTo>
                  <a:pt x="2430" y="3087"/>
                  <a:pt x="2459" y="3052"/>
                  <a:pt x="2499" y="3052"/>
                </a:cubicBezTo>
                <a:cubicBezTo>
                  <a:pt x="2547" y="3052"/>
                  <a:pt x="2593" y="3034"/>
                  <a:pt x="2629" y="2999"/>
                </a:cubicBezTo>
                <a:cubicBezTo>
                  <a:pt x="2662" y="2965"/>
                  <a:pt x="2682" y="2919"/>
                  <a:pt x="2682" y="2871"/>
                </a:cubicBezTo>
                <a:cubicBezTo>
                  <a:pt x="2682" y="2847"/>
                  <a:pt x="2687" y="2824"/>
                  <a:pt x="2697" y="2801"/>
                </a:cubicBezTo>
                <a:cubicBezTo>
                  <a:pt x="2705" y="2779"/>
                  <a:pt x="2720" y="2759"/>
                  <a:pt x="2737" y="2742"/>
                </a:cubicBezTo>
                <a:lnTo>
                  <a:pt x="2760" y="2721"/>
                </a:lnTo>
                <a:cubicBezTo>
                  <a:pt x="2783" y="2761"/>
                  <a:pt x="2818" y="2792"/>
                  <a:pt x="2861" y="2811"/>
                </a:cubicBezTo>
                <a:cubicBezTo>
                  <a:pt x="2867" y="2814"/>
                  <a:pt x="2875" y="2815"/>
                  <a:pt x="2881" y="2815"/>
                </a:cubicBezTo>
                <a:cubicBezTo>
                  <a:pt x="2899" y="2815"/>
                  <a:pt x="2917" y="2805"/>
                  <a:pt x="2924" y="2788"/>
                </a:cubicBezTo>
                <a:cubicBezTo>
                  <a:pt x="2935" y="2764"/>
                  <a:pt x="2924" y="2736"/>
                  <a:pt x="2901" y="2724"/>
                </a:cubicBezTo>
                <a:cubicBezTo>
                  <a:pt x="2865" y="2707"/>
                  <a:pt x="2838" y="2677"/>
                  <a:pt x="2826" y="2638"/>
                </a:cubicBezTo>
                <a:lnTo>
                  <a:pt x="2768" y="2444"/>
                </a:lnTo>
                <a:cubicBezTo>
                  <a:pt x="2766" y="2433"/>
                  <a:pt x="2767" y="2423"/>
                  <a:pt x="2773" y="2415"/>
                </a:cubicBezTo>
                <a:cubicBezTo>
                  <a:pt x="2781" y="2407"/>
                  <a:pt x="2789" y="2402"/>
                  <a:pt x="2799" y="2402"/>
                </a:cubicBezTo>
                <a:cubicBezTo>
                  <a:pt x="2875" y="2402"/>
                  <a:pt x="2944" y="2431"/>
                  <a:pt x="2997" y="2483"/>
                </a:cubicBezTo>
                <a:cubicBezTo>
                  <a:pt x="3050" y="2536"/>
                  <a:pt x="3079" y="2606"/>
                  <a:pt x="3079" y="2680"/>
                </a:cubicBezTo>
                <a:lnTo>
                  <a:pt x="3079" y="2882"/>
                </a:lnTo>
                <a:cubicBezTo>
                  <a:pt x="3079" y="2895"/>
                  <a:pt x="3077" y="2910"/>
                  <a:pt x="3076" y="2923"/>
                </a:cubicBezTo>
                <a:cubicBezTo>
                  <a:pt x="3072" y="2950"/>
                  <a:pt x="3092" y="2974"/>
                  <a:pt x="3118" y="2977"/>
                </a:cubicBezTo>
                <a:cubicBezTo>
                  <a:pt x="3120" y="2977"/>
                  <a:pt x="3123" y="2977"/>
                  <a:pt x="3125" y="2977"/>
                </a:cubicBezTo>
                <a:cubicBezTo>
                  <a:pt x="3148" y="2977"/>
                  <a:pt x="3169" y="2959"/>
                  <a:pt x="3172" y="2935"/>
                </a:cubicBezTo>
                <a:cubicBezTo>
                  <a:pt x="3174" y="2918"/>
                  <a:pt x="3175" y="2900"/>
                  <a:pt x="3175" y="2882"/>
                </a:cubicBezTo>
                <a:lnTo>
                  <a:pt x="3175" y="2680"/>
                </a:lnTo>
                <a:cubicBezTo>
                  <a:pt x="3184" y="2575"/>
                  <a:pt x="3144" y="2480"/>
                  <a:pt x="3074" y="2410"/>
                </a:cubicBezTo>
                <a:cubicBezTo>
                  <a:pt x="3003" y="2339"/>
                  <a:pt x="2908" y="2300"/>
                  <a:pt x="2808" y="2300"/>
                </a:cubicBezTo>
                <a:cubicBezTo>
                  <a:pt x="2767" y="2300"/>
                  <a:pt x="2729" y="2318"/>
                  <a:pt x="2704" y="2352"/>
                </a:cubicBezTo>
                <a:cubicBezTo>
                  <a:pt x="2701" y="2358"/>
                  <a:pt x="2697" y="2364"/>
                  <a:pt x="2694" y="2369"/>
                </a:cubicBezTo>
                <a:cubicBezTo>
                  <a:pt x="2683" y="2368"/>
                  <a:pt x="2675" y="2368"/>
                  <a:pt x="2664" y="2368"/>
                </a:cubicBezTo>
                <a:lnTo>
                  <a:pt x="2578" y="2368"/>
                </a:lnTo>
                <a:cubicBezTo>
                  <a:pt x="2571" y="2368"/>
                  <a:pt x="2563" y="2365"/>
                  <a:pt x="2556" y="2360"/>
                </a:cubicBezTo>
                <a:lnTo>
                  <a:pt x="2474" y="2299"/>
                </a:lnTo>
                <a:cubicBezTo>
                  <a:pt x="2453" y="2284"/>
                  <a:pt x="2428" y="2276"/>
                  <a:pt x="2403" y="2276"/>
                </a:cubicBezTo>
                <a:cubicBezTo>
                  <a:pt x="2384" y="2276"/>
                  <a:pt x="2364" y="2280"/>
                  <a:pt x="2346" y="2290"/>
                </a:cubicBezTo>
                <a:cubicBezTo>
                  <a:pt x="2311" y="2306"/>
                  <a:pt x="2288" y="2339"/>
                  <a:pt x="2280" y="2375"/>
                </a:cubicBezTo>
                <a:lnTo>
                  <a:pt x="2188" y="2375"/>
                </a:lnTo>
                <a:cubicBezTo>
                  <a:pt x="2164" y="2375"/>
                  <a:pt x="2140" y="2381"/>
                  <a:pt x="2117" y="2389"/>
                </a:cubicBezTo>
                <a:cubicBezTo>
                  <a:pt x="2107" y="2371"/>
                  <a:pt x="2095" y="2355"/>
                  <a:pt x="2084" y="2339"/>
                </a:cubicBezTo>
                <a:lnTo>
                  <a:pt x="2049" y="2296"/>
                </a:lnTo>
                <a:cubicBezTo>
                  <a:pt x="1969" y="2192"/>
                  <a:pt x="1923" y="2062"/>
                  <a:pt x="1923" y="1931"/>
                </a:cubicBezTo>
                <a:lnTo>
                  <a:pt x="1985" y="1815"/>
                </a:lnTo>
                <a:cubicBezTo>
                  <a:pt x="1999" y="1792"/>
                  <a:pt x="1990" y="1763"/>
                  <a:pt x="1966" y="1750"/>
                </a:cubicBezTo>
                <a:cubicBezTo>
                  <a:pt x="1958" y="1746"/>
                  <a:pt x="1950" y="1744"/>
                  <a:pt x="1943" y="1744"/>
                </a:cubicBezTo>
                <a:cubicBezTo>
                  <a:pt x="1926" y="1744"/>
                  <a:pt x="1909" y="1753"/>
                  <a:pt x="1901" y="1769"/>
                </a:cubicBezTo>
                <a:lnTo>
                  <a:pt x="1853" y="1857"/>
                </a:lnTo>
                <a:lnTo>
                  <a:pt x="1737" y="1800"/>
                </a:lnTo>
                <a:lnTo>
                  <a:pt x="1819" y="1646"/>
                </a:lnTo>
                <a:cubicBezTo>
                  <a:pt x="1832" y="1622"/>
                  <a:pt x="1823" y="1594"/>
                  <a:pt x="1800" y="1580"/>
                </a:cubicBezTo>
                <a:cubicBezTo>
                  <a:pt x="1793" y="1577"/>
                  <a:pt x="1785" y="1575"/>
                  <a:pt x="1777" y="1575"/>
                </a:cubicBezTo>
                <a:cubicBezTo>
                  <a:pt x="1760" y="1575"/>
                  <a:pt x="1743" y="1584"/>
                  <a:pt x="1734" y="1600"/>
                </a:cubicBezTo>
                <a:lnTo>
                  <a:pt x="1483" y="2070"/>
                </a:lnTo>
                <a:lnTo>
                  <a:pt x="1413" y="2070"/>
                </a:lnTo>
                <a:cubicBezTo>
                  <a:pt x="1382" y="2070"/>
                  <a:pt x="1353" y="2077"/>
                  <a:pt x="1326" y="2093"/>
                </a:cubicBezTo>
                <a:lnTo>
                  <a:pt x="1062" y="1600"/>
                </a:lnTo>
                <a:cubicBezTo>
                  <a:pt x="1053" y="1584"/>
                  <a:pt x="1036" y="1575"/>
                  <a:pt x="1019" y="1575"/>
                </a:cubicBezTo>
                <a:cubicBezTo>
                  <a:pt x="1011" y="1575"/>
                  <a:pt x="1004" y="1577"/>
                  <a:pt x="996" y="1580"/>
                </a:cubicBezTo>
                <a:cubicBezTo>
                  <a:pt x="973" y="1594"/>
                  <a:pt x="964" y="1622"/>
                  <a:pt x="978" y="1646"/>
                </a:cubicBezTo>
                <a:lnTo>
                  <a:pt x="1059" y="1800"/>
                </a:lnTo>
                <a:lnTo>
                  <a:pt x="941" y="1858"/>
                </a:lnTo>
                <a:lnTo>
                  <a:pt x="781" y="1556"/>
                </a:lnTo>
                <a:cubicBezTo>
                  <a:pt x="739" y="1479"/>
                  <a:pt x="767" y="1383"/>
                  <a:pt x="845" y="1341"/>
                </a:cubicBezTo>
                <a:lnTo>
                  <a:pt x="956" y="1281"/>
                </a:lnTo>
                <a:cubicBezTo>
                  <a:pt x="964" y="1311"/>
                  <a:pt x="979" y="1339"/>
                  <a:pt x="1001" y="1363"/>
                </a:cubicBezTo>
                <a:lnTo>
                  <a:pt x="1189" y="1565"/>
                </a:lnTo>
                <a:cubicBezTo>
                  <a:pt x="1199" y="1574"/>
                  <a:pt x="1211" y="1580"/>
                  <a:pt x="1225" y="1580"/>
                </a:cubicBezTo>
                <a:cubicBezTo>
                  <a:pt x="1238" y="1580"/>
                  <a:pt x="1253" y="1574"/>
                  <a:pt x="1263" y="1563"/>
                </a:cubicBezTo>
                <a:lnTo>
                  <a:pt x="1351" y="1453"/>
                </a:lnTo>
                <a:lnTo>
                  <a:pt x="1351" y="1787"/>
                </a:lnTo>
                <a:cubicBezTo>
                  <a:pt x="1351" y="1813"/>
                  <a:pt x="1372" y="1835"/>
                  <a:pt x="1399" y="1835"/>
                </a:cubicBezTo>
                <a:cubicBezTo>
                  <a:pt x="1425" y="1835"/>
                  <a:pt x="1447" y="1814"/>
                  <a:pt x="1447" y="1787"/>
                </a:cubicBezTo>
                <a:lnTo>
                  <a:pt x="1447" y="1453"/>
                </a:lnTo>
                <a:lnTo>
                  <a:pt x="1535" y="1563"/>
                </a:lnTo>
                <a:cubicBezTo>
                  <a:pt x="1544" y="1573"/>
                  <a:pt x="1557" y="1579"/>
                  <a:pt x="1571" y="1580"/>
                </a:cubicBezTo>
                <a:cubicBezTo>
                  <a:pt x="1585" y="1580"/>
                  <a:pt x="1598" y="1575"/>
                  <a:pt x="1607" y="1565"/>
                </a:cubicBezTo>
                <a:lnTo>
                  <a:pt x="1796" y="1363"/>
                </a:lnTo>
                <a:cubicBezTo>
                  <a:pt x="1818" y="1339"/>
                  <a:pt x="1832" y="1311"/>
                  <a:pt x="1840" y="1281"/>
                </a:cubicBezTo>
                <a:lnTo>
                  <a:pt x="1952" y="1341"/>
                </a:lnTo>
                <a:cubicBezTo>
                  <a:pt x="2028" y="1383"/>
                  <a:pt x="2058" y="1480"/>
                  <a:pt x="2016" y="1556"/>
                </a:cubicBezTo>
                <a:lnTo>
                  <a:pt x="2006" y="1572"/>
                </a:lnTo>
                <a:cubicBezTo>
                  <a:pt x="1994" y="1595"/>
                  <a:pt x="2002" y="1624"/>
                  <a:pt x="2026" y="1637"/>
                </a:cubicBezTo>
                <a:cubicBezTo>
                  <a:pt x="2034" y="1641"/>
                  <a:pt x="2042" y="1642"/>
                  <a:pt x="2048" y="1642"/>
                </a:cubicBezTo>
                <a:cubicBezTo>
                  <a:pt x="2065" y="1642"/>
                  <a:pt x="2083" y="1633"/>
                  <a:pt x="2090" y="1617"/>
                </a:cubicBezTo>
                <a:lnTo>
                  <a:pt x="2100" y="1601"/>
                </a:lnTo>
                <a:cubicBezTo>
                  <a:pt x="2167" y="1479"/>
                  <a:pt x="2120" y="1323"/>
                  <a:pt x="1996" y="1256"/>
                </a:cubicBezTo>
                <a:lnTo>
                  <a:pt x="1829" y="1165"/>
                </a:lnTo>
                <a:cubicBezTo>
                  <a:pt x="1816" y="1132"/>
                  <a:pt x="1791" y="1102"/>
                  <a:pt x="1759" y="1082"/>
                </a:cubicBezTo>
                <a:lnTo>
                  <a:pt x="1733" y="1065"/>
                </a:lnTo>
                <a:cubicBezTo>
                  <a:pt x="1740" y="1041"/>
                  <a:pt x="1746" y="1018"/>
                  <a:pt x="1749" y="994"/>
                </a:cubicBezTo>
                <a:cubicBezTo>
                  <a:pt x="1777" y="986"/>
                  <a:pt x="1802" y="972"/>
                  <a:pt x="1824" y="950"/>
                </a:cubicBezTo>
                <a:cubicBezTo>
                  <a:pt x="1858" y="917"/>
                  <a:pt x="1874" y="873"/>
                  <a:pt x="1874" y="828"/>
                </a:cubicBezTo>
                <a:cubicBezTo>
                  <a:pt x="1874" y="825"/>
                  <a:pt x="1873" y="671"/>
                  <a:pt x="1873" y="668"/>
                </a:cubicBezTo>
                <a:cubicBezTo>
                  <a:pt x="1873" y="516"/>
                  <a:pt x="1769" y="353"/>
                  <a:pt x="1628" y="275"/>
                </a:cubicBezTo>
                <a:lnTo>
                  <a:pt x="1628" y="231"/>
                </a:lnTo>
                <a:cubicBezTo>
                  <a:pt x="1628" y="103"/>
                  <a:pt x="1524" y="1"/>
                  <a:pt x="139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53496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675443C8-9620-4D5A-B041-D4EE296326D3}"/>
              </a:ext>
            </a:extLst>
          </p:cNvPr>
          <p:cNvGrpSpPr/>
          <p:nvPr/>
        </p:nvGrpSpPr>
        <p:grpSpPr>
          <a:xfrm rot="5400000">
            <a:off x="6774183" y="3257812"/>
            <a:ext cx="2510246" cy="1959438"/>
            <a:chOff x="1367246" y="2546418"/>
            <a:chExt cx="2510246" cy="1959438"/>
          </a:xfrm>
        </p:grpSpPr>
        <p:sp>
          <p:nvSpPr>
            <p:cNvPr id="13" name="화살표: 위쪽 12">
              <a:extLst>
                <a:ext uri="{FF2B5EF4-FFF2-40B4-BE49-F238E27FC236}">
                  <a16:creationId xmlns:a16="http://schemas.microsoft.com/office/drawing/2014/main" id="{6AD236DF-7664-4C59-9CD1-7E7B79103BAF}"/>
                </a:ext>
              </a:extLst>
            </p:cNvPr>
            <p:cNvSpPr/>
            <p:nvPr/>
          </p:nvSpPr>
          <p:spPr>
            <a:xfrm rot="5400000">
              <a:off x="1851728" y="2480091"/>
              <a:ext cx="1959438" cy="2092091"/>
            </a:xfrm>
            <a:prstGeom prst="upArrow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1A0B8B46-0831-4F71-BB42-72D03469BD16}"/>
                </a:ext>
              </a:extLst>
            </p:cNvPr>
            <p:cNvSpPr/>
            <p:nvPr/>
          </p:nvSpPr>
          <p:spPr>
            <a:xfrm>
              <a:off x="1367246" y="3012330"/>
              <a:ext cx="1027611" cy="102761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A08EB9F9-F7CD-4A8C-8262-554D29693029}"/>
              </a:ext>
            </a:extLst>
          </p:cNvPr>
          <p:cNvGrpSpPr/>
          <p:nvPr/>
        </p:nvGrpSpPr>
        <p:grpSpPr>
          <a:xfrm rot="16200000">
            <a:off x="2956368" y="2647451"/>
            <a:ext cx="2317452" cy="1959438"/>
            <a:chOff x="1367246" y="2546417"/>
            <a:chExt cx="2317452" cy="1959438"/>
          </a:xfrm>
        </p:grpSpPr>
        <p:sp>
          <p:nvSpPr>
            <p:cNvPr id="4" name="화살표: 위쪽 3">
              <a:extLst>
                <a:ext uri="{FF2B5EF4-FFF2-40B4-BE49-F238E27FC236}">
                  <a16:creationId xmlns:a16="http://schemas.microsoft.com/office/drawing/2014/main" id="{6F66B365-5162-4C45-B794-42BB5546A411}"/>
                </a:ext>
              </a:extLst>
            </p:cNvPr>
            <p:cNvSpPr/>
            <p:nvPr/>
          </p:nvSpPr>
          <p:spPr>
            <a:xfrm rot="5400000">
              <a:off x="1755331" y="2576488"/>
              <a:ext cx="1959438" cy="1899296"/>
            </a:xfrm>
            <a:prstGeom prst="upArrow">
              <a:avLst/>
            </a:prstGeom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EB0B4DC8-6F14-4809-B3F6-C6C03C2E9063}"/>
                </a:ext>
              </a:extLst>
            </p:cNvPr>
            <p:cNvSpPr/>
            <p:nvPr/>
          </p:nvSpPr>
          <p:spPr>
            <a:xfrm>
              <a:off x="1367246" y="3012330"/>
              <a:ext cx="1027611" cy="102761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18E4386B-FE78-468E-A8F4-0AE10F409554}"/>
              </a:ext>
            </a:extLst>
          </p:cNvPr>
          <p:cNvGrpSpPr/>
          <p:nvPr/>
        </p:nvGrpSpPr>
        <p:grpSpPr>
          <a:xfrm rot="5400000">
            <a:off x="4103748" y="4025530"/>
            <a:ext cx="2632166" cy="1959438"/>
            <a:chOff x="1367246" y="2546417"/>
            <a:chExt cx="2632166" cy="1959438"/>
          </a:xfrm>
        </p:grpSpPr>
        <p:sp>
          <p:nvSpPr>
            <p:cNvPr id="7" name="화살표: 위쪽 6">
              <a:extLst>
                <a:ext uri="{FF2B5EF4-FFF2-40B4-BE49-F238E27FC236}">
                  <a16:creationId xmlns:a16="http://schemas.microsoft.com/office/drawing/2014/main" id="{F0EAFE37-D575-4B3C-8B55-941BDEB11D2F}"/>
                </a:ext>
              </a:extLst>
            </p:cNvPr>
            <p:cNvSpPr/>
            <p:nvPr/>
          </p:nvSpPr>
          <p:spPr>
            <a:xfrm rot="5400000">
              <a:off x="1912688" y="2419131"/>
              <a:ext cx="1959438" cy="2214010"/>
            </a:xfrm>
            <a:prstGeom prst="upArrow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B75A2EBC-157C-4250-BFED-84471DC93A8D}"/>
                </a:ext>
              </a:extLst>
            </p:cNvPr>
            <p:cNvSpPr/>
            <p:nvPr/>
          </p:nvSpPr>
          <p:spPr>
            <a:xfrm>
              <a:off x="1367246" y="3012330"/>
              <a:ext cx="1027611" cy="102761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D2482FC7-FB10-4E85-91E0-A31A994384C3}"/>
              </a:ext>
            </a:extLst>
          </p:cNvPr>
          <p:cNvGrpSpPr/>
          <p:nvPr/>
        </p:nvGrpSpPr>
        <p:grpSpPr>
          <a:xfrm rot="16200000">
            <a:off x="5278458" y="1846104"/>
            <a:ext cx="2892219" cy="1959438"/>
            <a:chOff x="1367246" y="2546417"/>
            <a:chExt cx="2892219" cy="1959438"/>
          </a:xfrm>
        </p:grpSpPr>
        <p:sp>
          <p:nvSpPr>
            <p:cNvPr id="10" name="화살표: 위쪽 9">
              <a:extLst>
                <a:ext uri="{FF2B5EF4-FFF2-40B4-BE49-F238E27FC236}">
                  <a16:creationId xmlns:a16="http://schemas.microsoft.com/office/drawing/2014/main" id="{CEE17387-A1CA-4033-9A64-723C29022B1F}"/>
                </a:ext>
              </a:extLst>
            </p:cNvPr>
            <p:cNvSpPr/>
            <p:nvPr/>
          </p:nvSpPr>
          <p:spPr>
            <a:xfrm rot="5400000">
              <a:off x="2042715" y="2289104"/>
              <a:ext cx="1959438" cy="2474063"/>
            </a:xfrm>
            <a:prstGeom prst="upArrow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FB1516B3-73E7-49BC-9FDB-FE6CB7F1561B}"/>
                </a:ext>
              </a:extLst>
            </p:cNvPr>
            <p:cNvSpPr/>
            <p:nvPr/>
          </p:nvSpPr>
          <p:spPr>
            <a:xfrm>
              <a:off x="1367246" y="3012330"/>
              <a:ext cx="1027611" cy="102761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15" name="Rounded Rectangle 31">
            <a:extLst>
              <a:ext uri="{FF2B5EF4-FFF2-40B4-BE49-F238E27FC236}">
                <a16:creationId xmlns:a16="http://schemas.microsoft.com/office/drawing/2014/main" id="{93DB62C9-24B1-4216-ADEB-A8CB38EE6B94}"/>
              </a:ext>
            </a:extLst>
          </p:cNvPr>
          <p:cNvSpPr>
            <a:spLocks noChangeAspect="1"/>
          </p:cNvSpPr>
          <p:nvPr/>
        </p:nvSpPr>
        <p:spPr>
          <a:xfrm>
            <a:off x="3928913" y="4010019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6" name="Rounded Rectangle 25">
            <a:extLst>
              <a:ext uri="{FF2B5EF4-FFF2-40B4-BE49-F238E27FC236}">
                <a16:creationId xmlns:a16="http://schemas.microsoft.com/office/drawing/2014/main" id="{A555380B-CCCA-4377-8663-94433381CF63}"/>
              </a:ext>
            </a:extLst>
          </p:cNvPr>
          <p:cNvSpPr/>
          <p:nvPr/>
        </p:nvSpPr>
        <p:spPr>
          <a:xfrm>
            <a:off x="6444294" y="3533502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Chord 32">
            <a:extLst>
              <a:ext uri="{FF2B5EF4-FFF2-40B4-BE49-F238E27FC236}">
                <a16:creationId xmlns:a16="http://schemas.microsoft.com/office/drawing/2014/main" id="{E16A1FD2-675D-4AAE-884E-2EF931F01B71}"/>
              </a:ext>
            </a:extLst>
          </p:cNvPr>
          <p:cNvSpPr/>
          <p:nvPr/>
        </p:nvSpPr>
        <p:spPr>
          <a:xfrm>
            <a:off x="5160518" y="3949667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Rounded Rectangle 40">
            <a:extLst>
              <a:ext uri="{FF2B5EF4-FFF2-40B4-BE49-F238E27FC236}">
                <a16:creationId xmlns:a16="http://schemas.microsoft.com/office/drawing/2014/main" id="{B500D409-6D49-42C8-A633-D418BD5196AB}"/>
              </a:ext>
            </a:extLst>
          </p:cNvPr>
          <p:cNvSpPr/>
          <p:nvPr/>
        </p:nvSpPr>
        <p:spPr>
          <a:xfrm rot="2942052">
            <a:off x="7845897" y="3310780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0" name="Group 80">
            <a:extLst>
              <a:ext uri="{FF2B5EF4-FFF2-40B4-BE49-F238E27FC236}">
                <a16:creationId xmlns:a16="http://schemas.microsoft.com/office/drawing/2014/main" id="{669E5F0B-7123-482D-9E97-E526E0B10ABC}"/>
              </a:ext>
            </a:extLst>
          </p:cNvPr>
          <p:cNvGrpSpPr/>
          <p:nvPr/>
        </p:nvGrpSpPr>
        <p:grpSpPr>
          <a:xfrm>
            <a:off x="730448" y="2168782"/>
            <a:ext cx="2218686" cy="1146467"/>
            <a:chOff x="1715369" y="1766707"/>
            <a:chExt cx="1783314" cy="114646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D12D898-E141-4BF9-88C3-FBB2C437EB26}"/>
                </a:ext>
              </a:extLst>
            </p:cNvPr>
            <p:cNvSpPr txBox="1"/>
            <p:nvPr/>
          </p:nvSpPr>
          <p:spPr>
            <a:xfrm>
              <a:off x="1724503" y="2012928"/>
              <a:ext cx="177418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480A68D-AAF4-458A-9E95-0AAB4C3E5083}"/>
                </a:ext>
              </a:extLst>
            </p:cNvPr>
            <p:cNvSpPr txBox="1"/>
            <p:nvPr/>
          </p:nvSpPr>
          <p:spPr>
            <a:xfrm>
              <a:off x="1715369" y="1766707"/>
              <a:ext cx="1780544" cy="38856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80">
            <a:extLst>
              <a:ext uri="{FF2B5EF4-FFF2-40B4-BE49-F238E27FC236}">
                <a16:creationId xmlns:a16="http://schemas.microsoft.com/office/drawing/2014/main" id="{04888E00-FF35-4659-98DF-11FBBF444A77}"/>
              </a:ext>
            </a:extLst>
          </p:cNvPr>
          <p:cNvGrpSpPr/>
          <p:nvPr/>
        </p:nvGrpSpPr>
        <p:grpSpPr>
          <a:xfrm>
            <a:off x="730448" y="5090504"/>
            <a:ext cx="2218686" cy="1146467"/>
            <a:chOff x="1715369" y="1766707"/>
            <a:chExt cx="1783314" cy="114646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ED0C66E-AA7B-4E3F-9394-C79C79D00760}"/>
                </a:ext>
              </a:extLst>
            </p:cNvPr>
            <p:cNvSpPr txBox="1"/>
            <p:nvPr/>
          </p:nvSpPr>
          <p:spPr>
            <a:xfrm>
              <a:off x="1724503" y="2012928"/>
              <a:ext cx="177418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2BFFD3D-C935-44EB-A1C8-CDAF290B7F39}"/>
                </a:ext>
              </a:extLst>
            </p:cNvPr>
            <p:cNvSpPr txBox="1"/>
            <p:nvPr/>
          </p:nvSpPr>
          <p:spPr>
            <a:xfrm>
              <a:off x="1715369" y="1766707"/>
              <a:ext cx="1780544" cy="38856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80">
            <a:extLst>
              <a:ext uri="{FF2B5EF4-FFF2-40B4-BE49-F238E27FC236}">
                <a16:creationId xmlns:a16="http://schemas.microsoft.com/office/drawing/2014/main" id="{D08C3FFD-85E2-4A62-858C-35905A194B6B}"/>
              </a:ext>
            </a:extLst>
          </p:cNvPr>
          <p:cNvGrpSpPr/>
          <p:nvPr/>
        </p:nvGrpSpPr>
        <p:grpSpPr>
          <a:xfrm>
            <a:off x="9242867" y="2163394"/>
            <a:ext cx="2218686" cy="1146467"/>
            <a:chOff x="1715369" y="1766707"/>
            <a:chExt cx="1783314" cy="114646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EE6E506-757B-452D-A7F4-9B3AFFEC7BC5}"/>
                </a:ext>
              </a:extLst>
            </p:cNvPr>
            <p:cNvSpPr txBox="1"/>
            <p:nvPr/>
          </p:nvSpPr>
          <p:spPr>
            <a:xfrm>
              <a:off x="1724503" y="2012928"/>
              <a:ext cx="177418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4254B18-CD47-493C-970A-AD9A1B005E5F}"/>
                </a:ext>
              </a:extLst>
            </p:cNvPr>
            <p:cNvSpPr txBox="1"/>
            <p:nvPr/>
          </p:nvSpPr>
          <p:spPr>
            <a:xfrm>
              <a:off x="1715369" y="1766707"/>
              <a:ext cx="1780544" cy="38856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80">
            <a:extLst>
              <a:ext uri="{FF2B5EF4-FFF2-40B4-BE49-F238E27FC236}">
                <a16:creationId xmlns:a16="http://schemas.microsoft.com/office/drawing/2014/main" id="{3F6155F7-3C5A-4841-862D-EFCE8540C5C1}"/>
              </a:ext>
            </a:extLst>
          </p:cNvPr>
          <p:cNvGrpSpPr/>
          <p:nvPr/>
        </p:nvGrpSpPr>
        <p:grpSpPr>
          <a:xfrm>
            <a:off x="9242867" y="5085116"/>
            <a:ext cx="2218686" cy="1146467"/>
            <a:chOff x="1715369" y="1766707"/>
            <a:chExt cx="1783314" cy="114646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EC25762-DA27-490F-89BB-BDA1796B3F2F}"/>
                </a:ext>
              </a:extLst>
            </p:cNvPr>
            <p:cNvSpPr txBox="1"/>
            <p:nvPr/>
          </p:nvSpPr>
          <p:spPr>
            <a:xfrm>
              <a:off x="1724503" y="2012928"/>
              <a:ext cx="177418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422BFBF-0740-4590-A2C7-583699E53AD9}"/>
                </a:ext>
              </a:extLst>
            </p:cNvPr>
            <p:cNvSpPr txBox="1"/>
            <p:nvPr/>
          </p:nvSpPr>
          <p:spPr>
            <a:xfrm>
              <a:off x="1715369" y="1766707"/>
              <a:ext cx="1780544" cy="38856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" name="Rounded Rectangle 31">
            <a:extLst>
              <a:ext uri="{FF2B5EF4-FFF2-40B4-BE49-F238E27FC236}">
                <a16:creationId xmlns:a16="http://schemas.microsoft.com/office/drawing/2014/main" id="{4CD09A52-02E3-442B-9A44-A2A1C380B529}"/>
              </a:ext>
            </a:extLst>
          </p:cNvPr>
          <p:cNvSpPr>
            <a:spLocks noChangeAspect="1"/>
          </p:cNvSpPr>
          <p:nvPr/>
        </p:nvSpPr>
        <p:spPr>
          <a:xfrm>
            <a:off x="2465873" y="1567218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6" name="Chord 32">
            <a:extLst>
              <a:ext uri="{FF2B5EF4-FFF2-40B4-BE49-F238E27FC236}">
                <a16:creationId xmlns:a16="http://schemas.microsoft.com/office/drawing/2014/main" id="{5C0298B6-DFB9-4217-9BE6-48BD714014BF}"/>
              </a:ext>
            </a:extLst>
          </p:cNvPr>
          <p:cNvSpPr/>
          <p:nvPr/>
        </p:nvSpPr>
        <p:spPr>
          <a:xfrm>
            <a:off x="2363294" y="4521932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7" name="Rounded Rectangle 25">
            <a:extLst>
              <a:ext uri="{FF2B5EF4-FFF2-40B4-BE49-F238E27FC236}">
                <a16:creationId xmlns:a16="http://schemas.microsoft.com/office/drawing/2014/main" id="{70D5D653-6C8D-4B41-8EB2-4F7AB672B232}"/>
              </a:ext>
            </a:extLst>
          </p:cNvPr>
          <p:cNvSpPr/>
          <p:nvPr/>
        </p:nvSpPr>
        <p:spPr>
          <a:xfrm>
            <a:off x="9352957" y="1655503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8" name="Rounded Rectangle 40">
            <a:extLst>
              <a:ext uri="{FF2B5EF4-FFF2-40B4-BE49-F238E27FC236}">
                <a16:creationId xmlns:a16="http://schemas.microsoft.com/office/drawing/2014/main" id="{82E7456B-A703-4514-8E58-9B6F357672CD}"/>
              </a:ext>
            </a:extLst>
          </p:cNvPr>
          <p:cNvSpPr/>
          <p:nvPr/>
        </p:nvSpPr>
        <p:spPr>
          <a:xfrm rot="2942052">
            <a:off x="9459107" y="4539825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344D3AD-7323-40D9-8ACA-F302072A6ADA}"/>
              </a:ext>
            </a:extLst>
          </p:cNvPr>
          <p:cNvSpPr/>
          <p:nvPr/>
        </p:nvSpPr>
        <p:spPr>
          <a:xfrm>
            <a:off x="966651" y="5208941"/>
            <a:ext cx="11225350" cy="1235398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30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7091915" y="5208941"/>
            <a:ext cx="4797245" cy="1142740"/>
            <a:chOff x="6665542" y="2749602"/>
            <a:chExt cx="4797245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rPr>
                <a:t>شکستن بخش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67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54499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0E283170-F337-4DAB-9C4A-F25008056E48}"/>
              </a:ext>
            </a:extLst>
          </p:cNvPr>
          <p:cNvSpPr txBox="1"/>
          <p:nvPr/>
        </p:nvSpPr>
        <p:spPr>
          <a:xfrm>
            <a:off x="35626" y="17813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های پاورپوینت پزشکی اطفال</a:t>
            </a:r>
            <a:endParaRPr lang="en-US" sz="32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086CD04-B720-4C6D-868A-746A4F592E3F}"/>
              </a:ext>
            </a:extLst>
          </p:cNvPr>
          <p:cNvGrpSpPr/>
          <p:nvPr/>
        </p:nvGrpSpPr>
        <p:grpSpPr>
          <a:xfrm>
            <a:off x="797584" y="1286334"/>
            <a:ext cx="10596833" cy="4618991"/>
            <a:chOff x="800380" y="1633459"/>
            <a:chExt cx="10596833" cy="4618991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5B5AEA-A8D4-4745-BD28-F1104F673024}"/>
                </a:ext>
              </a:extLst>
            </p:cNvPr>
            <p:cNvSpPr/>
            <p:nvPr/>
          </p:nvSpPr>
          <p:spPr>
            <a:xfrm>
              <a:off x="1435790" y="3809697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50000"/>
                </a:lnSpc>
              </a:pPr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F000A97-BFB7-413C-BC94-235B57846159}"/>
                </a:ext>
              </a:extLst>
            </p:cNvPr>
            <p:cNvSpPr/>
            <p:nvPr/>
          </p:nvSpPr>
          <p:spPr>
            <a:xfrm>
              <a:off x="4182596" y="3809697"/>
              <a:ext cx="1080000" cy="1080000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50000"/>
                </a:lnSpc>
              </a:pPr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1528215-6411-4446-9C65-FE4D8D228B3E}"/>
                </a:ext>
              </a:extLst>
            </p:cNvPr>
            <p:cNvSpPr/>
            <p:nvPr/>
          </p:nvSpPr>
          <p:spPr>
            <a:xfrm>
              <a:off x="6929402" y="3809697"/>
              <a:ext cx="1080000" cy="1080000"/>
            </a:xfrm>
            <a:prstGeom prst="ellipse">
              <a:avLst/>
            </a:prstGeom>
            <a:solidFill>
              <a:schemeClr val="accent3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50000"/>
                </a:lnSpc>
              </a:pPr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DEADB3-1854-4AE7-BAA1-BA5F9B5A2271}"/>
                </a:ext>
              </a:extLst>
            </p:cNvPr>
            <p:cNvSpPr/>
            <p:nvPr/>
          </p:nvSpPr>
          <p:spPr>
            <a:xfrm>
              <a:off x="9676209" y="3809697"/>
              <a:ext cx="1080000" cy="1080000"/>
            </a:xfrm>
            <a:prstGeom prst="ellipse">
              <a:avLst/>
            </a:prstGeom>
            <a:solidFill>
              <a:schemeClr val="accent4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50000"/>
                </a:lnSpc>
              </a:pPr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1F9B12F-9D7B-491B-B99C-12709FC32FAC}"/>
                </a:ext>
              </a:extLst>
            </p:cNvPr>
            <p:cNvGrpSpPr/>
            <p:nvPr/>
          </p:nvGrpSpPr>
          <p:grpSpPr>
            <a:xfrm>
              <a:off x="1931657" y="2948465"/>
              <a:ext cx="8334279" cy="802933"/>
              <a:chOff x="403321" y="2998094"/>
              <a:chExt cx="8334279" cy="971640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9E2D5A5-6ACA-4C8A-9FC7-100DF2212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321" y="3639368"/>
                <a:ext cx="8334279" cy="5656"/>
              </a:xfrm>
              <a:prstGeom prst="line">
                <a:avLst/>
              </a:prstGeom>
              <a:grpFill/>
              <a:ln w="11430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ABB21B7C-2EDE-493F-B45A-535A056CEE1D}"/>
                  </a:ext>
                </a:extLst>
              </p:cNvPr>
              <p:cNvCxnSpPr/>
              <p:nvPr/>
            </p:nvCxnSpPr>
            <p:spPr>
              <a:xfrm>
                <a:off x="462955" y="3645025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D0E34F28-9853-4FBC-8C82-7A015AD0C6F6}"/>
                  </a:ext>
                </a:extLst>
              </p:cNvPr>
              <p:cNvCxnSpPr/>
              <p:nvPr/>
            </p:nvCxnSpPr>
            <p:spPr>
              <a:xfrm>
                <a:off x="8681045" y="3656551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182AAA7A-3948-4E8C-BC89-74E2D1460006}"/>
                  </a:ext>
                </a:extLst>
              </p:cNvPr>
              <p:cNvCxnSpPr/>
              <p:nvPr/>
            </p:nvCxnSpPr>
            <p:spPr>
              <a:xfrm>
                <a:off x="5941681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11E705D-BF01-4865-AEF4-23534DC5D4E8}"/>
                  </a:ext>
                </a:extLst>
              </p:cNvPr>
              <p:cNvCxnSpPr/>
              <p:nvPr/>
            </p:nvCxnSpPr>
            <p:spPr>
              <a:xfrm>
                <a:off x="3202318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own Arrow 23">
                <a:extLst>
                  <a:ext uri="{FF2B5EF4-FFF2-40B4-BE49-F238E27FC236}">
                    <a16:creationId xmlns:a16="http://schemas.microsoft.com/office/drawing/2014/main" id="{FD79E957-EA28-4E0C-BA91-FFDD7F4B06A8}"/>
                  </a:ext>
                </a:extLst>
              </p:cNvPr>
              <p:cNvSpPr/>
              <p:nvPr/>
            </p:nvSpPr>
            <p:spPr>
              <a:xfrm rot="10800000">
                <a:off x="4209481" y="2998094"/>
                <a:ext cx="716398" cy="646930"/>
              </a:xfrm>
              <a:prstGeom prst="downArrow">
                <a:avLst>
                  <a:gd name="adj1" fmla="val 37917"/>
                  <a:gd name="adj2" fmla="val 498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>
                  <a:lnSpc>
                    <a:spcPct val="150000"/>
                  </a:lnSpc>
                </a:pPr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FD161DF-0D48-40E2-9007-108BEBB91542}"/>
                </a:ext>
              </a:extLst>
            </p:cNvPr>
            <p:cNvSpPr/>
            <p:nvPr/>
          </p:nvSpPr>
          <p:spPr>
            <a:xfrm>
              <a:off x="5477567" y="1633459"/>
              <a:ext cx="1236898" cy="1236898"/>
            </a:xfrm>
            <a:prstGeom prst="ellipse">
              <a:avLst/>
            </a:prstGeom>
            <a:solidFill>
              <a:schemeClr val="accent6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50000"/>
                </a:lnSpc>
              </a:pPr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C12A22-D369-4B62-819D-2EB9B2C48E10}"/>
                </a:ext>
              </a:extLst>
            </p:cNvPr>
            <p:cNvSpPr txBox="1"/>
            <p:nvPr/>
          </p:nvSpPr>
          <p:spPr>
            <a:xfrm>
              <a:off x="1954109" y="1891814"/>
              <a:ext cx="1240291" cy="4979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en-US" altLang="ko-KR" sz="2000" b="1" dirty="0">
                  <a:solidFill>
                    <a:schemeClr val="bg1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Caption </a:t>
              </a:r>
              <a:endParaRPr lang="ko-KR" altLang="en-US" sz="2000" b="1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DB5785D-C54A-4437-85A4-97E886FB448F}"/>
                </a:ext>
              </a:extLst>
            </p:cNvPr>
            <p:cNvSpPr txBox="1"/>
            <p:nvPr/>
          </p:nvSpPr>
          <p:spPr>
            <a:xfrm>
              <a:off x="800380" y="5229093"/>
              <a:ext cx="2262554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rtl="1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lvl="0" algn="ctr" rtl="1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27C6B51-D624-4AEB-9773-DAF486304E7A}"/>
                </a:ext>
              </a:extLst>
            </p:cNvPr>
            <p:cNvSpPr txBox="1"/>
            <p:nvPr/>
          </p:nvSpPr>
          <p:spPr>
            <a:xfrm>
              <a:off x="3578473" y="5229093"/>
              <a:ext cx="2262554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rtl="1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</a:t>
              </a:r>
              <a:r>
                <a:rPr lang="en-US" sz="14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2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 cond" panose="02040506050405020303" pitchFamily="18" charset="0"/>
                <a:cs typeface="B Nazanin" panose="00000400000000000000" pitchFamily="2" charset="-78"/>
              </a:endParaRPr>
            </a:p>
            <a:p>
              <a:pPr lvl="0" algn="ctr" rtl="1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B8F80BA-E493-4755-B731-7A17AEDBAE6F}"/>
                </a:ext>
              </a:extLst>
            </p:cNvPr>
            <p:cNvSpPr txBox="1"/>
            <p:nvPr/>
          </p:nvSpPr>
          <p:spPr>
            <a:xfrm>
              <a:off x="6356566" y="5229093"/>
              <a:ext cx="2262554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rtl="1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 rtl="1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644359D-56A5-457A-8548-E6BD8800265C}"/>
                </a:ext>
              </a:extLst>
            </p:cNvPr>
            <p:cNvSpPr txBox="1"/>
            <p:nvPr/>
          </p:nvSpPr>
          <p:spPr>
            <a:xfrm>
              <a:off x="9134659" y="5229093"/>
              <a:ext cx="2262554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rtl="1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4</a:t>
              </a:r>
            </a:p>
            <a:p>
              <a:pPr lvl="0" algn="ctr" rtl="1">
                <a:lnSpc>
                  <a:spcPct val="150000"/>
                </a:lnSpc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9">
            <a:extLst>
              <a:ext uri="{FF2B5EF4-FFF2-40B4-BE49-F238E27FC236}">
                <a16:creationId xmlns:a16="http://schemas.microsoft.com/office/drawing/2014/main" id="{8A59A94C-2F47-379B-1DD9-3A6837D64268}"/>
              </a:ext>
            </a:extLst>
          </p:cNvPr>
          <p:cNvSpPr/>
          <p:nvPr/>
        </p:nvSpPr>
        <p:spPr>
          <a:xfrm>
            <a:off x="5773427" y="1502039"/>
            <a:ext cx="716398" cy="745356"/>
          </a:xfrm>
          <a:custGeom>
            <a:avLst/>
            <a:gdLst/>
            <a:ahLst/>
            <a:cxnLst/>
            <a:rect l="l" t="t" r="r" b="b"/>
            <a:pathLst>
              <a:path w="1723832" h="1723832">
                <a:moveTo>
                  <a:pt x="0" y="0"/>
                </a:moveTo>
                <a:lnTo>
                  <a:pt x="1723832" y="0"/>
                </a:lnTo>
                <a:lnTo>
                  <a:pt x="1723832" y="1723832"/>
                </a:lnTo>
                <a:lnTo>
                  <a:pt x="0" y="17238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oogle Shape;1524;p49">
            <a:extLst>
              <a:ext uri="{FF2B5EF4-FFF2-40B4-BE49-F238E27FC236}">
                <a16:creationId xmlns:a16="http://schemas.microsoft.com/office/drawing/2014/main" id="{1989CA8D-9FA4-19B6-03E9-415BCDFB9E2C}"/>
              </a:ext>
            </a:extLst>
          </p:cNvPr>
          <p:cNvGrpSpPr/>
          <p:nvPr/>
        </p:nvGrpSpPr>
        <p:grpSpPr>
          <a:xfrm>
            <a:off x="1722313" y="3636041"/>
            <a:ext cx="570943" cy="676912"/>
            <a:chOff x="4747407" y="2839176"/>
            <a:chExt cx="413094" cy="412093"/>
          </a:xfrm>
        </p:grpSpPr>
        <p:sp>
          <p:nvSpPr>
            <p:cNvPr id="4" name="Google Shape;1525;p49">
              <a:extLst>
                <a:ext uri="{FF2B5EF4-FFF2-40B4-BE49-F238E27FC236}">
                  <a16:creationId xmlns:a16="http://schemas.microsoft.com/office/drawing/2014/main" id="{3D805041-5F47-08D7-CD23-25074B3B1F57}"/>
                </a:ext>
              </a:extLst>
            </p:cNvPr>
            <p:cNvSpPr/>
            <p:nvPr/>
          </p:nvSpPr>
          <p:spPr>
            <a:xfrm>
              <a:off x="4917564" y="2863144"/>
              <a:ext cx="52578" cy="12298"/>
            </a:xfrm>
            <a:custGeom>
              <a:avLst/>
              <a:gdLst/>
              <a:ahLst/>
              <a:cxnLst/>
              <a:rect l="l" t="t" r="r" b="b"/>
              <a:pathLst>
                <a:path w="419" h="98" extrusionOk="0">
                  <a:moveTo>
                    <a:pt x="48" y="0"/>
                  </a:move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1" y="98"/>
                    <a:pt x="48" y="98"/>
                  </a:cubicBezTo>
                  <a:lnTo>
                    <a:pt x="369" y="98"/>
                  </a:lnTo>
                  <a:cubicBezTo>
                    <a:pt x="395" y="98"/>
                    <a:pt x="418" y="77"/>
                    <a:pt x="418" y="48"/>
                  </a:cubicBezTo>
                  <a:cubicBezTo>
                    <a:pt x="418" y="22"/>
                    <a:pt x="397" y="0"/>
                    <a:pt x="3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" name="Google Shape;1526;p49">
              <a:extLst>
                <a:ext uri="{FF2B5EF4-FFF2-40B4-BE49-F238E27FC236}">
                  <a16:creationId xmlns:a16="http://schemas.microsoft.com/office/drawing/2014/main" id="{62DDB3C6-B35B-86D9-9A94-446F51737F86}"/>
                </a:ext>
              </a:extLst>
            </p:cNvPr>
            <p:cNvSpPr/>
            <p:nvPr/>
          </p:nvSpPr>
          <p:spPr>
            <a:xfrm>
              <a:off x="4917313" y="2955876"/>
              <a:ext cx="135147" cy="135273"/>
            </a:xfrm>
            <a:custGeom>
              <a:avLst/>
              <a:gdLst/>
              <a:ahLst/>
              <a:cxnLst/>
              <a:rect l="l" t="t" r="r" b="b"/>
              <a:pathLst>
                <a:path w="1077" h="1078" extrusionOk="0">
                  <a:moveTo>
                    <a:pt x="657" y="97"/>
                  </a:moveTo>
                  <a:lnTo>
                    <a:pt x="657" y="372"/>
                  </a:lnTo>
                  <a:cubicBezTo>
                    <a:pt x="657" y="398"/>
                    <a:pt x="678" y="420"/>
                    <a:pt x="705" y="420"/>
                  </a:cubicBezTo>
                  <a:lnTo>
                    <a:pt x="981" y="420"/>
                  </a:lnTo>
                  <a:lnTo>
                    <a:pt x="981" y="658"/>
                  </a:lnTo>
                  <a:lnTo>
                    <a:pt x="705" y="658"/>
                  </a:lnTo>
                  <a:cubicBezTo>
                    <a:pt x="679" y="658"/>
                    <a:pt x="657" y="679"/>
                    <a:pt x="657" y="706"/>
                  </a:cubicBezTo>
                  <a:lnTo>
                    <a:pt x="657" y="980"/>
                  </a:lnTo>
                  <a:lnTo>
                    <a:pt x="420" y="980"/>
                  </a:lnTo>
                  <a:lnTo>
                    <a:pt x="420" y="706"/>
                  </a:lnTo>
                  <a:cubicBezTo>
                    <a:pt x="420" y="680"/>
                    <a:pt x="399" y="658"/>
                    <a:pt x="371" y="658"/>
                  </a:cubicBezTo>
                  <a:lnTo>
                    <a:pt x="96" y="658"/>
                  </a:lnTo>
                  <a:lnTo>
                    <a:pt x="96" y="420"/>
                  </a:lnTo>
                  <a:lnTo>
                    <a:pt x="371" y="420"/>
                  </a:lnTo>
                  <a:cubicBezTo>
                    <a:pt x="397" y="420"/>
                    <a:pt x="420" y="399"/>
                    <a:pt x="420" y="372"/>
                  </a:cubicBezTo>
                  <a:lnTo>
                    <a:pt x="420" y="97"/>
                  </a:lnTo>
                  <a:close/>
                  <a:moveTo>
                    <a:pt x="373" y="1"/>
                  </a:moveTo>
                  <a:cubicBezTo>
                    <a:pt x="347" y="1"/>
                    <a:pt x="324" y="22"/>
                    <a:pt x="324" y="49"/>
                  </a:cubicBezTo>
                  <a:lnTo>
                    <a:pt x="324" y="325"/>
                  </a:lnTo>
                  <a:lnTo>
                    <a:pt x="49" y="325"/>
                  </a:lnTo>
                  <a:cubicBezTo>
                    <a:pt x="23" y="325"/>
                    <a:pt x="0" y="346"/>
                    <a:pt x="0" y="373"/>
                  </a:cubicBezTo>
                  <a:lnTo>
                    <a:pt x="0" y="706"/>
                  </a:lnTo>
                  <a:cubicBezTo>
                    <a:pt x="0" y="732"/>
                    <a:pt x="21" y="754"/>
                    <a:pt x="49" y="754"/>
                  </a:cubicBezTo>
                  <a:lnTo>
                    <a:pt x="324" y="754"/>
                  </a:lnTo>
                  <a:lnTo>
                    <a:pt x="324" y="1030"/>
                  </a:lnTo>
                  <a:cubicBezTo>
                    <a:pt x="324" y="1056"/>
                    <a:pt x="345" y="1078"/>
                    <a:pt x="373" y="1078"/>
                  </a:cubicBezTo>
                  <a:lnTo>
                    <a:pt x="705" y="1078"/>
                  </a:lnTo>
                  <a:cubicBezTo>
                    <a:pt x="731" y="1078"/>
                    <a:pt x="753" y="1057"/>
                    <a:pt x="753" y="1030"/>
                  </a:cubicBezTo>
                  <a:lnTo>
                    <a:pt x="753" y="754"/>
                  </a:lnTo>
                  <a:lnTo>
                    <a:pt x="1029" y="754"/>
                  </a:lnTo>
                  <a:cubicBezTo>
                    <a:pt x="1055" y="754"/>
                    <a:pt x="1077" y="733"/>
                    <a:pt x="1077" y="706"/>
                  </a:cubicBezTo>
                  <a:lnTo>
                    <a:pt x="1077" y="373"/>
                  </a:lnTo>
                  <a:cubicBezTo>
                    <a:pt x="1077" y="347"/>
                    <a:pt x="1056" y="325"/>
                    <a:pt x="1029" y="325"/>
                  </a:cubicBezTo>
                  <a:lnTo>
                    <a:pt x="753" y="325"/>
                  </a:lnTo>
                  <a:lnTo>
                    <a:pt x="753" y="49"/>
                  </a:lnTo>
                  <a:cubicBezTo>
                    <a:pt x="753" y="23"/>
                    <a:pt x="732" y="1"/>
                    <a:pt x="7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" name="Google Shape;1527;p49">
              <a:extLst>
                <a:ext uri="{FF2B5EF4-FFF2-40B4-BE49-F238E27FC236}">
                  <a16:creationId xmlns:a16="http://schemas.microsoft.com/office/drawing/2014/main" id="{3EC12A60-48A0-363B-21B0-446B566BD474}"/>
                </a:ext>
              </a:extLst>
            </p:cNvPr>
            <p:cNvSpPr/>
            <p:nvPr/>
          </p:nvSpPr>
          <p:spPr>
            <a:xfrm>
              <a:off x="5115201" y="3015105"/>
              <a:ext cx="45300" cy="12298"/>
            </a:xfrm>
            <a:custGeom>
              <a:avLst/>
              <a:gdLst/>
              <a:ahLst/>
              <a:cxnLst/>
              <a:rect l="l" t="t" r="r" b="b"/>
              <a:pathLst>
                <a:path w="361" h="98" extrusionOk="0">
                  <a:moveTo>
                    <a:pt x="49" y="0"/>
                  </a:moveTo>
                  <a:cubicBezTo>
                    <a:pt x="23" y="0"/>
                    <a:pt x="1" y="21"/>
                    <a:pt x="1" y="50"/>
                  </a:cubicBezTo>
                  <a:cubicBezTo>
                    <a:pt x="1" y="76"/>
                    <a:pt x="22" y="98"/>
                    <a:pt x="49" y="98"/>
                  </a:cubicBezTo>
                  <a:lnTo>
                    <a:pt x="312" y="98"/>
                  </a:lnTo>
                  <a:cubicBezTo>
                    <a:pt x="338" y="98"/>
                    <a:pt x="360" y="77"/>
                    <a:pt x="360" y="50"/>
                  </a:cubicBezTo>
                  <a:cubicBezTo>
                    <a:pt x="360" y="21"/>
                    <a:pt x="338" y="0"/>
                    <a:pt x="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" name="Google Shape;1528;p49">
              <a:extLst>
                <a:ext uri="{FF2B5EF4-FFF2-40B4-BE49-F238E27FC236}">
                  <a16:creationId xmlns:a16="http://schemas.microsoft.com/office/drawing/2014/main" id="{AF82B4B2-157C-C3C9-F764-F75E37F64447}"/>
                </a:ext>
              </a:extLst>
            </p:cNvPr>
            <p:cNvSpPr/>
            <p:nvPr/>
          </p:nvSpPr>
          <p:spPr>
            <a:xfrm>
              <a:off x="5114699" y="2975703"/>
              <a:ext cx="30493" cy="29489"/>
            </a:xfrm>
            <a:custGeom>
              <a:avLst/>
              <a:gdLst/>
              <a:ahLst/>
              <a:cxnLst/>
              <a:rect l="l" t="t" r="r" b="b"/>
              <a:pathLst>
                <a:path w="243" h="235" extrusionOk="0">
                  <a:moveTo>
                    <a:pt x="190" y="1"/>
                  </a:moveTo>
                  <a:cubicBezTo>
                    <a:pt x="178" y="1"/>
                    <a:pt x="166" y="5"/>
                    <a:pt x="157" y="15"/>
                  </a:cubicBezTo>
                  <a:lnTo>
                    <a:pt x="18" y="152"/>
                  </a:lnTo>
                  <a:cubicBezTo>
                    <a:pt x="1" y="171"/>
                    <a:pt x="1" y="202"/>
                    <a:pt x="18" y="220"/>
                  </a:cubicBezTo>
                  <a:cubicBezTo>
                    <a:pt x="28" y="230"/>
                    <a:pt x="41" y="235"/>
                    <a:pt x="53" y="235"/>
                  </a:cubicBezTo>
                  <a:cubicBezTo>
                    <a:pt x="64" y="235"/>
                    <a:pt x="78" y="229"/>
                    <a:pt x="86" y="220"/>
                  </a:cubicBezTo>
                  <a:lnTo>
                    <a:pt x="225" y="83"/>
                  </a:lnTo>
                  <a:cubicBezTo>
                    <a:pt x="243" y="65"/>
                    <a:pt x="243" y="34"/>
                    <a:pt x="225" y="15"/>
                  </a:cubicBezTo>
                  <a:cubicBezTo>
                    <a:pt x="215" y="5"/>
                    <a:pt x="203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" name="Google Shape;1529;p49">
              <a:extLst>
                <a:ext uri="{FF2B5EF4-FFF2-40B4-BE49-F238E27FC236}">
                  <a16:creationId xmlns:a16="http://schemas.microsoft.com/office/drawing/2014/main" id="{DEE6958B-F6D9-DC3F-BE47-7A71367E9A95}"/>
                </a:ext>
              </a:extLst>
            </p:cNvPr>
            <p:cNvSpPr/>
            <p:nvPr/>
          </p:nvSpPr>
          <p:spPr>
            <a:xfrm>
              <a:off x="5114699" y="3037064"/>
              <a:ext cx="30493" cy="29363"/>
            </a:xfrm>
            <a:custGeom>
              <a:avLst/>
              <a:gdLst/>
              <a:ahLst/>
              <a:cxnLst/>
              <a:rect l="l" t="t" r="r" b="b"/>
              <a:pathLst>
                <a:path w="243" h="234" extrusionOk="0">
                  <a:moveTo>
                    <a:pt x="53" y="0"/>
                  </a:moveTo>
                  <a:cubicBezTo>
                    <a:pt x="40" y="0"/>
                    <a:pt x="28" y="5"/>
                    <a:pt x="18" y="14"/>
                  </a:cubicBezTo>
                  <a:cubicBezTo>
                    <a:pt x="1" y="33"/>
                    <a:pt x="1" y="64"/>
                    <a:pt x="18" y="82"/>
                  </a:cubicBezTo>
                  <a:lnTo>
                    <a:pt x="157" y="220"/>
                  </a:lnTo>
                  <a:cubicBezTo>
                    <a:pt x="165" y="229"/>
                    <a:pt x="179" y="234"/>
                    <a:pt x="190" y="234"/>
                  </a:cubicBezTo>
                  <a:cubicBezTo>
                    <a:pt x="202" y="234"/>
                    <a:pt x="215" y="229"/>
                    <a:pt x="225" y="220"/>
                  </a:cubicBezTo>
                  <a:cubicBezTo>
                    <a:pt x="243" y="201"/>
                    <a:pt x="243" y="170"/>
                    <a:pt x="225" y="152"/>
                  </a:cubicBezTo>
                  <a:lnTo>
                    <a:pt x="86" y="14"/>
                  </a:lnTo>
                  <a:cubicBezTo>
                    <a:pt x="78" y="5"/>
                    <a:pt x="65" y="0"/>
                    <a:pt x="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" name="Google Shape;1530;p49">
              <a:extLst>
                <a:ext uri="{FF2B5EF4-FFF2-40B4-BE49-F238E27FC236}">
                  <a16:creationId xmlns:a16="http://schemas.microsoft.com/office/drawing/2014/main" id="{1FD68338-E65D-5BFC-5D6D-BDD37DD6B54C}"/>
                </a:ext>
              </a:extLst>
            </p:cNvPr>
            <p:cNvSpPr/>
            <p:nvPr/>
          </p:nvSpPr>
          <p:spPr>
            <a:xfrm>
              <a:off x="4747407" y="3014979"/>
              <a:ext cx="45300" cy="12298"/>
            </a:xfrm>
            <a:custGeom>
              <a:avLst/>
              <a:gdLst/>
              <a:ahLst/>
              <a:cxnLst/>
              <a:rect l="l" t="t" r="r" b="b"/>
              <a:pathLst>
                <a:path w="361" h="98" extrusionOk="0">
                  <a:moveTo>
                    <a:pt x="49" y="0"/>
                  </a:moveTo>
                  <a:cubicBezTo>
                    <a:pt x="23" y="0"/>
                    <a:pt x="1" y="21"/>
                    <a:pt x="1" y="48"/>
                  </a:cubicBezTo>
                  <a:cubicBezTo>
                    <a:pt x="1" y="75"/>
                    <a:pt x="22" y="98"/>
                    <a:pt x="49" y="98"/>
                  </a:cubicBezTo>
                  <a:lnTo>
                    <a:pt x="313" y="98"/>
                  </a:lnTo>
                  <a:cubicBezTo>
                    <a:pt x="340" y="98"/>
                    <a:pt x="361" y="77"/>
                    <a:pt x="361" y="48"/>
                  </a:cubicBezTo>
                  <a:cubicBezTo>
                    <a:pt x="361" y="22"/>
                    <a:pt x="340" y="0"/>
                    <a:pt x="3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" name="Google Shape;1531;p49">
              <a:extLst>
                <a:ext uri="{FF2B5EF4-FFF2-40B4-BE49-F238E27FC236}">
                  <a16:creationId xmlns:a16="http://schemas.microsoft.com/office/drawing/2014/main" id="{BA004979-072B-A724-42DA-AF7D7D0BD84F}"/>
                </a:ext>
              </a:extLst>
            </p:cNvPr>
            <p:cNvSpPr/>
            <p:nvPr/>
          </p:nvSpPr>
          <p:spPr>
            <a:xfrm>
              <a:off x="4762968" y="2975828"/>
              <a:ext cx="30493" cy="29363"/>
            </a:xfrm>
            <a:custGeom>
              <a:avLst/>
              <a:gdLst/>
              <a:ahLst/>
              <a:cxnLst/>
              <a:rect l="l" t="t" r="r" b="b"/>
              <a:pathLst>
                <a:path w="243" h="234" extrusionOk="0">
                  <a:moveTo>
                    <a:pt x="52" y="0"/>
                  </a:moveTo>
                  <a:cubicBezTo>
                    <a:pt x="40" y="0"/>
                    <a:pt x="27" y="5"/>
                    <a:pt x="18" y="14"/>
                  </a:cubicBezTo>
                  <a:cubicBezTo>
                    <a:pt x="0" y="33"/>
                    <a:pt x="0" y="64"/>
                    <a:pt x="18" y="82"/>
                  </a:cubicBezTo>
                  <a:lnTo>
                    <a:pt x="155" y="219"/>
                  </a:lnTo>
                  <a:cubicBezTo>
                    <a:pt x="165" y="228"/>
                    <a:pt x="178" y="234"/>
                    <a:pt x="190" y="234"/>
                  </a:cubicBezTo>
                  <a:cubicBezTo>
                    <a:pt x="201" y="234"/>
                    <a:pt x="215" y="228"/>
                    <a:pt x="223" y="219"/>
                  </a:cubicBezTo>
                  <a:cubicBezTo>
                    <a:pt x="242" y="201"/>
                    <a:pt x="242" y="170"/>
                    <a:pt x="223" y="151"/>
                  </a:cubicBezTo>
                  <a:lnTo>
                    <a:pt x="86" y="14"/>
                  </a:lnTo>
                  <a:cubicBezTo>
                    <a:pt x="77" y="5"/>
                    <a:pt x="65" y="0"/>
                    <a:pt x="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" name="Google Shape;1532;p49">
              <a:extLst>
                <a:ext uri="{FF2B5EF4-FFF2-40B4-BE49-F238E27FC236}">
                  <a16:creationId xmlns:a16="http://schemas.microsoft.com/office/drawing/2014/main" id="{7E7AEAE2-EF2B-0493-1270-BF6AAED8B792}"/>
                </a:ext>
              </a:extLst>
            </p:cNvPr>
            <p:cNvSpPr/>
            <p:nvPr/>
          </p:nvSpPr>
          <p:spPr>
            <a:xfrm>
              <a:off x="4762968" y="3037064"/>
              <a:ext cx="30493" cy="29363"/>
            </a:xfrm>
            <a:custGeom>
              <a:avLst/>
              <a:gdLst/>
              <a:ahLst/>
              <a:cxnLst/>
              <a:rect l="l" t="t" r="r" b="b"/>
              <a:pathLst>
                <a:path w="243" h="234" extrusionOk="0">
                  <a:moveTo>
                    <a:pt x="189" y="0"/>
                  </a:moveTo>
                  <a:cubicBezTo>
                    <a:pt x="177" y="0"/>
                    <a:pt x="165" y="5"/>
                    <a:pt x="155" y="14"/>
                  </a:cubicBezTo>
                  <a:lnTo>
                    <a:pt x="18" y="152"/>
                  </a:lnTo>
                  <a:cubicBezTo>
                    <a:pt x="0" y="170"/>
                    <a:pt x="0" y="201"/>
                    <a:pt x="18" y="220"/>
                  </a:cubicBezTo>
                  <a:cubicBezTo>
                    <a:pt x="27" y="229"/>
                    <a:pt x="40" y="234"/>
                    <a:pt x="53" y="234"/>
                  </a:cubicBezTo>
                  <a:cubicBezTo>
                    <a:pt x="64" y="234"/>
                    <a:pt x="77" y="229"/>
                    <a:pt x="86" y="220"/>
                  </a:cubicBezTo>
                  <a:lnTo>
                    <a:pt x="223" y="82"/>
                  </a:lnTo>
                  <a:cubicBezTo>
                    <a:pt x="242" y="64"/>
                    <a:pt x="242" y="33"/>
                    <a:pt x="223" y="14"/>
                  </a:cubicBezTo>
                  <a:cubicBezTo>
                    <a:pt x="214" y="5"/>
                    <a:pt x="202" y="0"/>
                    <a:pt x="1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" name="Google Shape;1533;p49">
              <a:extLst>
                <a:ext uri="{FF2B5EF4-FFF2-40B4-BE49-F238E27FC236}">
                  <a16:creationId xmlns:a16="http://schemas.microsoft.com/office/drawing/2014/main" id="{682CAEF5-1B7D-C3A6-8059-3B22975FD4F5}"/>
                </a:ext>
              </a:extLst>
            </p:cNvPr>
            <p:cNvSpPr/>
            <p:nvPr/>
          </p:nvSpPr>
          <p:spPr>
            <a:xfrm>
              <a:off x="4978172" y="2863144"/>
              <a:ext cx="12298" cy="12298"/>
            </a:xfrm>
            <a:custGeom>
              <a:avLst/>
              <a:gdLst/>
              <a:ahLst/>
              <a:cxnLst/>
              <a:rect l="l" t="t" r="r" b="b"/>
              <a:pathLst>
                <a:path w="98" h="98" extrusionOk="0">
                  <a:moveTo>
                    <a:pt x="48" y="0"/>
                  </a:moveTo>
                  <a:cubicBezTo>
                    <a:pt x="21" y="0"/>
                    <a:pt x="0" y="22"/>
                    <a:pt x="0" y="48"/>
                  </a:cubicBezTo>
                  <a:cubicBezTo>
                    <a:pt x="0" y="77"/>
                    <a:pt x="22" y="98"/>
                    <a:pt x="48" y="98"/>
                  </a:cubicBezTo>
                  <a:cubicBezTo>
                    <a:pt x="77" y="98"/>
                    <a:pt x="98" y="75"/>
                    <a:pt x="98" y="48"/>
                  </a:cubicBezTo>
                  <a:cubicBezTo>
                    <a:pt x="98" y="22"/>
                    <a:pt x="77" y="0"/>
                    <a:pt x="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" name="Google Shape;1534;p49">
              <a:extLst>
                <a:ext uri="{FF2B5EF4-FFF2-40B4-BE49-F238E27FC236}">
                  <a16:creationId xmlns:a16="http://schemas.microsoft.com/office/drawing/2014/main" id="{4D92F774-B6E0-8EC5-3DB0-E8C0434682DE}"/>
                </a:ext>
              </a:extLst>
            </p:cNvPr>
            <p:cNvSpPr/>
            <p:nvPr/>
          </p:nvSpPr>
          <p:spPr>
            <a:xfrm>
              <a:off x="4799232" y="2839176"/>
              <a:ext cx="306058" cy="412093"/>
            </a:xfrm>
            <a:custGeom>
              <a:avLst/>
              <a:gdLst/>
              <a:ahLst/>
              <a:cxnLst/>
              <a:rect l="l" t="t" r="r" b="b"/>
              <a:pathLst>
                <a:path w="2439" h="3284" extrusionOk="0">
                  <a:moveTo>
                    <a:pt x="363" y="1401"/>
                  </a:moveTo>
                  <a:cubicBezTo>
                    <a:pt x="374" y="1401"/>
                    <a:pt x="387" y="1406"/>
                    <a:pt x="394" y="1415"/>
                  </a:cubicBezTo>
                  <a:lnTo>
                    <a:pt x="719" y="1740"/>
                  </a:lnTo>
                  <a:cubicBezTo>
                    <a:pt x="727" y="1747"/>
                    <a:pt x="733" y="1758"/>
                    <a:pt x="733" y="1771"/>
                  </a:cubicBezTo>
                  <a:cubicBezTo>
                    <a:pt x="733" y="1783"/>
                    <a:pt x="727" y="1794"/>
                    <a:pt x="719" y="1802"/>
                  </a:cubicBezTo>
                  <a:lnTo>
                    <a:pt x="654" y="1867"/>
                  </a:lnTo>
                  <a:cubicBezTo>
                    <a:pt x="646" y="1876"/>
                    <a:pt x="634" y="1881"/>
                    <a:pt x="623" y="1881"/>
                  </a:cubicBezTo>
                  <a:cubicBezTo>
                    <a:pt x="610" y="1881"/>
                    <a:pt x="598" y="1876"/>
                    <a:pt x="591" y="1867"/>
                  </a:cubicBezTo>
                  <a:lnTo>
                    <a:pt x="266" y="1543"/>
                  </a:lnTo>
                  <a:cubicBezTo>
                    <a:pt x="258" y="1535"/>
                    <a:pt x="253" y="1523"/>
                    <a:pt x="253" y="1511"/>
                  </a:cubicBezTo>
                  <a:cubicBezTo>
                    <a:pt x="253" y="1500"/>
                    <a:pt x="258" y="1488"/>
                    <a:pt x="266" y="1480"/>
                  </a:cubicBezTo>
                  <a:lnTo>
                    <a:pt x="331" y="1415"/>
                  </a:lnTo>
                  <a:cubicBezTo>
                    <a:pt x="340" y="1406"/>
                    <a:pt x="351" y="1401"/>
                    <a:pt x="363" y="1401"/>
                  </a:cubicBezTo>
                  <a:close/>
                  <a:moveTo>
                    <a:pt x="664" y="1970"/>
                  </a:moveTo>
                  <a:cubicBezTo>
                    <a:pt x="743" y="2098"/>
                    <a:pt x="850" y="2206"/>
                    <a:pt x="979" y="2284"/>
                  </a:cubicBezTo>
                  <a:cubicBezTo>
                    <a:pt x="975" y="2298"/>
                    <a:pt x="971" y="2313"/>
                    <a:pt x="971" y="2327"/>
                  </a:cubicBezTo>
                  <a:cubicBezTo>
                    <a:pt x="971" y="2339"/>
                    <a:pt x="974" y="2349"/>
                    <a:pt x="976" y="2360"/>
                  </a:cubicBezTo>
                  <a:lnTo>
                    <a:pt x="902" y="2433"/>
                  </a:lnTo>
                  <a:cubicBezTo>
                    <a:pt x="886" y="2449"/>
                    <a:pt x="865" y="2457"/>
                    <a:pt x="843" y="2457"/>
                  </a:cubicBezTo>
                  <a:cubicBezTo>
                    <a:pt x="821" y="2457"/>
                    <a:pt x="800" y="2449"/>
                    <a:pt x="783" y="2433"/>
                  </a:cubicBezTo>
                  <a:lnTo>
                    <a:pt x="515" y="2165"/>
                  </a:lnTo>
                  <a:cubicBezTo>
                    <a:pt x="482" y="2132"/>
                    <a:pt x="482" y="2078"/>
                    <a:pt x="515" y="2046"/>
                  </a:cubicBezTo>
                  <a:lnTo>
                    <a:pt x="588" y="1972"/>
                  </a:lnTo>
                  <a:cubicBezTo>
                    <a:pt x="598" y="1975"/>
                    <a:pt x="610" y="1976"/>
                    <a:pt x="620" y="1976"/>
                  </a:cubicBezTo>
                  <a:cubicBezTo>
                    <a:pt x="635" y="1976"/>
                    <a:pt x="650" y="1973"/>
                    <a:pt x="664" y="1970"/>
                  </a:cubicBezTo>
                  <a:close/>
                  <a:moveTo>
                    <a:pt x="1179" y="2217"/>
                  </a:moveTo>
                  <a:cubicBezTo>
                    <a:pt x="1190" y="2217"/>
                    <a:pt x="1202" y="2223"/>
                    <a:pt x="1210" y="2230"/>
                  </a:cubicBezTo>
                  <a:lnTo>
                    <a:pt x="1535" y="2555"/>
                  </a:lnTo>
                  <a:cubicBezTo>
                    <a:pt x="1542" y="2563"/>
                    <a:pt x="1548" y="2575"/>
                    <a:pt x="1548" y="2586"/>
                  </a:cubicBezTo>
                  <a:cubicBezTo>
                    <a:pt x="1548" y="2599"/>
                    <a:pt x="1542" y="2610"/>
                    <a:pt x="1535" y="2617"/>
                  </a:cubicBezTo>
                  <a:lnTo>
                    <a:pt x="1469" y="2683"/>
                  </a:lnTo>
                  <a:cubicBezTo>
                    <a:pt x="1462" y="2691"/>
                    <a:pt x="1450" y="2696"/>
                    <a:pt x="1438" y="2696"/>
                  </a:cubicBezTo>
                  <a:cubicBezTo>
                    <a:pt x="1426" y="2696"/>
                    <a:pt x="1415" y="2691"/>
                    <a:pt x="1406" y="2683"/>
                  </a:cubicBezTo>
                  <a:lnTo>
                    <a:pt x="1081" y="2359"/>
                  </a:lnTo>
                  <a:cubicBezTo>
                    <a:pt x="1074" y="2350"/>
                    <a:pt x="1069" y="2339"/>
                    <a:pt x="1069" y="2327"/>
                  </a:cubicBezTo>
                  <a:cubicBezTo>
                    <a:pt x="1069" y="2316"/>
                    <a:pt x="1074" y="2303"/>
                    <a:pt x="1081" y="2296"/>
                  </a:cubicBezTo>
                  <a:lnTo>
                    <a:pt x="1147" y="2230"/>
                  </a:lnTo>
                  <a:cubicBezTo>
                    <a:pt x="1155" y="2222"/>
                    <a:pt x="1165" y="2217"/>
                    <a:pt x="1179" y="2217"/>
                  </a:cubicBezTo>
                  <a:close/>
                  <a:moveTo>
                    <a:pt x="505" y="1"/>
                  </a:moveTo>
                  <a:cubicBezTo>
                    <a:pt x="346" y="1"/>
                    <a:pt x="217" y="129"/>
                    <a:pt x="217" y="289"/>
                  </a:cubicBezTo>
                  <a:lnTo>
                    <a:pt x="217" y="1392"/>
                  </a:lnTo>
                  <a:lnTo>
                    <a:pt x="198" y="1412"/>
                  </a:lnTo>
                  <a:cubicBezTo>
                    <a:pt x="164" y="1446"/>
                    <a:pt x="148" y="1497"/>
                    <a:pt x="162" y="1546"/>
                  </a:cubicBezTo>
                  <a:cubicBezTo>
                    <a:pt x="88" y="1617"/>
                    <a:pt x="37" y="1708"/>
                    <a:pt x="12" y="1806"/>
                  </a:cubicBezTo>
                  <a:cubicBezTo>
                    <a:pt x="6" y="1832"/>
                    <a:pt x="21" y="1858"/>
                    <a:pt x="47" y="1865"/>
                  </a:cubicBezTo>
                  <a:cubicBezTo>
                    <a:pt x="52" y="1866"/>
                    <a:pt x="55" y="1866"/>
                    <a:pt x="59" y="1866"/>
                  </a:cubicBezTo>
                  <a:cubicBezTo>
                    <a:pt x="80" y="1866"/>
                    <a:pt x="100" y="1852"/>
                    <a:pt x="106" y="1830"/>
                  </a:cubicBezTo>
                  <a:cubicBezTo>
                    <a:pt x="125" y="1755"/>
                    <a:pt x="163" y="1685"/>
                    <a:pt x="216" y="1628"/>
                  </a:cubicBezTo>
                  <a:lnTo>
                    <a:pt x="508" y="1920"/>
                  </a:lnTo>
                  <a:lnTo>
                    <a:pt x="450" y="1978"/>
                  </a:lnTo>
                  <a:cubicBezTo>
                    <a:pt x="415" y="2013"/>
                    <a:pt x="397" y="2059"/>
                    <a:pt x="397" y="2106"/>
                  </a:cubicBezTo>
                  <a:cubicBezTo>
                    <a:pt x="397" y="2154"/>
                    <a:pt x="415" y="2198"/>
                    <a:pt x="450" y="2233"/>
                  </a:cubicBezTo>
                  <a:lnTo>
                    <a:pt x="718" y="2501"/>
                  </a:lnTo>
                  <a:cubicBezTo>
                    <a:pt x="751" y="2536"/>
                    <a:pt x="798" y="2554"/>
                    <a:pt x="845" y="2554"/>
                  </a:cubicBezTo>
                  <a:cubicBezTo>
                    <a:pt x="893" y="2554"/>
                    <a:pt x="938" y="2536"/>
                    <a:pt x="971" y="2501"/>
                  </a:cubicBezTo>
                  <a:lnTo>
                    <a:pt x="1031" y="2443"/>
                  </a:lnTo>
                  <a:lnTo>
                    <a:pt x="1322" y="2735"/>
                  </a:lnTo>
                  <a:cubicBezTo>
                    <a:pt x="1234" y="2817"/>
                    <a:pt x="1121" y="2858"/>
                    <a:pt x="1008" y="2858"/>
                  </a:cubicBezTo>
                  <a:cubicBezTo>
                    <a:pt x="890" y="2858"/>
                    <a:pt x="772" y="2814"/>
                    <a:pt x="682" y="2724"/>
                  </a:cubicBezTo>
                  <a:lnTo>
                    <a:pt x="226" y="2267"/>
                  </a:lnTo>
                  <a:cubicBezTo>
                    <a:pt x="160" y="2203"/>
                    <a:pt x="117" y="2120"/>
                    <a:pt x="100" y="2031"/>
                  </a:cubicBezTo>
                  <a:cubicBezTo>
                    <a:pt x="95" y="2008"/>
                    <a:pt x="75" y="1992"/>
                    <a:pt x="53" y="1992"/>
                  </a:cubicBezTo>
                  <a:cubicBezTo>
                    <a:pt x="50" y="1992"/>
                    <a:pt x="46" y="1992"/>
                    <a:pt x="43" y="1993"/>
                  </a:cubicBezTo>
                  <a:cubicBezTo>
                    <a:pt x="17" y="1998"/>
                    <a:pt x="0" y="2024"/>
                    <a:pt x="6" y="2050"/>
                  </a:cubicBezTo>
                  <a:cubicBezTo>
                    <a:pt x="26" y="2159"/>
                    <a:pt x="80" y="2256"/>
                    <a:pt x="157" y="2335"/>
                  </a:cubicBezTo>
                  <a:lnTo>
                    <a:pt x="217" y="2395"/>
                  </a:lnTo>
                  <a:lnTo>
                    <a:pt x="217" y="2994"/>
                  </a:lnTo>
                  <a:cubicBezTo>
                    <a:pt x="217" y="3154"/>
                    <a:pt x="347" y="3282"/>
                    <a:pt x="505" y="3282"/>
                  </a:cubicBezTo>
                  <a:lnTo>
                    <a:pt x="1420" y="3282"/>
                  </a:lnTo>
                  <a:cubicBezTo>
                    <a:pt x="1446" y="3282"/>
                    <a:pt x="1468" y="3261"/>
                    <a:pt x="1468" y="3233"/>
                  </a:cubicBezTo>
                  <a:cubicBezTo>
                    <a:pt x="1468" y="3207"/>
                    <a:pt x="1447" y="3185"/>
                    <a:pt x="1420" y="3185"/>
                  </a:cubicBezTo>
                  <a:lnTo>
                    <a:pt x="505" y="3185"/>
                  </a:lnTo>
                  <a:cubicBezTo>
                    <a:pt x="399" y="3185"/>
                    <a:pt x="314" y="3098"/>
                    <a:pt x="314" y="2993"/>
                  </a:cubicBezTo>
                  <a:lnTo>
                    <a:pt x="314" y="2491"/>
                  </a:lnTo>
                  <a:lnTo>
                    <a:pt x="613" y="2790"/>
                  </a:lnTo>
                  <a:cubicBezTo>
                    <a:pt x="722" y="2899"/>
                    <a:pt x="865" y="2953"/>
                    <a:pt x="1007" y="2953"/>
                  </a:cubicBezTo>
                  <a:cubicBezTo>
                    <a:pt x="1152" y="2953"/>
                    <a:pt x="1296" y="2897"/>
                    <a:pt x="1405" y="2787"/>
                  </a:cubicBezTo>
                  <a:cubicBezTo>
                    <a:pt x="1416" y="2789"/>
                    <a:pt x="1427" y="2790"/>
                    <a:pt x="1438" y="2790"/>
                  </a:cubicBezTo>
                  <a:cubicBezTo>
                    <a:pt x="1476" y="2790"/>
                    <a:pt x="1511" y="2777"/>
                    <a:pt x="1537" y="2748"/>
                  </a:cubicBezTo>
                  <a:lnTo>
                    <a:pt x="1603" y="2683"/>
                  </a:lnTo>
                  <a:cubicBezTo>
                    <a:pt x="1629" y="2657"/>
                    <a:pt x="1645" y="2622"/>
                    <a:pt x="1645" y="2584"/>
                  </a:cubicBezTo>
                  <a:cubicBezTo>
                    <a:pt x="1645" y="2546"/>
                    <a:pt x="1630" y="2511"/>
                    <a:pt x="1603" y="2484"/>
                  </a:cubicBezTo>
                  <a:lnTo>
                    <a:pt x="1541" y="2423"/>
                  </a:lnTo>
                  <a:cubicBezTo>
                    <a:pt x="1616" y="2417"/>
                    <a:pt x="1689" y="2404"/>
                    <a:pt x="1761" y="2382"/>
                  </a:cubicBezTo>
                  <a:cubicBezTo>
                    <a:pt x="1786" y="2374"/>
                    <a:pt x="1801" y="2348"/>
                    <a:pt x="1793" y="2322"/>
                  </a:cubicBezTo>
                  <a:cubicBezTo>
                    <a:pt x="1787" y="2302"/>
                    <a:pt x="1769" y="2288"/>
                    <a:pt x="1748" y="2288"/>
                  </a:cubicBezTo>
                  <a:cubicBezTo>
                    <a:pt x="1743" y="2288"/>
                    <a:pt x="1738" y="2289"/>
                    <a:pt x="1733" y="2291"/>
                  </a:cubicBezTo>
                  <a:cubicBezTo>
                    <a:pt x="1651" y="2315"/>
                    <a:pt x="1565" y="2328"/>
                    <a:pt x="1478" y="2328"/>
                  </a:cubicBezTo>
                  <a:cubicBezTo>
                    <a:pt x="1468" y="2328"/>
                    <a:pt x="1456" y="2328"/>
                    <a:pt x="1446" y="2327"/>
                  </a:cubicBezTo>
                  <a:lnTo>
                    <a:pt x="1278" y="2160"/>
                  </a:lnTo>
                  <a:cubicBezTo>
                    <a:pt x="1252" y="2134"/>
                    <a:pt x="1217" y="2118"/>
                    <a:pt x="1179" y="2118"/>
                  </a:cubicBezTo>
                  <a:cubicBezTo>
                    <a:pt x="1141" y="2118"/>
                    <a:pt x="1106" y="2131"/>
                    <a:pt x="1079" y="2160"/>
                  </a:cubicBezTo>
                  <a:lnTo>
                    <a:pt x="1034" y="2204"/>
                  </a:lnTo>
                  <a:cubicBezTo>
                    <a:pt x="916" y="2131"/>
                    <a:pt x="814" y="2032"/>
                    <a:pt x="743" y="1914"/>
                  </a:cubicBezTo>
                  <a:lnTo>
                    <a:pt x="787" y="1868"/>
                  </a:lnTo>
                  <a:cubicBezTo>
                    <a:pt x="813" y="1842"/>
                    <a:pt x="829" y="1807"/>
                    <a:pt x="829" y="1769"/>
                  </a:cubicBezTo>
                  <a:cubicBezTo>
                    <a:pt x="829" y="1731"/>
                    <a:pt x="814" y="1696"/>
                    <a:pt x="787" y="1669"/>
                  </a:cubicBezTo>
                  <a:lnTo>
                    <a:pt x="619" y="1502"/>
                  </a:lnTo>
                  <a:lnTo>
                    <a:pt x="619" y="1469"/>
                  </a:lnTo>
                  <a:cubicBezTo>
                    <a:pt x="619" y="994"/>
                    <a:pt x="1006" y="607"/>
                    <a:pt x="1482" y="607"/>
                  </a:cubicBezTo>
                  <a:cubicBezTo>
                    <a:pt x="1956" y="607"/>
                    <a:pt x="2343" y="994"/>
                    <a:pt x="2343" y="1469"/>
                  </a:cubicBezTo>
                  <a:cubicBezTo>
                    <a:pt x="2343" y="1620"/>
                    <a:pt x="2304" y="1768"/>
                    <a:pt x="2229" y="1898"/>
                  </a:cubicBezTo>
                  <a:cubicBezTo>
                    <a:pt x="2157" y="2024"/>
                    <a:pt x="2054" y="2129"/>
                    <a:pt x="1929" y="2205"/>
                  </a:cubicBezTo>
                  <a:cubicBezTo>
                    <a:pt x="1907" y="2219"/>
                    <a:pt x="1899" y="2249"/>
                    <a:pt x="1913" y="2271"/>
                  </a:cubicBezTo>
                  <a:cubicBezTo>
                    <a:pt x="1923" y="2285"/>
                    <a:pt x="1938" y="2294"/>
                    <a:pt x="1954" y="2294"/>
                  </a:cubicBezTo>
                  <a:cubicBezTo>
                    <a:pt x="1964" y="2294"/>
                    <a:pt x="1971" y="2292"/>
                    <a:pt x="1979" y="2287"/>
                  </a:cubicBezTo>
                  <a:cubicBezTo>
                    <a:pt x="2043" y="2249"/>
                    <a:pt x="2102" y="2202"/>
                    <a:pt x="2155" y="2149"/>
                  </a:cubicBezTo>
                  <a:lnTo>
                    <a:pt x="2155" y="2995"/>
                  </a:lnTo>
                  <a:cubicBezTo>
                    <a:pt x="2155" y="3100"/>
                    <a:pt x="2069" y="3187"/>
                    <a:pt x="1964" y="3187"/>
                  </a:cubicBezTo>
                  <a:lnTo>
                    <a:pt x="1645" y="3187"/>
                  </a:lnTo>
                  <a:cubicBezTo>
                    <a:pt x="1619" y="3187"/>
                    <a:pt x="1597" y="3208"/>
                    <a:pt x="1597" y="3236"/>
                  </a:cubicBezTo>
                  <a:cubicBezTo>
                    <a:pt x="1597" y="3262"/>
                    <a:pt x="1618" y="3284"/>
                    <a:pt x="1645" y="3284"/>
                  </a:cubicBezTo>
                  <a:lnTo>
                    <a:pt x="1964" y="3284"/>
                  </a:lnTo>
                  <a:cubicBezTo>
                    <a:pt x="2123" y="3284"/>
                    <a:pt x="2252" y="3155"/>
                    <a:pt x="2252" y="2996"/>
                  </a:cubicBezTo>
                  <a:lnTo>
                    <a:pt x="2252" y="2039"/>
                  </a:lnTo>
                  <a:cubicBezTo>
                    <a:pt x="2274" y="2009"/>
                    <a:pt x="2293" y="1978"/>
                    <a:pt x="2311" y="1947"/>
                  </a:cubicBezTo>
                  <a:cubicBezTo>
                    <a:pt x="2394" y="1804"/>
                    <a:pt x="2438" y="1638"/>
                    <a:pt x="2438" y="1472"/>
                  </a:cubicBezTo>
                  <a:cubicBezTo>
                    <a:pt x="2437" y="1258"/>
                    <a:pt x="2368" y="1061"/>
                    <a:pt x="2249" y="903"/>
                  </a:cubicBezTo>
                  <a:lnTo>
                    <a:pt x="2249" y="289"/>
                  </a:lnTo>
                  <a:cubicBezTo>
                    <a:pt x="2249" y="128"/>
                    <a:pt x="2121" y="1"/>
                    <a:pt x="1961" y="1"/>
                  </a:cubicBezTo>
                  <a:lnTo>
                    <a:pt x="940" y="1"/>
                  </a:lnTo>
                  <a:cubicBezTo>
                    <a:pt x="914" y="1"/>
                    <a:pt x="892" y="22"/>
                    <a:pt x="892" y="49"/>
                  </a:cubicBezTo>
                  <a:cubicBezTo>
                    <a:pt x="892" y="75"/>
                    <a:pt x="913" y="97"/>
                    <a:pt x="940" y="97"/>
                  </a:cubicBezTo>
                  <a:lnTo>
                    <a:pt x="1961" y="97"/>
                  </a:lnTo>
                  <a:cubicBezTo>
                    <a:pt x="2068" y="97"/>
                    <a:pt x="2154" y="184"/>
                    <a:pt x="2154" y="290"/>
                  </a:cubicBezTo>
                  <a:lnTo>
                    <a:pt x="2154" y="793"/>
                  </a:lnTo>
                  <a:cubicBezTo>
                    <a:pt x="1981" y="621"/>
                    <a:pt x="1744" y="514"/>
                    <a:pt x="1480" y="514"/>
                  </a:cubicBezTo>
                  <a:cubicBezTo>
                    <a:pt x="974" y="514"/>
                    <a:pt x="557" y="910"/>
                    <a:pt x="524" y="1410"/>
                  </a:cubicBezTo>
                  <a:lnTo>
                    <a:pt x="462" y="1348"/>
                  </a:lnTo>
                  <a:cubicBezTo>
                    <a:pt x="436" y="1322"/>
                    <a:pt x="400" y="1306"/>
                    <a:pt x="363" y="1306"/>
                  </a:cubicBezTo>
                  <a:cubicBezTo>
                    <a:pt x="346" y="1306"/>
                    <a:pt x="328" y="1308"/>
                    <a:pt x="314" y="1315"/>
                  </a:cubicBezTo>
                  <a:lnTo>
                    <a:pt x="314" y="290"/>
                  </a:lnTo>
                  <a:cubicBezTo>
                    <a:pt x="314" y="184"/>
                    <a:pt x="399" y="97"/>
                    <a:pt x="505" y="97"/>
                  </a:cubicBezTo>
                  <a:lnTo>
                    <a:pt x="715" y="97"/>
                  </a:lnTo>
                  <a:cubicBezTo>
                    <a:pt x="741" y="97"/>
                    <a:pt x="764" y="76"/>
                    <a:pt x="764" y="49"/>
                  </a:cubicBezTo>
                  <a:cubicBezTo>
                    <a:pt x="764" y="23"/>
                    <a:pt x="743" y="1"/>
                    <a:pt x="7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oogle Shape;1698;p49">
            <a:extLst>
              <a:ext uri="{FF2B5EF4-FFF2-40B4-BE49-F238E27FC236}">
                <a16:creationId xmlns:a16="http://schemas.microsoft.com/office/drawing/2014/main" id="{04B382EF-2126-AC04-6E63-460F8EE88880}"/>
              </a:ext>
            </a:extLst>
          </p:cNvPr>
          <p:cNvGrpSpPr/>
          <p:nvPr/>
        </p:nvGrpSpPr>
        <p:grpSpPr>
          <a:xfrm>
            <a:off x="4366889" y="3705611"/>
            <a:ext cx="680129" cy="592067"/>
            <a:chOff x="3427442" y="4226276"/>
            <a:chExt cx="413850" cy="350731"/>
          </a:xfrm>
        </p:grpSpPr>
        <p:sp>
          <p:nvSpPr>
            <p:cNvPr id="27" name="Google Shape;1699;p49">
              <a:extLst>
                <a:ext uri="{FF2B5EF4-FFF2-40B4-BE49-F238E27FC236}">
                  <a16:creationId xmlns:a16="http://schemas.microsoft.com/office/drawing/2014/main" id="{1BAF60A5-E444-C4A4-CD4F-A65B7C136C68}"/>
                </a:ext>
              </a:extLst>
            </p:cNvPr>
            <p:cNvSpPr/>
            <p:nvPr/>
          </p:nvSpPr>
          <p:spPr>
            <a:xfrm>
              <a:off x="3427442" y="4226276"/>
              <a:ext cx="413850" cy="350731"/>
            </a:xfrm>
            <a:custGeom>
              <a:avLst/>
              <a:gdLst/>
              <a:ahLst/>
              <a:cxnLst/>
              <a:rect l="l" t="t" r="r" b="b"/>
              <a:pathLst>
                <a:path w="3298" h="2795" extrusionOk="0">
                  <a:moveTo>
                    <a:pt x="1653" y="96"/>
                  </a:moveTo>
                  <a:cubicBezTo>
                    <a:pt x="1758" y="96"/>
                    <a:pt x="1863" y="112"/>
                    <a:pt x="1965" y="145"/>
                  </a:cubicBezTo>
                  <a:cubicBezTo>
                    <a:pt x="1977" y="149"/>
                    <a:pt x="1988" y="159"/>
                    <a:pt x="1995" y="172"/>
                  </a:cubicBezTo>
                  <a:cubicBezTo>
                    <a:pt x="2002" y="184"/>
                    <a:pt x="2002" y="199"/>
                    <a:pt x="1995" y="211"/>
                  </a:cubicBezTo>
                  <a:cubicBezTo>
                    <a:pt x="1988" y="232"/>
                    <a:pt x="1969" y="244"/>
                    <a:pt x="1948" y="244"/>
                  </a:cubicBezTo>
                  <a:cubicBezTo>
                    <a:pt x="1943" y="244"/>
                    <a:pt x="1938" y="243"/>
                    <a:pt x="1932" y="242"/>
                  </a:cubicBezTo>
                  <a:cubicBezTo>
                    <a:pt x="1840" y="214"/>
                    <a:pt x="1746" y="199"/>
                    <a:pt x="1652" y="199"/>
                  </a:cubicBezTo>
                  <a:cubicBezTo>
                    <a:pt x="1557" y="199"/>
                    <a:pt x="1463" y="214"/>
                    <a:pt x="1372" y="242"/>
                  </a:cubicBezTo>
                  <a:cubicBezTo>
                    <a:pt x="1367" y="243"/>
                    <a:pt x="1361" y="244"/>
                    <a:pt x="1356" y="244"/>
                  </a:cubicBezTo>
                  <a:cubicBezTo>
                    <a:pt x="1335" y="244"/>
                    <a:pt x="1316" y="232"/>
                    <a:pt x="1309" y="211"/>
                  </a:cubicBezTo>
                  <a:cubicBezTo>
                    <a:pt x="1304" y="200"/>
                    <a:pt x="1305" y="184"/>
                    <a:pt x="1310" y="172"/>
                  </a:cubicBezTo>
                  <a:cubicBezTo>
                    <a:pt x="1316" y="158"/>
                    <a:pt x="1327" y="149"/>
                    <a:pt x="1341" y="145"/>
                  </a:cubicBezTo>
                  <a:cubicBezTo>
                    <a:pt x="1443" y="112"/>
                    <a:pt x="1548" y="96"/>
                    <a:pt x="1653" y="96"/>
                  </a:cubicBezTo>
                  <a:close/>
                  <a:moveTo>
                    <a:pt x="1213" y="482"/>
                  </a:moveTo>
                  <a:cubicBezTo>
                    <a:pt x="1233" y="482"/>
                    <a:pt x="1248" y="497"/>
                    <a:pt x="1248" y="517"/>
                  </a:cubicBezTo>
                  <a:lnTo>
                    <a:pt x="1248" y="559"/>
                  </a:lnTo>
                  <a:lnTo>
                    <a:pt x="1178" y="559"/>
                  </a:lnTo>
                  <a:lnTo>
                    <a:pt x="1178" y="517"/>
                  </a:lnTo>
                  <a:cubicBezTo>
                    <a:pt x="1178" y="497"/>
                    <a:pt x="1194" y="482"/>
                    <a:pt x="1213" y="482"/>
                  </a:cubicBezTo>
                  <a:close/>
                  <a:moveTo>
                    <a:pt x="1653" y="296"/>
                  </a:moveTo>
                  <a:cubicBezTo>
                    <a:pt x="1737" y="296"/>
                    <a:pt x="1821" y="309"/>
                    <a:pt x="1903" y="335"/>
                  </a:cubicBezTo>
                  <a:cubicBezTo>
                    <a:pt x="1918" y="340"/>
                    <a:pt x="1933" y="342"/>
                    <a:pt x="1948" y="342"/>
                  </a:cubicBezTo>
                  <a:cubicBezTo>
                    <a:pt x="1981" y="342"/>
                    <a:pt x="2013" y="331"/>
                    <a:pt x="2039" y="310"/>
                  </a:cubicBezTo>
                  <a:cubicBezTo>
                    <a:pt x="2043" y="319"/>
                    <a:pt x="2044" y="330"/>
                    <a:pt x="2044" y="340"/>
                  </a:cubicBezTo>
                  <a:lnTo>
                    <a:pt x="2044" y="395"/>
                  </a:lnTo>
                  <a:cubicBezTo>
                    <a:pt x="1996" y="415"/>
                    <a:pt x="1961" y="462"/>
                    <a:pt x="1961" y="517"/>
                  </a:cubicBezTo>
                  <a:lnTo>
                    <a:pt x="1961" y="559"/>
                  </a:lnTo>
                  <a:lnTo>
                    <a:pt x="1344" y="559"/>
                  </a:lnTo>
                  <a:lnTo>
                    <a:pt x="1344" y="517"/>
                  </a:lnTo>
                  <a:cubicBezTo>
                    <a:pt x="1344" y="462"/>
                    <a:pt x="1310" y="415"/>
                    <a:pt x="1262" y="395"/>
                  </a:cubicBezTo>
                  <a:lnTo>
                    <a:pt x="1262" y="340"/>
                  </a:lnTo>
                  <a:cubicBezTo>
                    <a:pt x="1262" y="330"/>
                    <a:pt x="1263" y="319"/>
                    <a:pt x="1267" y="310"/>
                  </a:cubicBezTo>
                  <a:cubicBezTo>
                    <a:pt x="1293" y="330"/>
                    <a:pt x="1325" y="341"/>
                    <a:pt x="1357" y="341"/>
                  </a:cubicBezTo>
                  <a:cubicBezTo>
                    <a:pt x="1372" y="341"/>
                    <a:pt x="1387" y="339"/>
                    <a:pt x="1401" y="335"/>
                  </a:cubicBezTo>
                  <a:cubicBezTo>
                    <a:pt x="1484" y="309"/>
                    <a:pt x="1568" y="296"/>
                    <a:pt x="1653" y="296"/>
                  </a:cubicBezTo>
                  <a:close/>
                  <a:moveTo>
                    <a:pt x="2093" y="482"/>
                  </a:moveTo>
                  <a:cubicBezTo>
                    <a:pt x="2113" y="482"/>
                    <a:pt x="2128" y="497"/>
                    <a:pt x="2128" y="517"/>
                  </a:cubicBezTo>
                  <a:lnTo>
                    <a:pt x="2128" y="559"/>
                  </a:lnTo>
                  <a:lnTo>
                    <a:pt x="2058" y="559"/>
                  </a:lnTo>
                  <a:lnTo>
                    <a:pt x="2058" y="517"/>
                  </a:lnTo>
                  <a:cubicBezTo>
                    <a:pt x="2058" y="497"/>
                    <a:pt x="2074" y="482"/>
                    <a:pt x="2093" y="482"/>
                  </a:cubicBezTo>
                  <a:close/>
                  <a:moveTo>
                    <a:pt x="309" y="1306"/>
                  </a:moveTo>
                  <a:lnTo>
                    <a:pt x="309" y="1419"/>
                  </a:lnTo>
                  <a:lnTo>
                    <a:pt x="120" y="1419"/>
                  </a:lnTo>
                  <a:cubicBezTo>
                    <a:pt x="112" y="1419"/>
                    <a:pt x="104" y="1413"/>
                    <a:pt x="104" y="1404"/>
                  </a:cubicBezTo>
                  <a:lnTo>
                    <a:pt x="104" y="1322"/>
                  </a:lnTo>
                  <a:cubicBezTo>
                    <a:pt x="104" y="1315"/>
                    <a:pt x="111" y="1306"/>
                    <a:pt x="120" y="1306"/>
                  </a:cubicBezTo>
                  <a:close/>
                  <a:moveTo>
                    <a:pt x="3186" y="1308"/>
                  </a:moveTo>
                  <a:cubicBezTo>
                    <a:pt x="3195" y="1308"/>
                    <a:pt x="3202" y="1315"/>
                    <a:pt x="3202" y="1324"/>
                  </a:cubicBezTo>
                  <a:lnTo>
                    <a:pt x="3202" y="1406"/>
                  </a:lnTo>
                  <a:cubicBezTo>
                    <a:pt x="3202" y="1414"/>
                    <a:pt x="3196" y="1421"/>
                    <a:pt x="3186" y="1421"/>
                  </a:cubicBezTo>
                  <a:lnTo>
                    <a:pt x="2998" y="1421"/>
                  </a:lnTo>
                  <a:lnTo>
                    <a:pt x="2998" y="1309"/>
                  </a:lnTo>
                  <a:lnTo>
                    <a:pt x="3186" y="1309"/>
                  </a:lnTo>
                  <a:lnTo>
                    <a:pt x="3186" y="1308"/>
                  </a:lnTo>
                  <a:close/>
                  <a:moveTo>
                    <a:pt x="875" y="573"/>
                  </a:moveTo>
                  <a:cubicBezTo>
                    <a:pt x="885" y="573"/>
                    <a:pt x="891" y="580"/>
                    <a:pt x="891" y="589"/>
                  </a:cubicBezTo>
                  <a:lnTo>
                    <a:pt x="891" y="1608"/>
                  </a:lnTo>
                  <a:lnTo>
                    <a:pt x="701" y="1608"/>
                  </a:lnTo>
                  <a:lnTo>
                    <a:pt x="701" y="1118"/>
                  </a:lnTo>
                  <a:cubicBezTo>
                    <a:pt x="701" y="1091"/>
                    <a:pt x="681" y="1069"/>
                    <a:pt x="652" y="1069"/>
                  </a:cubicBezTo>
                  <a:cubicBezTo>
                    <a:pt x="625" y="1069"/>
                    <a:pt x="604" y="1090"/>
                    <a:pt x="604" y="1118"/>
                  </a:cubicBezTo>
                  <a:lnTo>
                    <a:pt x="604" y="1613"/>
                  </a:lnTo>
                  <a:cubicBezTo>
                    <a:pt x="577" y="1624"/>
                    <a:pt x="556" y="1645"/>
                    <a:pt x="546" y="1672"/>
                  </a:cubicBezTo>
                  <a:cubicBezTo>
                    <a:pt x="456" y="1592"/>
                    <a:pt x="404" y="1476"/>
                    <a:pt x="404" y="1351"/>
                  </a:cubicBezTo>
                  <a:lnTo>
                    <a:pt x="404" y="733"/>
                  </a:lnTo>
                  <a:cubicBezTo>
                    <a:pt x="404" y="690"/>
                    <a:pt x="440" y="655"/>
                    <a:pt x="483" y="655"/>
                  </a:cubicBezTo>
                  <a:lnTo>
                    <a:pt x="605" y="655"/>
                  </a:lnTo>
                  <a:lnTo>
                    <a:pt x="605" y="894"/>
                  </a:lnTo>
                  <a:cubicBezTo>
                    <a:pt x="605" y="921"/>
                    <a:pt x="626" y="943"/>
                    <a:pt x="654" y="943"/>
                  </a:cubicBezTo>
                  <a:cubicBezTo>
                    <a:pt x="682" y="943"/>
                    <a:pt x="703" y="922"/>
                    <a:pt x="703" y="894"/>
                  </a:cubicBezTo>
                  <a:lnTo>
                    <a:pt x="703" y="589"/>
                  </a:lnTo>
                  <a:cubicBezTo>
                    <a:pt x="703" y="580"/>
                    <a:pt x="709" y="573"/>
                    <a:pt x="718" y="573"/>
                  </a:cubicBezTo>
                  <a:close/>
                  <a:moveTo>
                    <a:pt x="2823" y="655"/>
                  </a:moveTo>
                  <a:cubicBezTo>
                    <a:pt x="2866" y="655"/>
                    <a:pt x="2901" y="690"/>
                    <a:pt x="2901" y="733"/>
                  </a:cubicBezTo>
                  <a:lnTo>
                    <a:pt x="2901" y="1351"/>
                  </a:lnTo>
                  <a:cubicBezTo>
                    <a:pt x="2901" y="1476"/>
                    <a:pt x="2849" y="1591"/>
                    <a:pt x="2757" y="1673"/>
                  </a:cubicBezTo>
                  <a:cubicBezTo>
                    <a:pt x="2746" y="1646"/>
                    <a:pt x="2725" y="1625"/>
                    <a:pt x="2699" y="1614"/>
                  </a:cubicBezTo>
                  <a:lnTo>
                    <a:pt x="2699" y="655"/>
                  </a:lnTo>
                  <a:close/>
                  <a:moveTo>
                    <a:pt x="2588" y="573"/>
                  </a:moveTo>
                  <a:cubicBezTo>
                    <a:pt x="2598" y="573"/>
                    <a:pt x="2604" y="580"/>
                    <a:pt x="2604" y="589"/>
                  </a:cubicBezTo>
                  <a:lnTo>
                    <a:pt x="2604" y="1608"/>
                  </a:lnTo>
                  <a:lnTo>
                    <a:pt x="2414" y="1608"/>
                  </a:lnTo>
                  <a:lnTo>
                    <a:pt x="2414" y="1435"/>
                  </a:lnTo>
                  <a:cubicBezTo>
                    <a:pt x="2414" y="1409"/>
                    <a:pt x="2393" y="1387"/>
                    <a:pt x="2365" y="1387"/>
                  </a:cubicBezTo>
                  <a:cubicBezTo>
                    <a:pt x="2339" y="1387"/>
                    <a:pt x="2317" y="1408"/>
                    <a:pt x="2317" y="1435"/>
                  </a:cubicBezTo>
                  <a:lnTo>
                    <a:pt x="2317" y="1614"/>
                  </a:lnTo>
                  <a:cubicBezTo>
                    <a:pt x="2279" y="1629"/>
                    <a:pt x="2253" y="1664"/>
                    <a:pt x="2253" y="1707"/>
                  </a:cubicBezTo>
                  <a:lnTo>
                    <a:pt x="2253" y="1785"/>
                  </a:lnTo>
                  <a:lnTo>
                    <a:pt x="1052" y="1785"/>
                  </a:lnTo>
                  <a:lnTo>
                    <a:pt x="1052" y="1707"/>
                  </a:lnTo>
                  <a:cubicBezTo>
                    <a:pt x="1052" y="1665"/>
                    <a:pt x="1026" y="1629"/>
                    <a:pt x="987" y="1614"/>
                  </a:cubicBezTo>
                  <a:lnTo>
                    <a:pt x="987" y="655"/>
                  </a:lnTo>
                  <a:lnTo>
                    <a:pt x="2318" y="655"/>
                  </a:lnTo>
                  <a:lnTo>
                    <a:pt x="2318" y="1210"/>
                  </a:lnTo>
                  <a:cubicBezTo>
                    <a:pt x="2318" y="1236"/>
                    <a:pt x="2339" y="1258"/>
                    <a:pt x="2367" y="1258"/>
                  </a:cubicBezTo>
                  <a:cubicBezTo>
                    <a:pt x="2393" y="1258"/>
                    <a:pt x="2415" y="1237"/>
                    <a:pt x="2415" y="1210"/>
                  </a:cubicBezTo>
                  <a:lnTo>
                    <a:pt x="2415" y="589"/>
                  </a:lnTo>
                  <a:cubicBezTo>
                    <a:pt x="2415" y="580"/>
                    <a:pt x="2422" y="573"/>
                    <a:pt x="2431" y="573"/>
                  </a:cubicBezTo>
                  <a:close/>
                  <a:moveTo>
                    <a:pt x="954" y="1704"/>
                  </a:moveTo>
                  <a:cubicBezTo>
                    <a:pt x="955" y="1704"/>
                    <a:pt x="956" y="1706"/>
                    <a:pt x="956" y="1707"/>
                  </a:cubicBezTo>
                  <a:lnTo>
                    <a:pt x="956" y="1918"/>
                  </a:lnTo>
                  <a:cubicBezTo>
                    <a:pt x="956" y="1919"/>
                    <a:pt x="955" y="1921"/>
                    <a:pt x="954" y="1921"/>
                  </a:cubicBezTo>
                  <a:lnTo>
                    <a:pt x="640" y="1921"/>
                  </a:lnTo>
                  <a:cubicBezTo>
                    <a:pt x="639" y="1921"/>
                    <a:pt x="637" y="1919"/>
                    <a:pt x="637" y="1918"/>
                  </a:cubicBezTo>
                  <a:lnTo>
                    <a:pt x="637" y="1707"/>
                  </a:lnTo>
                  <a:cubicBezTo>
                    <a:pt x="637" y="1706"/>
                    <a:pt x="639" y="1704"/>
                    <a:pt x="640" y="1704"/>
                  </a:cubicBezTo>
                  <a:lnTo>
                    <a:pt x="749" y="1704"/>
                  </a:lnTo>
                  <a:lnTo>
                    <a:pt x="749" y="1781"/>
                  </a:lnTo>
                  <a:cubicBezTo>
                    <a:pt x="749" y="1807"/>
                    <a:pt x="770" y="1829"/>
                    <a:pt x="797" y="1829"/>
                  </a:cubicBezTo>
                  <a:cubicBezTo>
                    <a:pt x="823" y="1829"/>
                    <a:pt x="845" y="1808"/>
                    <a:pt x="845" y="1781"/>
                  </a:cubicBezTo>
                  <a:lnTo>
                    <a:pt x="845" y="1704"/>
                  </a:lnTo>
                  <a:close/>
                  <a:moveTo>
                    <a:pt x="2667" y="1704"/>
                  </a:moveTo>
                  <a:cubicBezTo>
                    <a:pt x="2668" y="1704"/>
                    <a:pt x="2669" y="1706"/>
                    <a:pt x="2669" y="1707"/>
                  </a:cubicBezTo>
                  <a:lnTo>
                    <a:pt x="2669" y="1918"/>
                  </a:lnTo>
                  <a:cubicBezTo>
                    <a:pt x="2669" y="1919"/>
                    <a:pt x="2668" y="1921"/>
                    <a:pt x="2667" y="1921"/>
                  </a:cubicBezTo>
                  <a:lnTo>
                    <a:pt x="2352" y="1921"/>
                  </a:lnTo>
                  <a:cubicBezTo>
                    <a:pt x="2351" y="1921"/>
                    <a:pt x="2349" y="1919"/>
                    <a:pt x="2349" y="1918"/>
                  </a:cubicBezTo>
                  <a:lnTo>
                    <a:pt x="2349" y="1707"/>
                  </a:lnTo>
                  <a:cubicBezTo>
                    <a:pt x="2349" y="1706"/>
                    <a:pt x="2351" y="1704"/>
                    <a:pt x="2352" y="1704"/>
                  </a:cubicBezTo>
                  <a:lnTo>
                    <a:pt x="2460" y="1704"/>
                  </a:lnTo>
                  <a:lnTo>
                    <a:pt x="2460" y="1781"/>
                  </a:lnTo>
                  <a:cubicBezTo>
                    <a:pt x="2460" y="1807"/>
                    <a:pt x="2482" y="1829"/>
                    <a:pt x="2510" y="1829"/>
                  </a:cubicBezTo>
                  <a:cubicBezTo>
                    <a:pt x="2536" y="1829"/>
                    <a:pt x="2558" y="1808"/>
                    <a:pt x="2558" y="1781"/>
                  </a:cubicBezTo>
                  <a:lnTo>
                    <a:pt x="2558" y="1704"/>
                  </a:lnTo>
                  <a:close/>
                  <a:moveTo>
                    <a:pt x="307" y="1518"/>
                  </a:moveTo>
                  <a:lnTo>
                    <a:pt x="307" y="2142"/>
                  </a:lnTo>
                  <a:cubicBezTo>
                    <a:pt x="231" y="2121"/>
                    <a:pt x="173" y="2049"/>
                    <a:pt x="173" y="1966"/>
                  </a:cubicBezTo>
                  <a:lnTo>
                    <a:pt x="173" y="1518"/>
                  </a:lnTo>
                  <a:close/>
                  <a:moveTo>
                    <a:pt x="3132" y="1516"/>
                  </a:moveTo>
                  <a:lnTo>
                    <a:pt x="3132" y="1965"/>
                  </a:lnTo>
                  <a:cubicBezTo>
                    <a:pt x="3132" y="2049"/>
                    <a:pt x="3075" y="2121"/>
                    <a:pt x="2998" y="2142"/>
                  </a:cubicBezTo>
                  <a:lnTo>
                    <a:pt x="2998" y="1516"/>
                  </a:lnTo>
                  <a:close/>
                  <a:moveTo>
                    <a:pt x="892" y="2017"/>
                  </a:moveTo>
                  <a:lnTo>
                    <a:pt x="892" y="2195"/>
                  </a:lnTo>
                  <a:lnTo>
                    <a:pt x="703" y="2195"/>
                  </a:lnTo>
                  <a:lnTo>
                    <a:pt x="703" y="2017"/>
                  </a:lnTo>
                  <a:close/>
                  <a:moveTo>
                    <a:pt x="2604" y="2017"/>
                  </a:moveTo>
                  <a:lnTo>
                    <a:pt x="2604" y="2195"/>
                  </a:lnTo>
                  <a:lnTo>
                    <a:pt x="2414" y="2195"/>
                  </a:lnTo>
                  <a:lnTo>
                    <a:pt x="2414" y="2017"/>
                  </a:lnTo>
                  <a:close/>
                  <a:moveTo>
                    <a:pt x="1649" y="1"/>
                  </a:moveTo>
                  <a:cubicBezTo>
                    <a:pt x="1534" y="1"/>
                    <a:pt x="1419" y="18"/>
                    <a:pt x="1307" y="53"/>
                  </a:cubicBezTo>
                  <a:cubicBezTo>
                    <a:pt x="1268" y="67"/>
                    <a:pt x="1236" y="94"/>
                    <a:pt x="1218" y="132"/>
                  </a:cubicBezTo>
                  <a:cubicBezTo>
                    <a:pt x="1206" y="158"/>
                    <a:pt x="1202" y="188"/>
                    <a:pt x="1206" y="216"/>
                  </a:cubicBezTo>
                  <a:cubicBezTo>
                    <a:pt x="1176" y="250"/>
                    <a:pt x="1159" y="294"/>
                    <a:pt x="1159" y="340"/>
                  </a:cubicBezTo>
                  <a:lnTo>
                    <a:pt x="1159" y="395"/>
                  </a:lnTo>
                  <a:cubicBezTo>
                    <a:pt x="1111" y="415"/>
                    <a:pt x="1075" y="462"/>
                    <a:pt x="1075" y="517"/>
                  </a:cubicBezTo>
                  <a:lnTo>
                    <a:pt x="1075" y="559"/>
                  </a:lnTo>
                  <a:lnTo>
                    <a:pt x="977" y="559"/>
                  </a:lnTo>
                  <a:cubicBezTo>
                    <a:pt x="964" y="512"/>
                    <a:pt x="921" y="478"/>
                    <a:pt x="869" y="478"/>
                  </a:cubicBezTo>
                  <a:lnTo>
                    <a:pt x="712" y="478"/>
                  </a:lnTo>
                  <a:cubicBezTo>
                    <a:pt x="661" y="478"/>
                    <a:pt x="618" y="512"/>
                    <a:pt x="603" y="559"/>
                  </a:cubicBezTo>
                  <a:lnTo>
                    <a:pt x="476" y="559"/>
                  </a:lnTo>
                  <a:cubicBezTo>
                    <a:pt x="379" y="559"/>
                    <a:pt x="300" y="638"/>
                    <a:pt x="300" y="734"/>
                  </a:cubicBezTo>
                  <a:lnTo>
                    <a:pt x="300" y="1211"/>
                  </a:lnTo>
                  <a:lnTo>
                    <a:pt x="112" y="1211"/>
                  </a:lnTo>
                  <a:cubicBezTo>
                    <a:pt x="50" y="1211"/>
                    <a:pt x="1" y="1261"/>
                    <a:pt x="1" y="1322"/>
                  </a:cubicBezTo>
                  <a:lnTo>
                    <a:pt x="1" y="1405"/>
                  </a:lnTo>
                  <a:cubicBezTo>
                    <a:pt x="1" y="1451"/>
                    <a:pt x="29" y="1492"/>
                    <a:pt x="70" y="1508"/>
                  </a:cubicBezTo>
                  <a:lnTo>
                    <a:pt x="70" y="1966"/>
                  </a:lnTo>
                  <a:cubicBezTo>
                    <a:pt x="70" y="2102"/>
                    <a:pt x="169" y="2218"/>
                    <a:pt x="300" y="2242"/>
                  </a:cubicBezTo>
                  <a:lnTo>
                    <a:pt x="300" y="2328"/>
                  </a:lnTo>
                  <a:cubicBezTo>
                    <a:pt x="300" y="2443"/>
                    <a:pt x="382" y="2539"/>
                    <a:pt x="490" y="2561"/>
                  </a:cubicBezTo>
                  <a:lnTo>
                    <a:pt x="490" y="2620"/>
                  </a:lnTo>
                  <a:cubicBezTo>
                    <a:pt x="490" y="2716"/>
                    <a:pt x="568" y="2795"/>
                    <a:pt x="666" y="2795"/>
                  </a:cubicBezTo>
                  <a:lnTo>
                    <a:pt x="2192" y="2795"/>
                  </a:lnTo>
                  <a:cubicBezTo>
                    <a:pt x="2218" y="2795"/>
                    <a:pt x="2241" y="2774"/>
                    <a:pt x="2241" y="2747"/>
                  </a:cubicBezTo>
                  <a:cubicBezTo>
                    <a:pt x="2241" y="2719"/>
                    <a:pt x="2220" y="2698"/>
                    <a:pt x="2192" y="2698"/>
                  </a:cubicBezTo>
                  <a:lnTo>
                    <a:pt x="672" y="2698"/>
                  </a:lnTo>
                  <a:cubicBezTo>
                    <a:pt x="629" y="2698"/>
                    <a:pt x="594" y="2663"/>
                    <a:pt x="594" y="2620"/>
                  </a:cubicBezTo>
                  <a:lnTo>
                    <a:pt x="594" y="2566"/>
                  </a:lnTo>
                  <a:lnTo>
                    <a:pt x="1052" y="2566"/>
                  </a:lnTo>
                  <a:cubicBezTo>
                    <a:pt x="1079" y="2566"/>
                    <a:pt x="1101" y="2545"/>
                    <a:pt x="1101" y="2517"/>
                  </a:cubicBezTo>
                  <a:cubicBezTo>
                    <a:pt x="1101" y="2491"/>
                    <a:pt x="1080" y="2469"/>
                    <a:pt x="1052" y="2469"/>
                  </a:cubicBezTo>
                  <a:lnTo>
                    <a:pt x="545" y="2469"/>
                  </a:lnTo>
                  <a:cubicBezTo>
                    <a:pt x="467" y="2469"/>
                    <a:pt x="404" y="2405"/>
                    <a:pt x="404" y="2328"/>
                  </a:cubicBezTo>
                  <a:lnTo>
                    <a:pt x="404" y="1657"/>
                  </a:lnTo>
                  <a:cubicBezTo>
                    <a:pt x="432" y="1698"/>
                    <a:pt x="468" y="1735"/>
                    <a:pt x="509" y="1767"/>
                  </a:cubicBezTo>
                  <a:cubicBezTo>
                    <a:pt x="519" y="1775"/>
                    <a:pt x="531" y="1784"/>
                    <a:pt x="541" y="1792"/>
                  </a:cubicBezTo>
                  <a:lnTo>
                    <a:pt x="541" y="1920"/>
                  </a:lnTo>
                  <a:cubicBezTo>
                    <a:pt x="541" y="1962"/>
                    <a:pt x="567" y="1999"/>
                    <a:pt x="605" y="2013"/>
                  </a:cubicBezTo>
                  <a:lnTo>
                    <a:pt x="605" y="2227"/>
                  </a:lnTo>
                  <a:cubicBezTo>
                    <a:pt x="605" y="2264"/>
                    <a:pt x="635" y="2294"/>
                    <a:pt x="672" y="2294"/>
                  </a:cubicBezTo>
                  <a:lnTo>
                    <a:pt x="919" y="2294"/>
                  </a:lnTo>
                  <a:cubicBezTo>
                    <a:pt x="956" y="2294"/>
                    <a:pt x="986" y="2264"/>
                    <a:pt x="986" y="2227"/>
                  </a:cubicBezTo>
                  <a:lnTo>
                    <a:pt x="986" y="2013"/>
                  </a:lnTo>
                  <a:cubicBezTo>
                    <a:pt x="1024" y="1999"/>
                    <a:pt x="1050" y="1964"/>
                    <a:pt x="1050" y="1920"/>
                  </a:cubicBezTo>
                  <a:lnTo>
                    <a:pt x="1050" y="1882"/>
                  </a:lnTo>
                  <a:lnTo>
                    <a:pt x="2253" y="1882"/>
                  </a:lnTo>
                  <a:lnTo>
                    <a:pt x="2253" y="1920"/>
                  </a:lnTo>
                  <a:cubicBezTo>
                    <a:pt x="2253" y="1962"/>
                    <a:pt x="2279" y="1999"/>
                    <a:pt x="2317" y="2013"/>
                  </a:cubicBezTo>
                  <a:lnTo>
                    <a:pt x="2317" y="2227"/>
                  </a:lnTo>
                  <a:cubicBezTo>
                    <a:pt x="2317" y="2264"/>
                    <a:pt x="2347" y="2294"/>
                    <a:pt x="2384" y="2294"/>
                  </a:cubicBezTo>
                  <a:lnTo>
                    <a:pt x="2631" y="2294"/>
                  </a:lnTo>
                  <a:cubicBezTo>
                    <a:pt x="2668" y="2294"/>
                    <a:pt x="2698" y="2264"/>
                    <a:pt x="2698" y="2227"/>
                  </a:cubicBezTo>
                  <a:lnTo>
                    <a:pt x="2698" y="2013"/>
                  </a:lnTo>
                  <a:cubicBezTo>
                    <a:pt x="2736" y="1999"/>
                    <a:pt x="2762" y="1964"/>
                    <a:pt x="2762" y="1920"/>
                  </a:cubicBezTo>
                  <a:lnTo>
                    <a:pt x="2762" y="1792"/>
                  </a:lnTo>
                  <a:cubicBezTo>
                    <a:pt x="2774" y="1784"/>
                    <a:pt x="2784" y="1777"/>
                    <a:pt x="2795" y="1767"/>
                  </a:cubicBezTo>
                  <a:cubicBezTo>
                    <a:pt x="2835" y="1736"/>
                    <a:pt x="2871" y="1698"/>
                    <a:pt x="2899" y="1657"/>
                  </a:cubicBezTo>
                  <a:lnTo>
                    <a:pt x="2899" y="2328"/>
                  </a:lnTo>
                  <a:cubicBezTo>
                    <a:pt x="2899" y="2406"/>
                    <a:pt x="2835" y="2469"/>
                    <a:pt x="2758" y="2469"/>
                  </a:cubicBezTo>
                  <a:lnTo>
                    <a:pt x="1276" y="2469"/>
                  </a:lnTo>
                  <a:cubicBezTo>
                    <a:pt x="1249" y="2469"/>
                    <a:pt x="1227" y="2490"/>
                    <a:pt x="1227" y="2517"/>
                  </a:cubicBezTo>
                  <a:cubicBezTo>
                    <a:pt x="1227" y="2543"/>
                    <a:pt x="1248" y="2566"/>
                    <a:pt x="1276" y="2566"/>
                  </a:cubicBezTo>
                  <a:lnTo>
                    <a:pt x="2710" y="2566"/>
                  </a:lnTo>
                  <a:lnTo>
                    <a:pt x="2710" y="2620"/>
                  </a:lnTo>
                  <a:cubicBezTo>
                    <a:pt x="2710" y="2663"/>
                    <a:pt x="2674" y="2698"/>
                    <a:pt x="2631" y="2698"/>
                  </a:cubicBezTo>
                  <a:lnTo>
                    <a:pt x="2422" y="2698"/>
                  </a:lnTo>
                  <a:cubicBezTo>
                    <a:pt x="2395" y="2698"/>
                    <a:pt x="2373" y="2719"/>
                    <a:pt x="2373" y="2747"/>
                  </a:cubicBezTo>
                  <a:cubicBezTo>
                    <a:pt x="2373" y="2774"/>
                    <a:pt x="2394" y="2795"/>
                    <a:pt x="2422" y="2795"/>
                  </a:cubicBezTo>
                  <a:lnTo>
                    <a:pt x="2631" y="2795"/>
                  </a:lnTo>
                  <a:cubicBezTo>
                    <a:pt x="2728" y="2795"/>
                    <a:pt x="2806" y="2716"/>
                    <a:pt x="2806" y="2620"/>
                  </a:cubicBezTo>
                  <a:lnTo>
                    <a:pt x="2806" y="2561"/>
                  </a:lnTo>
                  <a:cubicBezTo>
                    <a:pt x="2915" y="2538"/>
                    <a:pt x="2997" y="2443"/>
                    <a:pt x="2997" y="2328"/>
                  </a:cubicBezTo>
                  <a:lnTo>
                    <a:pt x="2997" y="2242"/>
                  </a:lnTo>
                  <a:cubicBezTo>
                    <a:pt x="3128" y="2218"/>
                    <a:pt x="3227" y="2102"/>
                    <a:pt x="3227" y="1966"/>
                  </a:cubicBezTo>
                  <a:lnTo>
                    <a:pt x="3227" y="1508"/>
                  </a:lnTo>
                  <a:cubicBezTo>
                    <a:pt x="3268" y="1492"/>
                    <a:pt x="3296" y="1452"/>
                    <a:pt x="3296" y="1405"/>
                  </a:cubicBezTo>
                  <a:lnTo>
                    <a:pt x="3296" y="1322"/>
                  </a:lnTo>
                  <a:cubicBezTo>
                    <a:pt x="3297" y="1261"/>
                    <a:pt x="3248" y="1211"/>
                    <a:pt x="3186" y="1211"/>
                  </a:cubicBezTo>
                  <a:lnTo>
                    <a:pt x="2998" y="1211"/>
                  </a:lnTo>
                  <a:lnTo>
                    <a:pt x="2998" y="734"/>
                  </a:lnTo>
                  <a:cubicBezTo>
                    <a:pt x="2998" y="638"/>
                    <a:pt x="2919" y="559"/>
                    <a:pt x="2823" y="559"/>
                  </a:cubicBezTo>
                  <a:lnTo>
                    <a:pt x="2695" y="559"/>
                  </a:lnTo>
                  <a:cubicBezTo>
                    <a:pt x="2682" y="512"/>
                    <a:pt x="2640" y="478"/>
                    <a:pt x="2587" y="478"/>
                  </a:cubicBezTo>
                  <a:lnTo>
                    <a:pt x="2430" y="478"/>
                  </a:lnTo>
                  <a:cubicBezTo>
                    <a:pt x="2379" y="478"/>
                    <a:pt x="2336" y="512"/>
                    <a:pt x="2321" y="559"/>
                  </a:cubicBezTo>
                  <a:lnTo>
                    <a:pt x="2223" y="559"/>
                  </a:lnTo>
                  <a:lnTo>
                    <a:pt x="2223" y="517"/>
                  </a:lnTo>
                  <a:cubicBezTo>
                    <a:pt x="2223" y="462"/>
                    <a:pt x="2189" y="414"/>
                    <a:pt x="2139" y="395"/>
                  </a:cubicBezTo>
                  <a:lnTo>
                    <a:pt x="2139" y="340"/>
                  </a:lnTo>
                  <a:cubicBezTo>
                    <a:pt x="2139" y="294"/>
                    <a:pt x="2122" y="251"/>
                    <a:pt x="2092" y="216"/>
                  </a:cubicBezTo>
                  <a:cubicBezTo>
                    <a:pt x="2096" y="187"/>
                    <a:pt x="2093" y="158"/>
                    <a:pt x="2080" y="132"/>
                  </a:cubicBezTo>
                  <a:cubicBezTo>
                    <a:pt x="2063" y="94"/>
                    <a:pt x="2030" y="65"/>
                    <a:pt x="1991" y="53"/>
                  </a:cubicBezTo>
                  <a:cubicBezTo>
                    <a:pt x="1879" y="18"/>
                    <a:pt x="1764" y="1"/>
                    <a:pt x="16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" name="Google Shape;1700;p49">
              <a:extLst>
                <a:ext uri="{FF2B5EF4-FFF2-40B4-BE49-F238E27FC236}">
                  <a16:creationId xmlns:a16="http://schemas.microsoft.com/office/drawing/2014/main" id="{052E54CF-333B-D287-BC31-49D1C5B85A4B}"/>
                </a:ext>
              </a:extLst>
            </p:cNvPr>
            <p:cNvSpPr/>
            <p:nvPr/>
          </p:nvSpPr>
          <p:spPr>
            <a:xfrm>
              <a:off x="3588563" y="4333188"/>
              <a:ext cx="92608" cy="92357"/>
            </a:xfrm>
            <a:custGeom>
              <a:avLst/>
              <a:gdLst/>
              <a:ahLst/>
              <a:cxnLst/>
              <a:rect l="l" t="t" r="r" b="b"/>
              <a:pathLst>
                <a:path w="738" h="736" extrusionOk="0">
                  <a:moveTo>
                    <a:pt x="429" y="97"/>
                  </a:moveTo>
                  <a:lnTo>
                    <a:pt x="429" y="259"/>
                  </a:lnTo>
                  <a:cubicBezTo>
                    <a:pt x="429" y="285"/>
                    <a:pt x="450" y="307"/>
                    <a:pt x="478" y="307"/>
                  </a:cubicBezTo>
                  <a:lnTo>
                    <a:pt x="640" y="307"/>
                  </a:lnTo>
                  <a:lnTo>
                    <a:pt x="640" y="428"/>
                  </a:lnTo>
                  <a:lnTo>
                    <a:pt x="478" y="428"/>
                  </a:lnTo>
                  <a:cubicBezTo>
                    <a:pt x="451" y="428"/>
                    <a:pt x="429" y="449"/>
                    <a:pt x="429" y="477"/>
                  </a:cubicBezTo>
                  <a:lnTo>
                    <a:pt x="429" y="640"/>
                  </a:lnTo>
                  <a:lnTo>
                    <a:pt x="309" y="640"/>
                  </a:lnTo>
                  <a:lnTo>
                    <a:pt x="309" y="477"/>
                  </a:lnTo>
                  <a:cubicBezTo>
                    <a:pt x="309" y="451"/>
                    <a:pt x="288" y="428"/>
                    <a:pt x="260" y="428"/>
                  </a:cubicBezTo>
                  <a:lnTo>
                    <a:pt x="98" y="428"/>
                  </a:lnTo>
                  <a:lnTo>
                    <a:pt x="98" y="307"/>
                  </a:lnTo>
                  <a:lnTo>
                    <a:pt x="260" y="307"/>
                  </a:lnTo>
                  <a:cubicBezTo>
                    <a:pt x="286" y="307"/>
                    <a:pt x="309" y="287"/>
                    <a:pt x="309" y="259"/>
                  </a:cubicBezTo>
                  <a:lnTo>
                    <a:pt x="309" y="97"/>
                  </a:lnTo>
                  <a:close/>
                  <a:moveTo>
                    <a:pt x="260" y="1"/>
                  </a:moveTo>
                  <a:cubicBezTo>
                    <a:pt x="234" y="1"/>
                    <a:pt x="212" y="21"/>
                    <a:pt x="212" y="49"/>
                  </a:cubicBezTo>
                  <a:lnTo>
                    <a:pt x="212" y="211"/>
                  </a:lnTo>
                  <a:lnTo>
                    <a:pt x="49" y="211"/>
                  </a:lnTo>
                  <a:cubicBezTo>
                    <a:pt x="23" y="211"/>
                    <a:pt x="1" y="232"/>
                    <a:pt x="1" y="259"/>
                  </a:cubicBezTo>
                  <a:lnTo>
                    <a:pt x="1" y="477"/>
                  </a:lnTo>
                  <a:cubicBezTo>
                    <a:pt x="1" y="503"/>
                    <a:pt x="22" y="525"/>
                    <a:pt x="49" y="525"/>
                  </a:cubicBezTo>
                  <a:lnTo>
                    <a:pt x="212" y="525"/>
                  </a:lnTo>
                  <a:lnTo>
                    <a:pt x="212" y="688"/>
                  </a:lnTo>
                  <a:cubicBezTo>
                    <a:pt x="212" y="714"/>
                    <a:pt x="233" y="736"/>
                    <a:pt x="260" y="736"/>
                  </a:cubicBezTo>
                  <a:lnTo>
                    <a:pt x="478" y="736"/>
                  </a:lnTo>
                  <a:cubicBezTo>
                    <a:pt x="504" y="736"/>
                    <a:pt x="526" y="715"/>
                    <a:pt x="526" y="688"/>
                  </a:cubicBezTo>
                  <a:lnTo>
                    <a:pt x="526" y="525"/>
                  </a:lnTo>
                  <a:lnTo>
                    <a:pt x="688" y="525"/>
                  </a:lnTo>
                  <a:cubicBezTo>
                    <a:pt x="714" y="525"/>
                    <a:pt x="737" y="504"/>
                    <a:pt x="737" y="477"/>
                  </a:cubicBezTo>
                  <a:lnTo>
                    <a:pt x="737" y="259"/>
                  </a:lnTo>
                  <a:cubicBezTo>
                    <a:pt x="737" y="232"/>
                    <a:pt x="714" y="211"/>
                    <a:pt x="688" y="211"/>
                  </a:cubicBezTo>
                  <a:lnTo>
                    <a:pt x="526" y="211"/>
                  </a:lnTo>
                  <a:lnTo>
                    <a:pt x="526" y="49"/>
                  </a:lnTo>
                  <a:cubicBezTo>
                    <a:pt x="526" y="23"/>
                    <a:pt x="505" y="1"/>
                    <a:pt x="4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oogle Shape;1377;p49">
            <a:extLst>
              <a:ext uri="{FF2B5EF4-FFF2-40B4-BE49-F238E27FC236}">
                <a16:creationId xmlns:a16="http://schemas.microsoft.com/office/drawing/2014/main" id="{E3A478B5-0FB6-5B39-0CBB-8CD079AC3497}"/>
              </a:ext>
            </a:extLst>
          </p:cNvPr>
          <p:cNvGrpSpPr/>
          <p:nvPr/>
        </p:nvGrpSpPr>
        <p:grpSpPr>
          <a:xfrm>
            <a:off x="7127711" y="3628523"/>
            <a:ext cx="680975" cy="669155"/>
            <a:chOff x="4747533" y="1425725"/>
            <a:chExt cx="413345" cy="413473"/>
          </a:xfrm>
        </p:grpSpPr>
        <p:sp>
          <p:nvSpPr>
            <p:cNvPr id="30" name="Google Shape;1378;p49">
              <a:extLst>
                <a:ext uri="{FF2B5EF4-FFF2-40B4-BE49-F238E27FC236}">
                  <a16:creationId xmlns:a16="http://schemas.microsoft.com/office/drawing/2014/main" id="{E486734A-862D-DA90-AA06-E03B603EBBA4}"/>
                </a:ext>
              </a:extLst>
            </p:cNvPr>
            <p:cNvSpPr/>
            <p:nvPr/>
          </p:nvSpPr>
          <p:spPr>
            <a:xfrm>
              <a:off x="4829725" y="1426352"/>
              <a:ext cx="82695" cy="66633"/>
            </a:xfrm>
            <a:custGeom>
              <a:avLst/>
              <a:gdLst/>
              <a:ahLst/>
              <a:cxnLst/>
              <a:rect l="l" t="t" r="r" b="b"/>
              <a:pathLst>
                <a:path w="659" h="531" extrusionOk="0">
                  <a:moveTo>
                    <a:pt x="609" y="1"/>
                  </a:moveTo>
                  <a:cubicBezTo>
                    <a:pt x="585" y="1"/>
                    <a:pt x="564" y="18"/>
                    <a:pt x="560" y="43"/>
                  </a:cubicBezTo>
                  <a:lnTo>
                    <a:pt x="546" y="156"/>
                  </a:lnTo>
                  <a:cubicBezTo>
                    <a:pt x="535" y="251"/>
                    <a:pt x="464" y="331"/>
                    <a:pt x="370" y="354"/>
                  </a:cubicBezTo>
                  <a:lnTo>
                    <a:pt x="368" y="354"/>
                  </a:lnTo>
                  <a:lnTo>
                    <a:pt x="42" y="435"/>
                  </a:lnTo>
                  <a:cubicBezTo>
                    <a:pt x="16" y="441"/>
                    <a:pt x="0" y="467"/>
                    <a:pt x="7" y="493"/>
                  </a:cubicBezTo>
                  <a:cubicBezTo>
                    <a:pt x="14" y="516"/>
                    <a:pt x="34" y="530"/>
                    <a:pt x="56" y="530"/>
                  </a:cubicBezTo>
                  <a:cubicBezTo>
                    <a:pt x="59" y="530"/>
                    <a:pt x="63" y="530"/>
                    <a:pt x="67" y="529"/>
                  </a:cubicBezTo>
                  <a:lnTo>
                    <a:pt x="392" y="448"/>
                  </a:lnTo>
                  <a:cubicBezTo>
                    <a:pt x="526" y="417"/>
                    <a:pt x="627" y="304"/>
                    <a:pt x="643" y="168"/>
                  </a:cubicBezTo>
                  <a:lnTo>
                    <a:pt x="655" y="56"/>
                  </a:lnTo>
                  <a:cubicBezTo>
                    <a:pt x="658" y="29"/>
                    <a:pt x="639" y="5"/>
                    <a:pt x="613" y="1"/>
                  </a:cubicBezTo>
                  <a:cubicBezTo>
                    <a:pt x="612" y="1"/>
                    <a:pt x="610" y="1"/>
                    <a:pt x="6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3" name="Google Shape;1379;p49">
              <a:extLst>
                <a:ext uri="{FF2B5EF4-FFF2-40B4-BE49-F238E27FC236}">
                  <a16:creationId xmlns:a16="http://schemas.microsoft.com/office/drawing/2014/main" id="{230CEFFB-EA5E-6C6D-6802-01BE76089E42}"/>
                </a:ext>
              </a:extLst>
            </p:cNvPr>
            <p:cNvSpPr/>
            <p:nvPr/>
          </p:nvSpPr>
          <p:spPr>
            <a:xfrm>
              <a:off x="4747533" y="1487589"/>
              <a:ext cx="68389" cy="197513"/>
            </a:xfrm>
            <a:custGeom>
              <a:avLst/>
              <a:gdLst/>
              <a:ahLst/>
              <a:cxnLst/>
              <a:rect l="l" t="t" r="r" b="b"/>
              <a:pathLst>
                <a:path w="545" h="1574" extrusionOk="0">
                  <a:moveTo>
                    <a:pt x="492" y="0"/>
                  </a:moveTo>
                  <a:cubicBezTo>
                    <a:pt x="488" y="0"/>
                    <a:pt x="484" y="1"/>
                    <a:pt x="479" y="2"/>
                  </a:cubicBezTo>
                  <a:lnTo>
                    <a:pt x="331" y="39"/>
                  </a:lnTo>
                  <a:cubicBezTo>
                    <a:pt x="136" y="87"/>
                    <a:pt x="1" y="261"/>
                    <a:pt x="1" y="461"/>
                  </a:cubicBezTo>
                  <a:lnTo>
                    <a:pt x="1" y="643"/>
                  </a:lnTo>
                  <a:cubicBezTo>
                    <a:pt x="1" y="745"/>
                    <a:pt x="22" y="848"/>
                    <a:pt x="62" y="941"/>
                  </a:cubicBezTo>
                  <a:lnTo>
                    <a:pt x="62" y="1524"/>
                  </a:lnTo>
                  <a:cubicBezTo>
                    <a:pt x="62" y="1551"/>
                    <a:pt x="83" y="1574"/>
                    <a:pt x="111" y="1574"/>
                  </a:cubicBezTo>
                  <a:cubicBezTo>
                    <a:pt x="137" y="1574"/>
                    <a:pt x="160" y="1553"/>
                    <a:pt x="160" y="1524"/>
                  </a:cubicBezTo>
                  <a:lnTo>
                    <a:pt x="160" y="1102"/>
                  </a:lnTo>
                  <a:cubicBezTo>
                    <a:pt x="168" y="1109"/>
                    <a:pt x="179" y="1113"/>
                    <a:pt x="189" y="1113"/>
                  </a:cubicBezTo>
                  <a:cubicBezTo>
                    <a:pt x="200" y="1113"/>
                    <a:pt x="209" y="1110"/>
                    <a:pt x="219" y="1103"/>
                  </a:cubicBezTo>
                  <a:cubicBezTo>
                    <a:pt x="239" y="1088"/>
                    <a:pt x="245" y="1057"/>
                    <a:pt x="229" y="1036"/>
                  </a:cubicBezTo>
                  <a:cubicBezTo>
                    <a:pt x="145" y="923"/>
                    <a:pt x="99" y="785"/>
                    <a:pt x="99" y="644"/>
                  </a:cubicBezTo>
                  <a:lnTo>
                    <a:pt x="99" y="462"/>
                  </a:lnTo>
                  <a:cubicBezTo>
                    <a:pt x="99" y="307"/>
                    <a:pt x="205" y="171"/>
                    <a:pt x="357" y="132"/>
                  </a:cubicBezTo>
                  <a:lnTo>
                    <a:pt x="506" y="96"/>
                  </a:lnTo>
                  <a:cubicBezTo>
                    <a:pt x="529" y="88"/>
                    <a:pt x="544" y="62"/>
                    <a:pt x="538" y="37"/>
                  </a:cubicBezTo>
                  <a:cubicBezTo>
                    <a:pt x="533" y="15"/>
                    <a:pt x="514" y="0"/>
                    <a:pt x="4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4" name="Google Shape;1380;p49">
              <a:extLst>
                <a:ext uri="{FF2B5EF4-FFF2-40B4-BE49-F238E27FC236}">
                  <a16:creationId xmlns:a16="http://schemas.microsoft.com/office/drawing/2014/main" id="{184BDD67-4459-1F16-10D7-F532598750CE}"/>
                </a:ext>
              </a:extLst>
            </p:cNvPr>
            <p:cNvSpPr/>
            <p:nvPr/>
          </p:nvSpPr>
          <p:spPr>
            <a:xfrm>
              <a:off x="4747533" y="1701162"/>
              <a:ext cx="26854" cy="138033"/>
            </a:xfrm>
            <a:custGeom>
              <a:avLst/>
              <a:gdLst/>
              <a:ahLst/>
              <a:cxnLst/>
              <a:rect l="l" t="t" r="r" b="b"/>
              <a:pathLst>
                <a:path w="214" h="1100" extrusionOk="0">
                  <a:moveTo>
                    <a:pt x="110" y="1"/>
                  </a:moveTo>
                  <a:cubicBezTo>
                    <a:pt x="83" y="1"/>
                    <a:pt x="62" y="24"/>
                    <a:pt x="62" y="50"/>
                  </a:cubicBezTo>
                  <a:cubicBezTo>
                    <a:pt x="63" y="150"/>
                    <a:pt x="76" y="251"/>
                    <a:pt x="95" y="349"/>
                  </a:cubicBezTo>
                  <a:cubicBezTo>
                    <a:pt x="115" y="448"/>
                    <a:pt x="110" y="548"/>
                    <a:pt x="79" y="644"/>
                  </a:cubicBezTo>
                  <a:lnTo>
                    <a:pt x="53" y="723"/>
                  </a:lnTo>
                  <a:cubicBezTo>
                    <a:pt x="19" y="830"/>
                    <a:pt x="3" y="940"/>
                    <a:pt x="1" y="1051"/>
                  </a:cubicBezTo>
                  <a:cubicBezTo>
                    <a:pt x="1" y="1077"/>
                    <a:pt x="22" y="1099"/>
                    <a:pt x="50" y="1099"/>
                  </a:cubicBezTo>
                  <a:cubicBezTo>
                    <a:pt x="76" y="1099"/>
                    <a:pt x="98" y="1079"/>
                    <a:pt x="98" y="1051"/>
                  </a:cubicBezTo>
                  <a:cubicBezTo>
                    <a:pt x="98" y="949"/>
                    <a:pt x="115" y="849"/>
                    <a:pt x="145" y="753"/>
                  </a:cubicBezTo>
                  <a:lnTo>
                    <a:pt x="171" y="673"/>
                  </a:lnTo>
                  <a:cubicBezTo>
                    <a:pt x="207" y="561"/>
                    <a:pt x="213" y="444"/>
                    <a:pt x="189" y="329"/>
                  </a:cubicBezTo>
                  <a:cubicBezTo>
                    <a:pt x="170" y="238"/>
                    <a:pt x="160" y="142"/>
                    <a:pt x="158" y="48"/>
                  </a:cubicBezTo>
                  <a:cubicBezTo>
                    <a:pt x="158" y="21"/>
                    <a:pt x="136" y="1"/>
                    <a:pt x="1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5" name="Google Shape;1381;p49">
              <a:extLst>
                <a:ext uri="{FF2B5EF4-FFF2-40B4-BE49-F238E27FC236}">
                  <a16:creationId xmlns:a16="http://schemas.microsoft.com/office/drawing/2014/main" id="{7A03D259-C1BC-D5E6-C34E-F5F03F7C4714}"/>
                </a:ext>
              </a:extLst>
            </p:cNvPr>
            <p:cNvSpPr/>
            <p:nvPr/>
          </p:nvSpPr>
          <p:spPr>
            <a:xfrm>
              <a:off x="4814416" y="1589105"/>
              <a:ext cx="42288" cy="250092"/>
            </a:xfrm>
            <a:custGeom>
              <a:avLst/>
              <a:gdLst/>
              <a:ahLst/>
              <a:cxnLst/>
              <a:rect l="l" t="t" r="r" b="b"/>
              <a:pathLst>
                <a:path w="337" h="1993" extrusionOk="0">
                  <a:moveTo>
                    <a:pt x="153" y="1"/>
                  </a:moveTo>
                  <a:cubicBezTo>
                    <a:pt x="127" y="1"/>
                    <a:pt x="105" y="22"/>
                    <a:pt x="105" y="49"/>
                  </a:cubicBezTo>
                  <a:lnTo>
                    <a:pt x="105" y="573"/>
                  </a:lnTo>
                  <a:cubicBezTo>
                    <a:pt x="105" y="676"/>
                    <a:pt x="112" y="778"/>
                    <a:pt x="127" y="881"/>
                  </a:cubicBezTo>
                  <a:lnTo>
                    <a:pt x="58" y="1160"/>
                  </a:lnTo>
                  <a:cubicBezTo>
                    <a:pt x="20" y="1322"/>
                    <a:pt x="1" y="1489"/>
                    <a:pt x="1" y="1655"/>
                  </a:cubicBezTo>
                  <a:lnTo>
                    <a:pt x="1" y="1944"/>
                  </a:lnTo>
                  <a:cubicBezTo>
                    <a:pt x="1" y="1970"/>
                    <a:pt x="22" y="1992"/>
                    <a:pt x="49" y="1992"/>
                  </a:cubicBezTo>
                  <a:cubicBezTo>
                    <a:pt x="75" y="1992"/>
                    <a:pt x="98" y="1972"/>
                    <a:pt x="98" y="1944"/>
                  </a:cubicBezTo>
                  <a:lnTo>
                    <a:pt x="98" y="1655"/>
                  </a:lnTo>
                  <a:cubicBezTo>
                    <a:pt x="98" y="1495"/>
                    <a:pt x="116" y="1337"/>
                    <a:pt x="153" y="1182"/>
                  </a:cubicBezTo>
                  <a:lnTo>
                    <a:pt x="172" y="1105"/>
                  </a:lnTo>
                  <a:cubicBezTo>
                    <a:pt x="173" y="1108"/>
                    <a:pt x="206" y="1258"/>
                    <a:pt x="206" y="1260"/>
                  </a:cubicBezTo>
                  <a:cubicBezTo>
                    <a:pt x="235" y="1389"/>
                    <a:pt x="240" y="1522"/>
                    <a:pt x="216" y="1655"/>
                  </a:cubicBezTo>
                  <a:lnTo>
                    <a:pt x="166" y="1935"/>
                  </a:lnTo>
                  <a:cubicBezTo>
                    <a:pt x="161" y="1961"/>
                    <a:pt x="179" y="1986"/>
                    <a:pt x="205" y="1991"/>
                  </a:cubicBezTo>
                  <a:cubicBezTo>
                    <a:pt x="208" y="1991"/>
                    <a:pt x="210" y="1992"/>
                    <a:pt x="213" y="1992"/>
                  </a:cubicBezTo>
                  <a:cubicBezTo>
                    <a:pt x="237" y="1992"/>
                    <a:pt x="256" y="1976"/>
                    <a:pt x="261" y="1954"/>
                  </a:cubicBezTo>
                  <a:lnTo>
                    <a:pt x="310" y="1673"/>
                  </a:lnTo>
                  <a:cubicBezTo>
                    <a:pt x="336" y="1527"/>
                    <a:pt x="332" y="1382"/>
                    <a:pt x="300" y="1241"/>
                  </a:cubicBezTo>
                  <a:lnTo>
                    <a:pt x="252" y="1029"/>
                  </a:lnTo>
                  <a:cubicBezTo>
                    <a:pt x="219" y="880"/>
                    <a:pt x="201" y="726"/>
                    <a:pt x="201" y="573"/>
                  </a:cubicBezTo>
                  <a:lnTo>
                    <a:pt x="201" y="49"/>
                  </a:lnTo>
                  <a:cubicBezTo>
                    <a:pt x="201" y="23"/>
                    <a:pt x="180" y="1"/>
                    <a:pt x="1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6" name="Google Shape;1382;p49">
              <a:extLst>
                <a:ext uri="{FF2B5EF4-FFF2-40B4-BE49-F238E27FC236}">
                  <a16:creationId xmlns:a16="http://schemas.microsoft.com/office/drawing/2014/main" id="{2A286387-6427-0766-7190-F31F9E41CBFB}"/>
                </a:ext>
              </a:extLst>
            </p:cNvPr>
            <p:cNvSpPr/>
            <p:nvPr/>
          </p:nvSpPr>
          <p:spPr>
            <a:xfrm>
              <a:off x="4995489" y="1426352"/>
              <a:ext cx="82695" cy="66633"/>
            </a:xfrm>
            <a:custGeom>
              <a:avLst/>
              <a:gdLst/>
              <a:ahLst/>
              <a:cxnLst/>
              <a:rect l="l" t="t" r="r" b="b"/>
              <a:pathLst>
                <a:path w="659" h="531" extrusionOk="0">
                  <a:moveTo>
                    <a:pt x="52" y="1"/>
                  </a:moveTo>
                  <a:cubicBezTo>
                    <a:pt x="50" y="1"/>
                    <a:pt x="48" y="1"/>
                    <a:pt x="46" y="1"/>
                  </a:cubicBezTo>
                  <a:cubicBezTo>
                    <a:pt x="20" y="4"/>
                    <a:pt x="0" y="29"/>
                    <a:pt x="5" y="56"/>
                  </a:cubicBezTo>
                  <a:lnTo>
                    <a:pt x="18" y="168"/>
                  </a:lnTo>
                  <a:cubicBezTo>
                    <a:pt x="34" y="304"/>
                    <a:pt x="134" y="417"/>
                    <a:pt x="269" y="448"/>
                  </a:cubicBezTo>
                  <a:lnTo>
                    <a:pt x="593" y="529"/>
                  </a:lnTo>
                  <a:cubicBezTo>
                    <a:pt x="596" y="530"/>
                    <a:pt x="601" y="530"/>
                    <a:pt x="605" y="530"/>
                  </a:cubicBezTo>
                  <a:cubicBezTo>
                    <a:pt x="626" y="530"/>
                    <a:pt x="646" y="516"/>
                    <a:pt x="652" y="493"/>
                  </a:cubicBezTo>
                  <a:cubicBezTo>
                    <a:pt x="658" y="467"/>
                    <a:pt x="643" y="441"/>
                    <a:pt x="616" y="435"/>
                  </a:cubicBezTo>
                  <a:lnTo>
                    <a:pt x="292" y="354"/>
                  </a:lnTo>
                  <a:lnTo>
                    <a:pt x="291" y="354"/>
                  </a:lnTo>
                  <a:cubicBezTo>
                    <a:pt x="196" y="331"/>
                    <a:pt x="125" y="251"/>
                    <a:pt x="114" y="156"/>
                  </a:cubicBezTo>
                  <a:lnTo>
                    <a:pt x="100" y="43"/>
                  </a:lnTo>
                  <a:cubicBezTo>
                    <a:pt x="98" y="19"/>
                    <a:pt x="76" y="1"/>
                    <a:pt x="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" name="Google Shape;1383;p49">
              <a:extLst>
                <a:ext uri="{FF2B5EF4-FFF2-40B4-BE49-F238E27FC236}">
                  <a16:creationId xmlns:a16="http://schemas.microsoft.com/office/drawing/2014/main" id="{9654EE32-7C88-E361-D8F3-607EC9EEC2DB}"/>
                </a:ext>
              </a:extLst>
            </p:cNvPr>
            <p:cNvSpPr/>
            <p:nvPr/>
          </p:nvSpPr>
          <p:spPr>
            <a:xfrm>
              <a:off x="5091986" y="1487714"/>
              <a:ext cx="68891" cy="351483"/>
            </a:xfrm>
            <a:custGeom>
              <a:avLst/>
              <a:gdLst/>
              <a:ahLst/>
              <a:cxnLst/>
              <a:rect l="l" t="t" r="r" b="b"/>
              <a:pathLst>
                <a:path w="549" h="2801" extrusionOk="0">
                  <a:moveTo>
                    <a:pt x="55" y="1"/>
                  </a:moveTo>
                  <a:cubicBezTo>
                    <a:pt x="33" y="1"/>
                    <a:pt x="13" y="16"/>
                    <a:pt x="8" y="38"/>
                  </a:cubicBezTo>
                  <a:cubicBezTo>
                    <a:pt x="0" y="64"/>
                    <a:pt x="16" y="90"/>
                    <a:pt x="42" y="97"/>
                  </a:cubicBezTo>
                  <a:lnTo>
                    <a:pt x="192" y="133"/>
                  </a:lnTo>
                  <a:cubicBezTo>
                    <a:pt x="344" y="171"/>
                    <a:pt x="450" y="307"/>
                    <a:pt x="450" y="463"/>
                  </a:cubicBezTo>
                  <a:lnTo>
                    <a:pt x="450" y="646"/>
                  </a:lnTo>
                  <a:cubicBezTo>
                    <a:pt x="450" y="785"/>
                    <a:pt x="404" y="924"/>
                    <a:pt x="320" y="1036"/>
                  </a:cubicBezTo>
                  <a:cubicBezTo>
                    <a:pt x="304" y="1057"/>
                    <a:pt x="308" y="1088"/>
                    <a:pt x="330" y="1103"/>
                  </a:cubicBezTo>
                  <a:cubicBezTo>
                    <a:pt x="340" y="1110"/>
                    <a:pt x="349" y="1113"/>
                    <a:pt x="360" y="1113"/>
                  </a:cubicBezTo>
                  <a:cubicBezTo>
                    <a:pt x="370" y="1113"/>
                    <a:pt x="381" y="1109"/>
                    <a:pt x="390" y="1102"/>
                  </a:cubicBezTo>
                  <a:lnTo>
                    <a:pt x="390" y="1658"/>
                  </a:lnTo>
                  <a:cubicBezTo>
                    <a:pt x="395" y="1783"/>
                    <a:pt x="385" y="1909"/>
                    <a:pt x="360" y="2030"/>
                  </a:cubicBezTo>
                  <a:cubicBezTo>
                    <a:pt x="336" y="2145"/>
                    <a:pt x="343" y="2264"/>
                    <a:pt x="377" y="2374"/>
                  </a:cubicBezTo>
                  <a:lnTo>
                    <a:pt x="404" y="2454"/>
                  </a:lnTo>
                  <a:cubicBezTo>
                    <a:pt x="435" y="2550"/>
                    <a:pt x="451" y="2650"/>
                    <a:pt x="451" y="2752"/>
                  </a:cubicBezTo>
                  <a:cubicBezTo>
                    <a:pt x="451" y="2778"/>
                    <a:pt x="474" y="2800"/>
                    <a:pt x="500" y="2800"/>
                  </a:cubicBezTo>
                  <a:cubicBezTo>
                    <a:pt x="526" y="2800"/>
                    <a:pt x="548" y="2778"/>
                    <a:pt x="548" y="2752"/>
                  </a:cubicBezTo>
                  <a:cubicBezTo>
                    <a:pt x="547" y="2641"/>
                    <a:pt x="529" y="2531"/>
                    <a:pt x="496" y="2424"/>
                  </a:cubicBezTo>
                  <a:lnTo>
                    <a:pt x="470" y="2345"/>
                  </a:lnTo>
                  <a:cubicBezTo>
                    <a:pt x="439" y="2249"/>
                    <a:pt x="434" y="2149"/>
                    <a:pt x="454" y="2050"/>
                  </a:cubicBezTo>
                  <a:cubicBezTo>
                    <a:pt x="480" y="1920"/>
                    <a:pt x="492" y="1787"/>
                    <a:pt x="485" y="1654"/>
                  </a:cubicBezTo>
                  <a:lnTo>
                    <a:pt x="485" y="941"/>
                  </a:lnTo>
                  <a:cubicBezTo>
                    <a:pt x="526" y="847"/>
                    <a:pt x="547" y="746"/>
                    <a:pt x="547" y="643"/>
                  </a:cubicBezTo>
                  <a:lnTo>
                    <a:pt x="547" y="462"/>
                  </a:lnTo>
                  <a:lnTo>
                    <a:pt x="545" y="462"/>
                  </a:lnTo>
                  <a:cubicBezTo>
                    <a:pt x="545" y="261"/>
                    <a:pt x="409" y="87"/>
                    <a:pt x="215" y="39"/>
                  </a:cubicBezTo>
                  <a:lnTo>
                    <a:pt x="66" y="2"/>
                  </a:lnTo>
                  <a:cubicBezTo>
                    <a:pt x="62" y="1"/>
                    <a:pt x="59" y="1"/>
                    <a:pt x="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8" name="Google Shape;1384;p49">
              <a:extLst>
                <a:ext uri="{FF2B5EF4-FFF2-40B4-BE49-F238E27FC236}">
                  <a16:creationId xmlns:a16="http://schemas.microsoft.com/office/drawing/2014/main" id="{F11F747A-57C8-5A13-EBAF-21A78DE56F91}"/>
                </a:ext>
              </a:extLst>
            </p:cNvPr>
            <p:cNvSpPr/>
            <p:nvPr/>
          </p:nvSpPr>
          <p:spPr>
            <a:xfrm>
              <a:off x="4863731" y="1548072"/>
              <a:ext cx="40783" cy="112686"/>
            </a:xfrm>
            <a:custGeom>
              <a:avLst/>
              <a:gdLst/>
              <a:ahLst/>
              <a:cxnLst/>
              <a:rect l="l" t="t" r="r" b="b"/>
              <a:pathLst>
                <a:path w="325" h="898" extrusionOk="0">
                  <a:moveTo>
                    <a:pt x="276" y="0"/>
                  </a:moveTo>
                  <a:cubicBezTo>
                    <a:pt x="250" y="0"/>
                    <a:pt x="227" y="21"/>
                    <a:pt x="227" y="49"/>
                  </a:cubicBezTo>
                  <a:lnTo>
                    <a:pt x="227" y="450"/>
                  </a:lnTo>
                  <a:cubicBezTo>
                    <a:pt x="227" y="596"/>
                    <a:pt x="154" y="730"/>
                    <a:pt x="29" y="809"/>
                  </a:cubicBezTo>
                  <a:cubicBezTo>
                    <a:pt x="7" y="822"/>
                    <a:pt x="1" y="853"/>
                    <a:pt x="15" y="875"/>
                  </a:cubicBezTo>
                  <a:cubicBezTo>
                    <a:pt x="25" y="889"/>
                    <a:pt x="40" y="898"/>
                    <a:pt x="56" y="898"/>
                  </a:cubicBezTo>
                  <a:cubicBezTo>
                    <a:pt x="65" y="898"/>
                    <a:pt x="74" y="895"/>
                    <a:pt x="82" y="889"/>
                  </a:cubicBezTo>
                  <a:cubicBezTo>
                    <a:pt x="234" y="794"/>
                    <a:pt x="324" y="629"/>
                    <a:pt x="324" y="450"/>
                  </a:cubicBezTo>
                  <a:lnTo>
                    <a:pt x="324" y="49"/>
                  </a:lnTo>
                  <a:cubicBezTo>
                    <a:pt x="324" y="23"/>
                    <a:pt x="303" y="0"/>
                    <a:pt x="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" name="Google Shape;1385;p49">
              <a:extLst>
                <a:ext uri="{FF2B5EF4-FFF2-40B4-BE49-F238E27FC236}">
                  <a16:creationId xmlns:a16="http://schemas.microsoft.com/office/drawing/2014/main" id="{3C3FD7FF-3D2D-32A7-3A4B-59DAB36133BE}"/>
                </a:ext>
              </a:extLst>
            </p:cNvPr>
            <p:cNvSpPr/>
            <p:nvPr/>
          </p:nvSpPr>
          <p:spPr>
            <a:xfrm>
              <a:off x="5003395" y="1548072"/>
              <a:ext cx="41034" cy="112686"/>
            </a:xfrm>
            <a:custGeom>
              <a:avLst/>
              <a:gdLst/>
              <a:ahLst/>
              <a:cxnLst/>
              <a:rect l="l" t="t" r="r" b="b"/>
              <a:pathLst>
                <a:path w="327" h="898" extrusionOk="0">
                  <a:moveTo>
                    <a:pt x="49" y="0"/>
                  </a:moveTo>
                  <a:cubicBezTo>
                    <a:pt x="23" y="0"/>
                    <a:pt x="0" y="21"/>
                    <a:pt x="0" y="49"/>
                  </a:cubicBezTo>
                  <a:lnTo>
                    <a:pt x="0" y="450"/>
                  </a:lnTo>
                  <a:cubicBezTo>
                    <a:pt x="0" y="629"/>
                    <a:pt x="91" y="794"/>
                    <a:pt x="243" y="889"/>
                  </a:cubicBezTo>
                  <a:cubicBezTo>
                    <a:pt x="251" y="895"/>
                    <a:pt x="260" y="898"/>
                    <a:pt x="269" y="898"/>
                  </a:cubicBezTo>
                  <a:cubicBezTo>
                    <a:pt x="285" y="898"/>
                    <a:pt x="301" y="889"/>
                    <a:pt x="309" y="875"/>
                  </a:cubicBezTo>
                  <a:cubicBezTo>
                    <a:pt x="326" y="853"/>
                    <a:pt x="318" y="822"/>
                    <a:pt x="296" y="809"/>
                  </a:cubicBezTo>
                  <a:cubicBezTo>
                    <a:pt x="172" y="730"/>
                    <a:pt x="98" y="596"/>
                    <a:pt x="98" y="450"/>
                  </a:cubicBezTo>
                  <a:lnTo>
                    <a:pt x="98" y="49"/>
                  </a:lnTo>
                  <a:cubicBezTo>
                    <a:pt x="98" y="23"/>
                    <a:pt x="77" y="0"/>
                    <a:pt x="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0" name="Google Shape;1386;p49">
              <a:extLst>
                <a:ext uri="{FF2B5EF4-FFF2-40B4-BE49-F238E27FC236}">
                  <a16:creationId xmlns:a16="http://schemas.microsoft.com/office/drawing/2014/main" id="{C8F95C12-B010-80E8-1259-A694A6D4B9E0}"/>
                </a:ext>
              </a:extLst>
            </p:cNvPr>
            <p:cNvSpPr/>
            <p:nvPr/>
          </p:nvSpPr>
          <p:spPr>
            <a:xfrm>
              <a:off x="5051581" y="1589105"/>
              <a:ext cx="42163" cy="249966"/>
            </a:xfrm>
            <a:custGeom>
              <a:avLst/>
              <a:gdLst/>
              <a:ahLst/>
              <a:cxnLst/>
              <a:rect l="l" t="t" r="r" b="b"/>
              <a:pathLst>
                <a:path w="336" h="1992" extrusionOk="0">
                  <a:moveTo>
                    <a:pt x="183" y="1"/>
                  </a:moveTo>
                  <a:cubicBezTo>
                    <a:pt x="157" y="1"/>
                    <a:pt x="134" y="22"/>
                    <a:pt x="134" y="49"/>
                  </a:cubicBezTo>
                  <a:lnTo>
                    <a:pt x="134" y="573"/>
                  </a:lnTo>
                  <a:cubicBezTo>
                    <a:pt x="134" y="726"/>
                    <a:pt x="117" y="880"/>
                    <a:pt x="83" y="1029"/>
                  </a:cubicBezTo>
                  <a:lnTo>
                    <a:pt x="36" y="1237"/>
                  </a:lnTo>
                  <a:lnTo>
                    <a:pt x="36" y="1239"/>
                  </a:lnTo>
                  <a:cubicBezTo>
                    <a:pt x="3" y="1381"/>
                    <a:pt x="1" y="1526"/>
                    <a:pt x="27" y="1672"/>
                  </a:cubicBezTo>
                  <a:lnTo>
                    <a:pt x="76" y="1952"/>
                  </a:lnTo>
                  <a:cubicBezTo>
                    <a:pt x="80" y="1976"/>
                    <a:pt x="101" y="1991"/>
                    <a:pt x="123" y="1991"/>
                  </a:cubicBezTo>
                  <a:cubicBezTo>
                    <a:pt x="126" y="1991"/>
                    <a:pt x="128" y="1991"/>
                    <a:pt x="132" y="1989"/>
                  </a:cubicBezTo>
                  <a:cubicBezTo>
                    <a:pt x="158" y="1984"/>
                    <a:pt x="175" y="1960"/>
                    <a:pt x="170" y="1934"/>
                  </a:cubicBezTo>
                  <a:lnTo>
                    <a:pt x="121" y="1653"/>
                  </a:lnTo>
                  <a:cubicBezTo>
                    <a:pt x="97" y="1521"/>
                    <a:pt x="100" y="1389"/>
                    <a:pt x="131" y="1259"/>
                  </a:cubicBezTo>
                  <a:lnTo>
                    <a:pt x="165" y="1103"/>
                  </a:lnTo>
                  <a:lnTo>
                    <a:pt x="184" y="1180"/>
                  </a:lnTo>
                  <a:cubicBezTo>
                    <a:pt x="221" y="1334"/>
                    <a:pt x="238" y="1494"/>
                    <a:pt x="238" y="1652"/>
                  </a:cubicBezTo>
                  <a:lnTo>
                    <a:pt x="238" y="1941"/>
                  </a:lnTo>
                  <a:cubicBezTo>
                    <a:pt x="238" y="1967"/>
                    <a:pt x="259" y="1990"/>
                    <a:pt x="288" y="1990"/>
                  </a:cubicBezTo>
                  <a:cubicBezTo>
                    <a:pt x="314" y="1990"/>
                    <a:pt x="336" y="1969"/>
                    <a:pt x="336" y="1941"/>
                  </a:cubicBezTo>
                  <a:lnTo>
                    <a:pt x="336" y="1652"/>
                  </a:lnTo>
                  <a:cubicBezTo>
                    <a:pt x="336" y="1485"/>
                    <a:pt x="316" y="1318"/>
                    <a:pt x="277" y="1155"/>
                  </a:cubicBezTo>
                  <a:lnTo>
                    <a:pt x="209" y="881"/>
                  </a:lnTo>
                  <a:cubicBezTo>
                    <a:pt x="223" y="778"/>
                    <a:pt x="231" y="677"/>
                    <a:pt x="231" y="573"/>
                  </a:cubicBezTo>
                  <a:lnTo>
                    <a:pt x="231" y="49"/>
                  </a:lnTo>
                  <a:cubicBezTo>
                    <a:pt x="231" y="23"/>
                    <a:pt x="210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1" name="Google Shape;1387;p49">
              <a:extLst>
                <a:ext uri="{FF2B5EF4-FFF2-40B4-BE49-F238E27FC236}">
                  <a16:creationId xmlns:a16="http://schemas.microsoft.com/office/drawing/2014/main" id="{CC37A423-F16E-33AA-5B5D-583CBB86350E}"/>
                </a:ext>
              </a:extLst>
            </p:cNvPr>
            <p:cNvSpPr/>
            <p:nvPr/>
          </p:nvSpPr>
          <p:spPr>
            <a:xfrm>
              <a:off x="4866115" y="1425725"/>
              <a:ext cx="176557" cy="413473"/>
            </a:xfrm>
            <a:custGeom>
              <a:avLst/>
              <a:gdLst/>
              <a:ahLst/>
              <a:cxnLst/>
              <a:rect l="l" t="t" r="r" b="b"/>
              <a:pathLst>
                <a:path w="1407" h="3295" extrusionOk="0">
                  <a:moveTo>
                    <a:pt x="847" y="268"/>
                  </a:moveTo>
                  <a:cubicBezTo>
                    <a:pt x="868" y="268"/>
                    <a:pt x="886" y="286"/>
                    <a:pt x="886" y="307"/>
                  </a:cubicBezTo>
                  <a:cubicBezTo>
                    <a:pt x="886" y="328"/>
                    <a:pt x="868" y="344"/>
                    <a:pt x="847" y="344"/>
                  </a:cubicBezTo>
                  <a:lnTo>
                    <a:pt x="813" y="344"/>
                  </a:lnTo>
                  <a:cubicBezTo>
                    <a:pt x="790" y="344"/>
                    <a:pt x="772" y="360"/>
                    <a:pt x="766" y="382"/>
                  </a:cubicBezTo>
                  <a:lnTo>
                    <a:pt x="736" y="519"/>
                  </a:lnTo>
                  <a:lnTo>
                    <a:pt x="662" y="519"/>
                  </a:lnTo>
                  <a:lnTo>
                    <a:pt x="632" y="382"/>
                  </a:lnTo>
                  <a:cubicBezTo>
                    <a:pt x="627" y="360"/>
                    <a:pt x="608" y="344"/>
                    <a:pt x="585" y="344"/>
                  </a:cubicBezTo>
                  <a:lnTo>
                    <a:pt x="552" y="344"/>
                  </a:lnTo>
                  <a:cubicBezTo>
                    <a:pt x="531" y="344"/>
                    <a:pt x="514" y="328"/>
                    <a:pt x="514" y="307"/>
                  </a:cubicBezTo>
                  <a:cubicBezTo>
                    <a:pt x="514" y="286"/>
                    <a:pt x="531" y="268"/>
                    <a:pt x="552" y="268"/>
                  </a:cubicBezTo>
                  <a:close/>
                  <a:moveTo>
                    <a:pt x="847" y="617"/>
                  </a:moveTo>
                  <a:cubicBezTo>
                    <a:pt x="868" y="617"/>
                    <a:pt x="886" y="634"/>
                    <a:pt x="886" y="655"/>
                  </a:cubicBezTo>
                  <a:cubicBezTo>
                    <a:pt x="886" y="675"/>
                    <a:pt x="868" y="692"/>
                    <a:pt x="847" y="692"/>
                  </a:cubicBezTo>
                  <a:lnTo>
                    <a:pt x="813" y="692"/>
                  </a:lnTo>
                  <a:cubicBezTo>
                    <a:pt x="790" y="692"/>
                    <a:pt x="772" y="708"/>
                    <a:pt x="766" y="731"/>
                  </a:cubicBezTo>
                  <a:lnTo>
                    <a:pt x="736" y="868"/>
                  </a:lnTo>
                  <a:lnTo>
                    <a:pt x="662" y="868"/>
                  </a:lnTo>
                  <a:lnTo>
                    <a:pt x="632" y="731"/>
                  </a:lnTo>
                  <a:cubicBezTo>
                    <a:pt x="627" y="708"/>
                    <a:pt x="608" y="692"/>
                    <a:pt x="585" y="692"/>
                  </a:cubicBezTo>
                  <a:lnTo>
                    <a:pt x="552" y="692"/>
                  </a:lnTo>
                  <a:cubicBezTo>
                    <a:pt x="531" y="692"/>
                    <a:pt x="514" y="675"/>
                    <a:pt x="514" y="655"/>
                  </a:cubicBezTo>
                  <a:cubicBezTo>
                    <a:pt x="514" y="634"/>
                    <a:pt x="531" y="617"/>
                    <a:pt x="552" y="617"/>
                  </a:cubicBezTo>
                  <a:close/>
                  <a:moveTo>
                    <a:pt x="847" y="965"/>
                  </a:moveTo>
                  <a:cubicBezTo>
                    <a:pt x="868" y="965"/>
                    <a:pt x="886" y="982"/>
                    <a:pt x="886" y="1003"/>
                  </a:cubicBezTo>
                  <a:cubicBezTo>
                    <a:pt x="886" y="1024"/>
                    <a:pt x="868" y="1041"/>
                    <a:pt x="847" y="1041"/>
                  </a:cubicBezTo>
                  <a:lnTo>
                    <a:pt x="813" y="1041"/>
                  </a:lnTo>
                  <a:cubicBezTo>
                    <a:pt x="790" y="1041"/>
                    <a:pt x="772" y="1057"/>
                    <a:pt x="766" y="1079"/>
                  </a:cubicBezTo>
                  <a:lnTo>
                    <a:pt x="736" y="1216"/>
                  </a:lnTo>
                  <a:lnTo>
                    <a:pt x="662" y="1216"/>
                  </a:lnTo>
                  <a:lnTo>
                    <a:pt x="632" y="1079"/>
                  </a:lnTo>
                  <a:cubicBezTo>
                    <a:pt x="627" y="1057"/>
                    <a:pt x="608" y="1041"/>
                    <a:pt x="585" y="1041"/>
                  </a:cubicBezTo>
                  <a:lnTo>
                    <a:pt x="552" y="1041"/>
                  </a:lnTo>
                  <a:cubicBezTo>
                    <a:pt x="531" y="1041"/>
                    <a:pt x="514" y="1024"/>
                    <a:pt x="514" y="1003"/>
                  </a:cubicBezTo>
                  <a:cubicBezTo>
                    <a:pt x="514" y="982"/>
                    <a:pt x="531" y="965"/>
                    <a:pt x="552" y="965"/>
                  </a:cubicBezTo>
                  <a:close/>
                  <a:moveTo>
                    <a:pt x="847" y="1312"/>
                  </a:moveTo>
                  <a:cubicBezTo>
                    <a:pt x="868" y="1312"/>
                    <a:pt x="886" y="1329"/>
                    <a:pt x="886" y="1350"/>
                  </a:cubicBezTo>
                  <a:cubicBezTo>
                    <a:pt x="886" y="1371"/>
                    <a:pt x="868" y="1388"/>
                    <a:pt x="847" y="1388"/>
                  </a:cubicBezTo>
                  <a:lnTo>
                    <a:pt x="813" y="1388"/>
                  </a:lnTo>
                  <a:cubicBezTo>
                    <a:pt x="790" y="1388"/>
                    <a:pt x="772" y="1404"/>
                    <a:pt x="766" y="1426"/>
                  </a:cubicBezTo>
                  <a:lnTo>
                    <a:pt x="736" y="1564"/>
                  </a:lnTo>
                  <a:lnTo>
                    <a:pt x="662" y="1564"/>
                  </a:lnTo>
                  <a:lnTo>
                    <a:pt x="632" y="1426"/>
                  </a:lnTo>
                  <a:cubicBezTo>
                    <a:pt x="627" y="1404"/>
                    <a:pt x="608" y="1388"/>
                    <a:pt x="585" y="1388"/>
                  </a:cubicBezTo>
                  <a:lnTo>
                    <a:pt x="552" y="1388"/>
                  </a:lnTo>
                  <a:cubicBezTo>
                    <a:pt x="531" y="1388"/>
                    <a:pt x="514" y="1371"/>
                    <a:pt x="514" y="1350"/>
                  </a:cubicBezTo>
                  <a:cubicBezTo>
                    <a:pt x="514" y="1329"/>
                    <a:pt x="531" y="1312"/>
                    <a:pt x="552" y="1312"/>
                  </a:cubicBezTo>
                  <a:close/>
                  <a:moveTo>
                    <a:pt x="847" y="1660"/>
                  </a:moveTo>
                  <a:cubicBezTo>
                    <a:pt x="868" y="1660"/>
                    <a:pt x="886" y="1677"/>
                    <a:pt x="886" y="1698"/>
                  </a:cubicBezTo>
                  <a:cubicBezTo>
                    <a:pt x="886" y="1719"/>
                    <a:pt x="868" y="1737"/>
                    <a:pt x="847" y="1737"/>
                  </a:cubicBezTo>
                  <a:lnTo>
                    <a:pt x="813" y="1737"/>
                  </a:lnTo>
                  <a:cubicBezTo>
                    <a:pt x="790" y="1737"/>
                    <a:pt x="772" y="1752"/>
                    <a:pt x="766" y="1774"/>
                  </a:cubicBezTo>
                  <a:lnTo>
                    <a:pt x="740" y="1891"/>
                  </a:lnTo>
                  <a:cubicBezTo>
                    <a:pt x="725" y="1890"/>
                    <a:pt x="712" y="1890"/>
                    <a:pt x="698" y="1890"/>
                  </a:cubicBezTo>
                  <a:cubicBezTo>
                    <a:pt x="684" y="1890"/>
                    <a:pt x="670" y="1890"/>
                    <a:pt x="656" y="1891"/>
                  </a:cubicBezTo>
                  <a:lnTo>
                    <a:pt x="632" y="1774"/>
                  </a:lnTo>
                  <a:cubicBezTo>
                    <a:pt x="627" y="1752"/>
                    <a:pt x="608" y="1737"/>
                    <a:pt x="585" y="1737"/>
                  </a:cubicBezTo>
                  <a:lnTo>
                    <a:pt x="552" y="1737"/>
                  </a:lnTo>
                  <a:cubicBezTo>
                    <a:pt x="531" y="1737"/>
                    <a:pt x="514" y="1719"/>
                    <a:pt x="514" y="1698"/>
                  </a:cubicBezTo>
                  <a:cubicBezTo>
                    <a:pt x="514" y="1677"/>
                    <a:pt x="531" y="1660"/>
                    <a:pt x="552" y="1660"/>
                  </a:cubicBezTo>
                  <a:close/>
                  <a:moveTo>
                    <a:pt x="604" y="1"/>
                  </a:moveTo>
                  <a:cubicBezTo>
                    <a:pt x="578" y="1"/>
                    <a:pt x="555" y="22"/>
                    <a:pt x="555" y="50"/>
                  </a:cubicBezTo>
                  <a:lnTo>
                    <a:pt x="555" y="168"/>
                  </a:lnTo>
                  <a:cubicBezTo>
                    <a:pt x="554" y="168"/>
                    <a:pt x="553" y="168"/>
                    <a:pt x="553" y="168"/>
                  </a:cubicBezTo>
                  <a:cubicBezTo>
                    <a:pt x="479" y="168"/>
                    <a:pt x="420" y="229"/>
                    <a:pt x="420" y="304"/>
                  </a:cubicBezTo>
                  <a:cubicBezTo>
                    <a:pt x="420" y="376"/>
                    <a:pt x="476" y="435"/>
                    <a:pt x="548" y="439"/>
                  </a:cubicBezTo>
                  <a:lnTo>
                    <a:pt x="565" y="517"/>
                  </a:lnTo>
                  <a:lnTo>
                    <a:pt x="554" y="517"/>
                  </a:lnTo>
                  <a:cubicBezTo>
                    <a:pt x="479" y="517"/>
                    <a:pt x="420" y="577"/>
                    <a:pt x="420" y="652"/>
                  </a:cubicBezTo>
                  <a:cubicBezTo>
                    <a:pt x="420" y="724"/>
                    <a:pt x="476" y="783"/>
                    <a:pt x="548" y="787"/>
                  </a:cubicBezTo>
                  <a:lnTo>
                    <a:pt x="565" y="865"/>
                  </a:lnTo>
                  <a:lnTo>
                    <a:pt x="554" y="865"/>
                  </a:lnTo>
                  <a:cubicBezTo>
                    <a:pt x="479" y="865"/>
                    <a:pt x="420" y="926"/>
                    <a:pt x="420" y="1000"/>
                  </a:cubicBezTo>
                  <a:cubicBezTo>
                    <a:pt x="420" y="1073"/>
                    <a:pt x="476" y="1131"/>
                    <a:pt x="548" y="1135"/>
                  </a:cubicBezTo>
                  <a:lnTo>
                    <a:pt x="565" y="1214"/>
                  </a:lnTo>
                  <a:lnTo>
                    <a:pt x="554" y="1214"/>
                  </a:lnTo>
                  <a:cubicBezTo>
                    <a:pt x="479" y="1214"/>
                    <a:pt x="420" y="1274"/>
                    <a:pt x="420" y="1349"/>
                  </a:cubicBezTo>
                  <a:cubicBezTo>
                    <a:pt x="420" y="1420"/>
                    <a:pt x="476" y="1480"/>
                    <a:pt x="548" y="1483"/>
                  </a:cubicBezTo>
                  <a:lnTo>
                    <a:pt x="565" y="1562"/>
                  </a:lnTo>
                  <a:lnTo>
                    <a:pt x="554" y="1562"/>
                  </a:lnTo>
                  <a:cubicBezTo>
                    <a:pt x="479" y="1562"/>
                    <a:pt x="420" y="1622"/>
                    <a:pt x="420" y="1697"/>
                  </a:cubicBezTo>
                  <a:cubicBezTo>
                    <a:pt x="420" y="1769"/>
                    <a:pt x="476" y="1828"/>
                    <a:pt x="548" y="1832"/>
                  </a:cubicBezTo>
                  <a:lnTo>
                    <a:pt x="564" y="1902"/>
                  </a:lnTo>
                  <a:cubicBezTo>
                    <a:pt x="243" y="1967"/>
                    <a:pt x="1" y="2251"/>
                    <a:pt x="1" y="2592"/>
                  </a:cubicBezTo>
                  <a:cubicBezTo>
                    <a:pt x="1" y="2979"/>
                    <a:pt x="316" y="3294"/>
                    <a:pt x="703" y="3294"/>
                  </a:cubicBezTo>
                  <a:cubicBezTo>
                    <a:pt x="1091" y="3294"/>
                    <a:pt x="1406" y="2979"/>
                    <a:pt x="1406" y="2592"/>
                  </a:cubicBezTo>
                  <a:cubicBezTo>
                    <a:pt x="1406" y="2416"/>
                    <a:pt x="1341" y="2247"/>
                    <a:pt x="1223" y="2117"/>
                  </a:cubicBezTo>
                  <a:cubicBezTo>
                    <a:pt x="1212" y="2108"/>
                    <a:pt x="1198" y="2103"/>
                    <a:pt x="1184" y="2103"/>
                  </a:cubicBezTo>
                  <a:cubicBezTo>
                    <a:pt x="1172" y="2103"/>
                    <a:pt x="1160" y="2107"/>
                    <a:pt x="1151" y="2115"/>
                  </a:cubicBezTo>
                  <a:cubicBezTo>
                    <a:pt x="1132" y="2133"/>
                    <a:pt x="1130" y="2163"/>
                    <a:pt x="1149" y="2183"/>
                  </a:cubicBezTo>
                  <a:cubicBezTo>
                    <a:pt x="1250" y="2294"/>
                    <a:pt x="1307" y="2440"/>
                    <a:pt x="1307" y="2592"/>
                  </a:cubicBezTo>
                  <a:cubicBezTo>
                    <a:pt x="1307" y="2926"/>
                    <a:pt x="1035" y="3198"/>
                    <a:pt x="700" y="3198"/>
                  </a:cubicBezTo>
                  <a:cubicBezTo>
                    <a:pt x="367" y="3198"/>
                    <a:pt x="95" y="2926"/>
                    <a:pt x="95" y="2592"/>
                  </a:cubicBezTo>
                  <a:cubicBezTo>
                    <a:pt x="95" y="2257"/>
                    <a:pt x="367" y="1985"/>
                    <a:pt x="700" y="1985"/>
                  </a:cubicBezTo>
                  <a:cubicBezTo>
                    <a:pt x="799" y="1985"/>
                    <a:pt x="897" y="2009"/>
                    <a:pt x="983" y="2054"/>
                  </a:cubicBezTo>
                  <a:cubicBezTo>
                    <a:pt x="991" y="2058"/>
                    <a:pt x="999" y="2060"/>
                    <a:pt x="1007" y="2060"/>
                  </a:cubicBezTo>
                  <a:cubicBezTo>
                    <a:pt x="1024" y="2060"/>
                    <a:pt x="1040" y="2051"/>
                    <a:pt x="1049" y="2035"/>
                  </a:cubicBezTo>
                  <a:cubicBezTo>
                    <a:pt x="1062" y="2011"/>
                    <a:pt x="1053" y="1983"/>
                    <a:pt x="1029" y="1969"/>
                  </a:cubicBezTo>
                  <a:cubicBezTo>
                    <a:pt x="970" y="1938"/>
                    <a:pt x="905" y="1916"/>
                    <a:pt x="840" y="1902"/>
                  </a:cubicBezTo>
                  <a:lnTo>
                    <a:pt x="855" y="1832"/>
                  </a:lnTo>
                  <a:cubicBezTo>
                    <a:pt x="928" y="1829"/>
                    <a:pt x="985" y="1770"/>
                    <a:pt x="985" y="1697"/>
                  </a:cubicBezTo>
                  <a:cubicBezTo>
                    <a:pt x="985" y="1622"/>
                    <a:pt x="925" y="1562"/>
                    <a:pt x="850" y="1562"/>
                  </a:cubicBezTo>
                  <a:lnTo>
                    <a:pt x="839" y="1562"/>
                  </a:lnTo>
                  <a:lnTo>
                    <a:pt x="855" y="1483"/>
                  </a:lnTo>
                  <a:cubicBezTo>
                    <a:pt x="928" y="1481"/>
                    <a:pt x="985" y="1422"/>
                    <a:pt x="985" y="1349"/>
                  </a:cubicBezTo>
                  <a:cubicBezTo>
                    <a:pt x="985" y="1274"/>
                    <a:pt x="925" y="1214"/>
                    <a:pt x="850" y="1214"/>
                  </a:cubicBezTo>
                  <a:lnTo>
                    <a:pt x="839" y="1214"/>
                  </a:lnTo>
                  <a:lnTo>
                    <a:pt x="855" y="1135"/>
                  </a:lnTo>
                  <a:cubicBezTo>
                    <a:pt x="928" y="1132"/>
                    <a:pt x="985" y="1074"/>
                    <a:pt x="985" y="1000"/>
                  </a:cubicBezTo>
                  <a:cubicBezTo>
                    <a:pt x="985" y="926"/>
                    <a:pt x="925" y="865"/>
                    <a:pt x="850" y="865"/>
                  </a:cubicBezTo>
                  <a:lnTo>
                    <a:pt x="839" y="865"/>
                  </a:lnTo>
                  <a:lnTo>
                    <a:pt x="855" y="787"/>
                  </a:lnTo>
                  <a:cubicBezTo>
                    <a:pt x="928" y="784"/>
                    <a:pt x="985" y="726"/>
                    <a:pt x="985" y="652"/>
                  </a:cubicBezTo>
                  <a:cubicBezTo>
                    <a:pt x="985" y="577"/>
                    <a:pt x="925" y="517"/>
                    <a:pt x="850" y="517"/>
                  </a:cubicBezTo>
                  <a:lnTo>
                    <a:pt x="839" y="517"/>
                  </a:lnTo>
                  <a:lnTo>
                    <a:pt x="855" y="439"/>
                  </a:lnTo>
                  <a:cubicBezTo>
                    <a:pt x="928" y="436"/>
                    <a:pt x="985" y="377"/>
                    <a:pt x="985" y="304"/>
                  </a:cubicBezTo>
                  <a:cubicBezTo>
                    <a:pt x="985" y="230"/>
                    <a:pt x="924" y="168"/>
                    <a:pt x="851" y="168"/>
                  </a:cubicBezTo>
                  <a:cubicBezTo>
                    <a:pt x="850" y="168"/>
                    <a:pt x="850" y="168"/>
                    <a:pt x="849" y="168"/>
                  </a:cubicBezTo>
                  <a:lnTo>
                    <a:pt x="849" y="50"/>
                  </a:lnTo>
                  <a:cubicBezTo>
                    <a:pt x="849" y="24"/>
                    <a:pt x="828" y="1"/>
                    <a:pt x="800" y="1"/>
                  </a:cubicBezTo>
                  <a:cubicBezTo>
                    <a:pt x="774" y="1"/>
                    <a:pt x="752" y="22"/>
                    <a:pt x="752" y="50"/>
                  </a:cubicBezTo>
                  <a:lnTo>
                    <a:pt x="752" y="168"/>
                  </a:lnTo>
                  <a:lnTo>
                    <a:pt x="652" y="168"/>
                  </a:lnTo>
                  <a:lnTo>
                    <a:pt x="652" y="50"/>
                  </a:lnTo>
                  <a:cubicBezTo>
                    <a:pt x="652" y="24"/>
                    <a:pt x="631" y="1"/>
                    <a:pt x="6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2" name="Google Shape;1388;p49">
              <a:extLst>
                <a:ext uri="{FF2B5EF4-FFF2-40B4-BE49-F238E27FC236}">
                  <a16:creationId xmlns:a16="http://schemas.microsoft.com/office/drawing/2014/main" id="{B0FD5D22-1304-A24C-769B-92E63B599C19}"/>
                </a:ext>
              </a:extLst>
            </p:cNvPr>
            <p:cNvSpPr/>
            <p:nvPr/>
          </p:nvSpPr>
          <p:spPr>
            <a:xfrm>
              <a:off x="4903510" y="1700409"/>
              <a:ext cx="100890" cy="100764"/>
            </a:xfrm>
            <a:custGeom>
              <a:avLst/>
              <a:gdLst/>
              <a:ahLst/>
              <a:cxnLst/>
              <a:rect l="l" t="t" r="r" b="b"/>
              <a:pathLst>
                <a:path w="804" h="803" extrusionOk="0">
                  <a:moveTo>
                    <a:pt x="474" y="99"/>
                  </a:moveTo>
                  <a:lnTo>
                    <a:pt x="474" y="283"/>
                  </a:lnTo>
                  <a:cubicBezTo>
                    <a:pt x="474" y="309"/>
                    <a:pt x="495" y="331"/>
                    <a:pt x="522" y="331"/>
                  </a:cubicBezTo>
                  <a:lnTo>
                    <a:pt x="706" y="331"/>
                  </a:lnTo>
                  <a:lnTo>
                    <a:pt x="706" y="475"/>
                  </a:lnTo>
                  <a:lnTo>
                    <a:pt x="522" y="475"/>
                  </a:lnTo>
                  <a:cubicBezTo>
                    <a:pt x="496" y="475"/>
                    <a:pt x="474" y="496"/>
                    <a:pt x="474" y="523"/>
                  </a:cubicBezTo>
                  <a:lnTo>
                    <a:pt x="474" y="707"/>
                  </a:lnTo>
                  <a:lnTo>
                    <a:pt x="331" y="707"/>
                  </a:lnTo>
                  <a:lnTo>
                    <a:pt x="331" y="523"/>
                  </a:lnTo>
                  <a:cubicBezTo>
                    <a:pt x="331" y="497"/>
                    <a:pt x="310" y="475"/>
                    <a:pt x="282" y="475"/>
                  </a:cubicBezTo>
                  <a:lnTo>
                    <a:pt x="97" y="475"/>
                  </a:lnTo>
                  <a:lnTo>
                    <a:pt x="97" y="331"/>
                  </a:lnTo>
                  <a:lnTo>
                    <a:pt x="282" y="331"/>
                  </a:lnTo>
                  <a:cubicBezTo>
                    <a:pt x="308" y="331"/>
                    <a:pt x="331" y="310"/>
                    <a:pt x="331" y="283"/>
                  </a:cubicBezTo>
                  <a:lnTo>
                    <a:pt x="331" y="99"/>
                  </a:lnTo>
                  <a:close/>
                  <a:moveTo>
                    <a:pt x="282" y="0"/>
                  </a:moveTo>
                  <a:cubicBezTo>
                    <a:pt x="256" y="0"/>
                    <a:pt x="234" y="21"/>
                    <a:pt x="234" y="48"/>
                  </a:cubicBezTo>
                  <a:lnTo>
                    <a:pt x="234" y="233"/>
                  </a:lnTo>
                  <a:lnTo>
                    <a:pt x="49" y="233"/>
                  </a:lnTo>
                  <a:cubicBezTo>
                    <a:pt x="23" y="233"/>
                    <a:pt x="0" y="255"/>
                    <a:pt x="0" y="282"/>
                  </a:cubicBezTo>
                  <a:lnTo>
                    <a:pt x="0" y="521"/>
                  </a:lnTo>
                  <a:cubicBezTo>
                    <a:pt x="0" y="547"/>
                    <a:pt x="21" y="570"/>
                    <a:pt x="49" y="570"/>
                  </a:cubicBezTo>
                  <a:lnTo>
                    <a:pt x="234" y="570"/>
                  </a:lnTo>
                  <a:lnTo>
                    <a:pt x="234" y="755"/>
                  </a:lnTo>
                  <a:cubicBezTo>
                    <a:pt x="235" y="782"/>
                    <a:pt x="256" y="803"/>
                    <a:pt x="282" y="803"/>
                  </a:cubicBezTo>
                  <a:lnTo>
                    <a:pt x="522" y="803"/>
                  </a:lnTo>
                  <a:cubicBezTo>
                    <a:pt x="548" y="803"/>
                    <a:pt x="570" y="782"/>
                    <a:pt x="570" y="755"/>
                  </a:cubicBezTo>
                  <a:lnTo>
                    <a:pt x="570" y="570"/>
                  </a:lnTo>
                  <a:lnTo>
                    <a:pt x="755" y="570"/>
                  </a:lnTo>
                  <a:cubicBezTo>
                    <a:pt x="782" y="570"/>
                    <a:pt x="804" y="549"/>
                    <a:pt x="804" y="521"/>
                  </a:cubicBezTo>
                  <a:lnTo>
                    <a:pt x="804" y="282"/>
                  </a:lnTo>
                  <a:cubicBezTo>
                    <a:pt x="804" y="256"/>
                    <a:pt x="783" y="233"/>
                    <a:pt x="755" y="233"/>
                  </a:cubicBezTo>
                  <a:lnTo>
                    <a:pt x="570" y="233"/>
                  </a:lnTo>
                  <a:lnTo>
                    <a:pt x="570" y="48"/>
                  </a:lnTo>
                  <a:cubicBezTo>
                    <a:pt x="570" y="22"/>
                    <a:pt x="549" y="0"/>
                    <a:pt x="5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3" name="Freeform 6">
            <a:extLst>
              <a:ext uri="{FF2B5EF4-FFF2-40B4-BE49-F238E27FC236}">
                <a16:creationId xmlns:a16="http://schemas.microsoft.com/office/drawing/2014/main" id="{3638C670-040A-4653-A0B3-99A37C2B0725}"/>
              </a:ext>
            </a:extLst>
          </p:cNvPr>
          <p:cNvSpPr/>
          <p:nvPr/>
        </p:nvSpPr>
        <p:spPr>
          <a:xfrm>
            <a:off x="9928332" y="3705611"/>
            <a:ext cx="669616" cy="584775"/>
          </a:xfrm>
          <a:custGeom>
            <a:avLst/>
            <a:gdLst/>
            <a:ahLst/>
            <a:cxnLst/>
            <a:rect l="l" t="t" r="r" b="b"/>
            <a:pathLst>
              <a:path w="1783996" h="1783996">
                <a:moveTo>
                  <a:pt x="0" y="0"/>
                </a:moveTo>
                <a:lnTo>
                  <a:pt x="1783996" y="0"/>
                </a:lnTo>
                <a:lnTo>
                  <a:pt x="1783996" y="1783996"/>
                </a:lnTo>
                <a:lnTo>
                  <a:pt x="0" y="17839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4967599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A75CF2B-9A75-02CA-D327-1E7427DEEDA2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E4AEB7-0697-4005-9132-97E07DD9DCF1}"/>
              </a:ext>
            </a:extLst>
          </p:cNvPr>
          <p:cNvSpPr txBox="1"/>
          <p:nvPr/>
        </p:nvSpPr>
        <p:spPr>
          <a:xfrm>
            <a:off x="8099973" y="4282364"/>
            <a:ext cx="3325673" cy="22621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GB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برای ارائه شما.</a:t>
            </a:r>
            <a:endParaRPr lang="en-GB" altLang="ko-KR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35350AF-7213-413E-981E-826A4F8F3AAC}"/>
              </a:ext>
            </a:extLst>
          </p:cNvPr>
          <p:cNvSpPr/>
          <p:nvPr/>
        </p:nvSpPr>
        <p:spPr>
          <a:xfrm>
            <a:off x="2203848" y="1327019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54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نمونه کارها</a:t>
            </a:r>
            <a:endParaRPr lang="en-US" altLang="ko-KR" sz="5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4D03888-F956-4CD6-829F-A8B970982B5D}"/>
              </a:ext>
            </a:extLst>
          </p:cNvPr>
          <p:cNvSpPr/>
          <p:nvPr/>
        </p:nvSpPr>
        <p:spPr>
          <a:xfrm>
            <a:off x="204977" y="2115934"/>
            <a:ext cx="5600047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5400" b="1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5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6D8A5AA5-E16A-8164-DE12-77EA147EB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en-US" dirty="0">
                <a:cs typeface="B Nazanin" panose="00000400000000000000" pitchFamily="2" charset="-78"/>
              </a:rPr>
              <a:t>نمودار: مثال</a:t>
            </a:r>
            <a:endParaRPr lang="en-US" altLang="en-US" dirty="0">
              <a:cs typeface="B Nazanin" panose="00000400000000000000" pitchFamily="2" charset="-78"/>
            </a:endParaRP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C8BBF314-AA99-517D-CF7A-30D10B51A0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altLang="en-US" dirty="0">
                <a:cs typeface="B Nazanin" panose="00000400000000000000" pitchFamily="2" charset="-78"/>
              </a:rPr>
              <a:t>تفکیک سنی</a:t>
            </a:r>
            <a:endParaRPr lang="en-US" alt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13316" name="Chart 3">
            <a:extLst>
              <a:ext uri="{FF2B5EF4-FFF2-40B4-BE49-F238E27FC236}">
                <a16:creationId xmlns:a16="http://schemas.microsoft.com/office/drawing/2014/main" id="{D3ADC7E2-C8E3-320C-598E-BC57FBE62572}"/>
              </a:ext>
            </a:extLst>
          </p:cNvPr>
          <p:cNvGraphicFramePr>
            <a:graphicFrameLocks/>
          </p:cNvGraphicFramePr>
          <p:nvPr/>
        </p:nvGraphicFramePr>
        <p:xfrm>
          <a:off x="2273300" y="1320800"/>
          <a:ext cx="7645400" cy="513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7643752" imgH="5126312" progId="Excel.Chart.8">
                  <p:embed/>
                </p:oleObj>
              </mc:Choice>
              <mc:Fallback>
                <p:oleObj r:id="rId2" imgW="7643752" imgH="5126312" progId="Excel.Chart.8">
                  <p:embed/>
                  <p:pic>
                    <p:nvPicPr>
                      <p:cNvPr id="13316" name="Chart 3">
                        <a:extLst>
                          <a:ext uri="{FF2B5EF4-FFF2-40B4-BE49-F238E27FC236}">
                            <a16:creationId xmlns:a16="http://schemas.microsoft.com/office/drawing/2014/main" id="{D3ADC7E2-C8E3-320C-598E-BC57FBE62572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300" y="1320800"/>
                        <a:ext cx="7645400" cy="513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>
            <a:extLst>
              <a:ext uri="{FF2B5EF4-FFF2-40B4-BE49-F238E27FC236}">
                <a16:creationId xmlns:a16="http://schemas.microsoft.com/office/drawing/2014/main" id="{8CB8CEBD-A6CA-4BC2-B9D0-D306A47E2761}"/>
              </a:ext>
            </a:extLst>
          </p:cNvPr>
          <p:cNvGrpSpPr/>
          <p:nvPr/>
        </p:nvGrpSpPr>
        <p:grpSpPr>
          <a:xfrm>
            <a:off x="5360253" y="1276214"/>
            <a:ext cx="1471494" cy="5242197"/>
            <a:chOff x="5318238" y="587987"/>
            <a:chExt cx="1554585" cy="5538210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050E82F7-1EE2-47D6-B7C4-CC496524F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38" y="587987"/>
              <a:ext cx="777766" cy="5538210"/>
            </a:xfrm>
            <a:custGeom>
              <a:avLst/>
              <a:gdLst/>
              <a:ahLst/>
              <a:cxnLst/>
              <a:rect l="l" t="t" r="r" b="b"/>
              <a:pathLst>
                <a:path w="777766" h="5538209">
                  <a:moveTo>
                    <a:pt x="686205" y="0"/>
                  </a:moveTo>
                  <a:lnTo>
                    <a:pt x="759076" y="6073"/>
                  </a:lnTo>
                  <a:lnTo>
                    <a:pt x="777766" y="11499"/>
                  </a:lnTo>
                  <a:lnTo>
                    <a:pt x="777766" y="2896629"/>
                  </a:lnTo>
                  <a:lnTo>
                    <a:pt x="773245" y="2896629"/>
                  </a:lnTo>
                  <a:lnTo>
                    <a:pt x="773245" y="2906750"/>
                  </a:lnTo>
                  <a:lnTo>
                    <a:pt x="710495" y="3400655"/>
                  </a:lnTo>
                  <a:lnTo>
                    <a:pt x="645721" y="3657728"/>
                  </a:lnTo>
                  <a:lnTo>
                    <a:pt x="633575" y="3767035"/>
                  </a:lnTo>
                  <a:lnTo>
                    <a:pt x="641672" y="3874317"/>
                  </a:lnTo>
                  <a:lnTo>
                    <a:pt x="651793" y="3977552"/>
                  </a:lnTo>
                  <a:lnTo>
                    <a:pt x="667987" y="4084834"/>
                  </a:lnTo>
                  <a:lnTo>
                    <a:pt x="670011" y="4194141"/>
                  </a:lnTo>
                  <a:lnTo>
                    <a:pt x="663938" y="4305472"/>
                  </a:lnTo>
                  <a:lnTo>
                    <a:pt x="651793" y="4356077"/>
                  </a:lnTo>
                  <a:lnTo>
                    <a:pt x="641672" y="4422876"/>
                  </a:lnTo>
                  <a:lnTo>
                    <a:pt x="627503" y="4499795"/>
                  </a:lnTo>
                  <a:lnTo>
                    <a:pt x="615358" y="4580763"/>
                  </a:lnTo>
                  <a:lnTo>
                    <a:pt x="607261" y="4661731"/>
                  </a:lnTo>
                  <a:lnTo>
                    <a:pt x="605237" y="4742699"/>
                  </a:lnTo>
                  <a:lnTo>
                    <a:pt x="607261" y="4817594"/>
                  </a:lnTo>
                  <a:lnTo>
                    <a:pt x="623454" y="4880345"/>
                  </a:lnTo>
                  <a:lnTo>
                    <a:pt x="686205" y="5007869"/>
                  </a:lnTo>
                  <a:lnTo>
                    <a:pt x="663938" y="5082764"/>
                  </a:lnTo>
                  <a:lnTo>
                    <a:pt x="647745" y="5173853"/>
                  </a:lnTo>
                  <a:lnTo>
                    <a:pt x="647745" y="5268991"/>
                  </a:lnTo>
                  <a:lnTo>
                    <a:pt x="655842" y="5358056"/>
                  </a:lnTo>
                  <a:lnTo>
                    <a:pt x="655842" y="5443072"/>
                  </a:lnTo>
                  <a:lnTo>
                    <a:pt x="645721" y="5519992"/>
                  </a:lnTo>
                  <a:lnTo>
                    <a:pt x="605237" y="5534161"/>
                  </a:lnTo>
                  <a:lnTo>
                    <a:pt x="556656" y="5538209"/>
                  </a:lnTo>
                  <a:lnTo>
                    <a:pt x="512123" y="5524040"/>
                  </a:lnTo>
                  <a:lnTo>
                    <a:pt x="467591" y="5501774"/>
                  </a:lnTo>
                  <a:lnTo>
                    <a:pt x="431155" y="5465338"/>
                  </a:lnTo>
                  <a:lnTo>
                    <a:pt x="408889" y="5420806"/>
                  </a:lnTo>
                  <a:lnTo>
                    <a:pt x="402816" y="5366152"/>
                  </a:lnTo>
                  <a:lnTo>
                    <a:pt x="439252" y="5295305"/>
                  </a:lnTo>
                  <a:lnTo>
                    <a:pt x="465567" y="5210289"/>
                  </a:lnTo>
                  <a:lnTo>
                    <a:pt x="475688" y="5119200"/>
                  </a:lnTo>
                  <a:lnTo>
                    <a:pt x="483784" y="5020014"/>
                  </a:lnTo>
                  <a:lnTo>
                    <a:pt x="479736" y="4916780"/>
                  </a:lnTo>
                  <a:lnTo>
                    <a:pt x="467591" y="4809498"/>
                  </a:lnTo>
                  <a:lnTo>
                    <a:pt x="449373" y="4698167"/>
                  </a:lnTo>
                  <a:lnTo>
                    <a:pt x="431155" y="4588860"/>
                  </a:lnTo>
                  <a:lnTo>
                    <a:pt x="408889" y="4485626"/>
                  </a:lnTo>
                  <a:lnTo>
                    <a:pt x="386623" y="4382392"/>
                  </a:lnTo>
                  <a:lnTo>
                    <a:pt x="364356" y="4287254"/>
                  </a:lnTo>
                  <a:lnTo>
                    <a:pt x="346139" y="4198189"/>
                  </a:lnTo>
                  <a:lnTo>
                    <a:pt x="327921" y="4117221"/>
                  </a:lnTo>
                  <a:lnTo>
                    <a:pt x="317800" y="4007915"/>
                  </a:lnTo>
                  <a:lnTo>
                    <a:pt x="323872" y="3892535"/>
                  </a:lnTo>
                  <a:lnTo>
                    <a:pt x="340066" y="3779180"/>
                  </a:lnTo>
                  <a:lnTo>
                    <a:pt x="362332" y="3667849"/>
                  </a:lnTo>
                  <a:lnTo>
                    <a:pt x="376502" y="3554494"/>
                  </a:lnTo>
                  <a:lnTo>
                    <a:pt x="384598" y="3441139"/>
                  </a:lnTo>
                  <a:lnTo>
                    <a:pt x="368405" y="3325759"/>
                  </a:lnTo>
                  <a:lnTo>
                    <a:pt x="354235" y="3252888"/>
                  </a:lnTo>
                  <a:lnTo>
                    <a:pt x="336018" y="3167872"/>
                  </a:lnTo>
                  <a:lnTo>
                    <a:pt x="313751" y="3072735"/>
                  </a:lnTo>
                  <a:lnTo>
                    <a:pt x="291485" y="2969500"/>
                  </a:lnTo>
                  <a:lnTo>
                    <a:pt x="269219" y="2862218"/>
                  </a:lnTo>
                  <a:lnTo>
                    <a:pt x="255050" y="2758984"/>
                  </a:lnTo>
                  <a:lnTo>
                    <a:pt x="246953" y="2655750"/>
                  </a:lnTo>
                  <a:lnTo>
                    <a:pt x="246953" y="2560612"/>
                  </a:lnTo>
                  <a:lnTo>
                    <a:pt x="259098" y="2475596"/>
                  </a:lnTo>
                  <a:lnTo>
                    <a:pt x="291485" y="2354144"/>
                  </a:lnTo>
                  <a:lnTo>
                    <a:pt x="336018" y="2240789"/>
                  </a:lnTo>
                  <a:lnTo>
                    <a:pt x="384598" y="2127434"/>
                  </a:lnTo>
                  <a:lnTo>
                    <a:pt x="431155" y="2020151"/>
                  </a:lnTo>
                  <a:lnTo>
                    <a:pt x="467591" y="1908820"/>
                  </a:lnTo>
                  <a:lnTo>
                    <a:pt x="479736" y="1831900"/>
                  </a:lnTo>
                  <a:lnTo>
                    <a:pt x="475688" y="1759029"/>
                  </a:lnTo>
                  <a:lnTo>
                    <a:pt x="461518" y="1684134"/>
                  </a:lnTo>
                  <a:lnTo>
                    <a:pt x="435204" y="1619360"/>
                  </a:lnTo>
                  <a:lnTo>
                    <a:pt x="408889" y="1556609"/>
                  </a:lnTo>
                  <a:lnTo>
                    <a:pt x="386623" y="1497908"/>
                  </a:lnTo>
                  <a:lnTo>
                    <a:pt x="368405" y="1439206"/>
                  </a:lnTo>
                  <a:lnTo>
                    <a:pt x="362332" y="1439206"/>
                  </a:lnTo>
                  <a:lnTo>
                    <a:pt x="344114" y="1556609"/>
                  </a:lnTo>
                  <a:lnTo>
                    <a:pt x="317800" y="1669965"/>
                  </a:lnTo>
                  <a:lnTo>
                    <a:pt x="283388" y="1777247"/>
                  </a:lnTo>
                  <a:lnTo>
                    <a:pt x="259098" y="1884530"/>
                  </a:lnTo>
                  <a:lnTo>
                    <a:pt x="246953" y="1961449"/>
                  </a:lnTo>
                  <a:lnTo>
                    <a:pt x="246953" y="2034320"/>
                  </a:lnTo>
                  <a:lnTo>
                    <a:pt x="251001" y="2107192"/>
                  </a:lnTo>
                  <a:lnTo>
                    <a:pt x="251001" y="2182087"/>
                  </a:lnTo>
                  <a:lnTo>
                    <a:pt x="240880" y="2248885"/>
                  </a:lnTo>
                  <a:lnTo>
                    <a:pt x="222662" y="2317708"/>
                  </a:lnTo>
                  <a:lnTo>
                    <a:pt x="192299" y="2390579"/>
                  </a:lnTo>
                  <a:lnTo>
                    <a:pt x="165985" y="2475596"/>
                  </a:lnTo>
                  <a:lnTo>
                    <a:pt x="143718" y="2564661"/>
                  </a:lnTo>
                  <a:lnTo>
                    <a:pt x="129549" y="2653725"/>
                  </a:lnTo>
                  <a:lnTo>
                    <a:pt x="125501" y="2748863"/>
                  </a:lnTo>
                  <a:lnTo>
                    <a:pt x="143718" y="2839952"/>
                  </a:lnTo>
                  <a:lnTo>
                    <a:pt x="218614" y="2937113"/>
                  </a:lnTo>
                  <a:lnTo>
                    <a:pt x="210517" y="2947234"/>
                  </a:lnTo>
                  <a:lnTo>
                    <a:pt x="202420" y="2955331"/>
                  </a:lnTo>
                  <a:lnTo>
                    <a:pt x="202420" y="2961404"/>
                  </a:lnTo>
                  <a:lnTo>
                    <a:pt x="202420" y="2973549"/>
                  </a:lnTo>
                  <a:lnTo>
                    <a:pt x="200396" y="2979621"/>
                  </a:lnTo>
                  <a:lnTo>
                    <a:pt x="200396" y="2995815"/>
                  </a:lnTo>
                  <a:lnTo>
                    <a:pt x="159912" y="2997839"/>
                  </a:lnTo>
                  <a:lnTo>
                    <a:pt x="125501" y="2997839"/>
                  </a:lnTo>
                  <a:lnTo>
                    <a:pt x="97162" y="2997839"/>
                  </a:lnTo>
                  <a:lnTo>
                    <a:pt x="62750" y="3001888"/>
                  </a:lnTo>
                  <a:lnTo>
                    <a:pt x="26315" y="2939137"/>
                  </a:lnTo>
                  <a:lnTo>
                    <a:pt x="8097" y="2880436"/>
                  </a:lnTo>
                  <a:lnTo>
                    <a:pt x="0" y="2817685"/>
                  </a:lnTo>
                  <a:lnTo>
                    <a:pt x="4049" y="2754935"/>
                  </a:lnTo>
                  <a:lnTo>
                    <a:pt x="16194" y="2686112"/>
                  </a:lnTo>
                  <a:lnTo>
                    <a:pt x="30363" y="2613241"/>
                  </a:lnTo>
                  <a:lnTo>
                    <a:pt x="44533" y="2532273"/>
                  </a:lnTo>
                  <a:lnTo>
                    <a:pt x="44533" y="2097071"/>
                  </a:lnTo>
                  <a:lnTo>
                    <a:pt x="125501" y="1520174"/>
                  </a:lnTo>
                  <a:lnTo>
                    <a:pt x="137646" y="1435157"/>
                  </a:lnTo>
                  <a:lnTo>
                    <a:pt x="141694" y="1346093"/>
                  </a:lnTo>
                  <a:lnTo>
                    <a:pt x="141694" y="1261076"/>
                  </a:lnTo>
                  <a:lnTo>
                    <a:pt x="143718" y="1176060"/>
                  </a:lnTo>
                  <a:lnTo>
                    <a:pt x="151815" y="1095092"/>
                  </a:lnTo>
                  <a:lnTo>
                    <a:pt x="170033" y="1026269"/>
                  </a:lnTo>
                  <a:lnTo>
                    <a:pt x="200396" y="963519"/>
                  </a:lnTo>
                  <a:lnTo>
                    <a:pt x="236832" y="927083"/>
                  </a:lnTo>
                  <a:lnTo>
                    <a:pt x="281364" y="900769"/>
                  </a:lnTo>
                  <a:lnTo>
                    <a:pt x="331969" y="882551"/>
                  </a:lnTo>
                  <a:lnTo>
                    <a:pt x="390671" y="868382"/>
                  </a:lnTo>
                  <a:lnTo>
                    <a:pt x="449373" y="852188"/>
                  </a:lnTo>
                  <a:lnTo>
                    <a:pt x="508075" y="833970"/>
                  </a:lnTo>
                  <a:lnTo>
                    <a:pt x="556656" y="815752"/>
                  </a:lnTo>
                  <a:lnTo>
                    <a:pt x="601188" y="787414"/>
                  </a:lnTo>
                  <a:lnTo>
                    <a:pt x="629527" y="750978"/>
                  </a:lnTo>
                  <a:lnTo>
                    <a:pt x="651793" y="702397"/>
                  </a:lnTo>
                  <a:lnTo>
                    <a:pt x="647745" y="657865"/>
                  </a:lnTo>
                  <a:lnTo>
                    <a:pt x="633575" y="613332"/>
                  </a:lnTo>
                  <a:lnTo>
                    <a:pt x="605237" y="568800"/>
                  </a:lnTo>
                  <a:lnTo>
                    <a:pt x="570825" y="528316"/>
                  </a:lnTo>
                  <a:lnTo>
                    <a:pt x="538438" y="487832"/>
                  </a:lnTo>
                  <a:lnTo>
                    <a:pt x="512123" y="447348"/>
                  </a:lnTo>
                  <a:lnTo>
                    <a:pt x="502002" y="410913"/>
                  </a:lnTo>
                  <a:lnTo>
                    <a:pt x="512123" y="386622"/>
                  </a:lnTo>
                  <a:lnTo>
                    <a:pt x="512123" y="352211"/>
                  </a:lnTo>
                  <a:lnTo>
                    <a:pt x="506051" y="311727"/>
                  </a:lnTo>
                  <a:lnTo>
                    <a:pt x="506051" y="275291"/>
                  </a:lnTo>
                  <a:lnTo>
                    <a:pt x="508075" y="234807"/>
                  </a:lnTo>
                  <a:lnTo>
                    <a:pt x="530341" y="168009"/>
                  </a:lnTo>
                  <a:lnTo>
                    <a:pt x="566777" y="109307"/>
                  </a:lnTo>
                  <a:lnTo>
                    <a:pt x="611309" y="54653"/>
                  </a:lnTo>
                  <a:lnTo>
                    <a:pt x="651793" y="60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96142C65-798C-446D-8E6E-8C8AC6659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2" y="591390"/>
              <a:ext cx="776821" cy="5534807"/>
            </a:xfrm>
            <a:custGeom>
              <a:avLst/>
              <a:gdLst/>
              <a:ahLst/>
              <a:cxnLst/>
              <a:rect l="l" t="t" r="r" b="b"/>
              <a:pathLst>
                <a:path w="776821" h="5534807">
                  <a:moveTo>
                    <a:pt x="0" y="0"/>
                  </a:moveTo>
                  <a:lnTo>
                    <a:pt x="44060" y="12791"/>
                  </a:lnTo>
                  <a:lnTo>
                    <a:pt x="94665" y="43154"/>
                  </a:lnTo>
                  <a:lnTo>
                    <a:pt x="139197" y="79590"/>
                  </a:lnTo>
                  <a:lnTo>
                    <a:pt x="175633" y="128171"/>
                  </a:lnTo>
                  <a:lnTo>
                    <a:pt x="205996" y="178776"/>
                  </a:lnTo>
                  <a:lnTo>
                    <a:pt x="224214" y="237478"/>
                  </a:lnTo>
                  <a:lnTo>
                    <a:pt x="224214" y="358930"/>
                  </a:lnTo>
                  <a:lnTo>
                    <a:pt x="250528" y="393341"/>
                  </a:lnTo>
                  <a:lnTo>
                    <a:pt x="238383" y="435849"/>
                  </a:lnTo>
                  <a:lnTo>
                    <a:pt x="224214" y="474309"/>
                  </a:lnTo>
                  <a:lnTo>
                    <a:pt x="201948" y="506696"/>
                  </a:lnTo>
                  <a:lnTo>
                    <a:pt x="183730" y="537059"/>
                  </a:lnTo>
                  <a:lnTo>
                    <a:pt x="161464" y="569446"/>
                  </a:lnTo>
                  <a:lnTo>
                    <a:pt x="143246" y="601833"/>
                  </a:lnTo>
                  <a:lnTo>
                    <a:pt x="135149" y="642317"/>
                  </a:lnTo>
                  <a:lnTo>
                    <a:pt x="133125" y="694947"/>
                  </a:lnTo>
                  <a:lnTo>
                    <a:pt x="143246" y="757697"/>
                  </a:lnTo>
                  <a:lnTo>
                    <a:pt x="191827" y="775915"/>
                  </a:lnTo>
                  <a:lnTo>
                    <a:pt x="250528" y="798181"/>
                  </a:lnTo>
                  <a:lnTo>
                    <a:pt x="313279" y="816399"/>
                  </a:lnTo>
                  <a:lnTo>
                    <a:pt x="376029" y="838665"/>
                  </a:lnTo>
                  <a:lnTo>
                    <a:pt x="436755" y="860931"/>
                  </a:lnTo>
                  <a:lnTo>
                    <a:pt x="493433" y="889270"/>
                  </a:lnTo>
                  <a:lnTo>
                    <a:pt x="537965" y="919633"/>
                  </a:lnTo>
                  <a:lnTo>
                    <a:pt x="574401" y="960117"/>
                  </a:lnTo>
                  <a:lnTo>
                    <a:pt x="602740" y="1022867"/>
                  </a:lnTo>
                  <a:lnTo>
                    <a:pt x="618933" y="1091690"/>
                  </a:lnTo>
                  <a:lnTo>
                    <a:pt x="620957" y="1168609"/>
                  </a:lnTo>
                  <a:lnTo>
                    <a:pt x="625006" y="1249577"/>
                  </a:lnTo>
                  <a:lnTo>
                    <a:pt x="625006" y="1334594"/>
                  </a:lnTo>
                  <a:lnTo>
                    <a:pt x="637151" y="1419610"/>
                  </a:lnTo>
                  <a:lnTo>
                    <a:pt x="659417" y="1569401"/>
                  </a:lnTo>
                  <a:lnTo>
                    <a:pt x="677635" y="1725264"/>
                  </a:lnTo>
                  <a:lnTo>
                    <a:pt x="695853" y="1873031"/>
                  </a:lnTo>
                  <a:lnTo>
                    <a:pt x="718119" y="2012700"/>
                  </a:lnTo>
                  <a:lnTo>
                    <a:pt x="724192" y="2383129"/>
                  </a:lnTo>
                  <a:lnTo>
                    <a:pt x="724192" y="2553162"/>
                  </a:lnTo>
                  <a:lnTo>
                    <a:pt x="736337" y="2593646"/>
                  </a:lnTo>
                  <a:lnTo>
                    <a:pt x="746458" y="2642226"/>
                  </a:lnTo>
                  <a:lnTo>
                    <a:pt x="758603" y="2692831"/>
                  </a:lnTo>
                  <a:lnTo>
                    <a:pt x="764676" y="2747485"/>
                  </a:lnTo>
                  <a:lnTo>
                    <a:pt x="772773" y="2804162"/>
                  </a:lnTo>
                  <a:lnTo>
                    <a:pt x="776821" y="2854767"/>
                  </a:lnTo>
                  <a:lnTo>
                    <a:pt x="768724" y="2903348"/>
                  </a:lnTo>
                  <a:lnTo>
                    <a:pt x="754555" y="2939784"/>
                  </a:lnTo>
                  <a:lnTo>
                    <a:pt x="724192" y="2972171"/>
                  </a:lnTo>
                  <a:lnTo>
                    <a:pt x="683708" y="2990389"/>
                  </a:lnTo>
                  <a:lnTo>
                    <a:pt x="665490" y="2980268"/>
                  </a:lnTo>
                  <a:lnTo>
                    <a:pt x="637151" y="2980268"/>
                  </a:lnTo>
                  <a:lnTo>
                    <a:pt x="602740" y="2984316"/>
                  </a:lnTo>
                  <a:lnTo>
                    <a:pt x="574401" y="2984316"/>
                  </a:lnTo>
                  <a:lnTo>
                    <a:pt x="556183" y="2909421"/>
                  </a:lnTo>
                  <a:lnTo>
                    <a:pt x="592619" y="2877033"/>
                  </a:lnTo>
                  <a:lnTo>
                    <a:pt x="610836" y="2844646"/>
                  </a:lnTo>
                  <a:lnTo>
                    <a:pt x="614885" y="2810235"/>
                  </a:lnTo>
                  <a:lnTo>
                    <a:pt x="614885" y="2765702"/>
                  </a:lnTo>
                  <a:lnTo>
                    <a:pt x="614885" y="2719146"/>
                  </a:lnTo>
                  <a:lnTo>
                    <a:pt x="620957" y="2660444"/>
                  </a:lnTo>
                  <a:lnTo>
                    <a:pt x="629054" y="2630081"/>
                  </a:lnTo>
                  <a:lnTo>
                    <a:pt x="639175" y="2593646"/>
                  </a:lnTo>
                  <a:lnTo>
                    <a:pt x="637151" y="2553162"/>
                  </a:lnTo>
                  <a:lnTo>
                    <a:pt x="521772" y="2207023"/>
                  </a:lnTo>
                  <a:lnTo>
                    <a:pt x="515699" y="1879103"/>
                  </a:lnTo>
                  <a:lnTo>
                    <a:pt x="452949" y="1662514"/>
                  </a:lnTo>
                  <a:lnTo>
                    <a:pt x="444852" y="1626078"/>
                  </a:lnTo>
                  <a:lnTo>
                    <a:pt x="436755" y="1585594"/>
                  </a:lnTo>
                  <a:lnTo>
                    <a:pt x="434731" y="1541062"/>
                  </a:lnTo>
                  <a:lnTo>
                    <a:pt x="426634" y="1496529"/>
                  </a:lnTo>
                  <a:lnTo>
                    <a:pt x="412465" y="1460094"/>
                  </a:lnTo>
                  <a:lnTo>
                    <a:pt x="394247" y="1433779"/>
                  </a:lnTo>
                  <a:lnTo>
                    <a:pt x="382102" y="1488433"/>
                  </a:lnTo>
                  <a:lnTo>
                    <a:pt x="367932" y="1541062"/>
                  </a:lnTo>
                  <a:lnTo>
                    <a:pt x="345666" y="1591667"/>
                  </a:lnTo>
                  <a:lnTo>
                    <a:pt x="323400" y="1648344"/>
                  </a:lnTo>
                  <a:lnTo>
                    <a:pt x="305182" y="1707046"/>
                  </a:lnTo>
                  <a:lnTo>
                    <a:pt x="295061" y="1769796"/>
                  </a:lnTo>
                  <a:lnTo>
                    <a:pt x="295061" y="1834571"/>
                  </a:lnTo>
                  <a:lnTo>
                    <a:pt x="305182" y="1905418"/>
                  </a:lnTo>
                  <a:lnTo>
                    <a:pt x="327448" y="1978289"/>
                  </a:lnTo>
                  <a:lnTo>
                    <a:pt x="355787" y="2049136"/>
                  </a:lnTo>
                  <a:lnTo>
                    <a:pt x="390198" y="2117959"/>
                  </a:lnTo>
                  <a:lnTo>
                    <a:pt x="426634" y="2192854"/>
                  </a:lnTo>
                  <a:lnTo>
                    <a:pt x="459021" y="2265725"/>
                  </a:lnTo>
                  <a:lnTo>
                    <a:pt x="489384" y="2346693"/>
                  </a:lnTo>
                  <a:lnTo>
                    <a:pt x="511650" y="2431710"/>
                  </a:lnTo>
                  <a:lnTo>
                    <a:pt x="525820" y="2520774"/>
                  </a:lnTo>
                  <a:lnTo>
                    <a:pt x="529868" y="2619960"/>
                  </a:lnTo>
                  <a:lnTo>
                    <a:pt x="515699" y="2723194"/>
                  </a:lnTo>
                  <a:lnTo>
                    <a:pt x="400319" y="3389156"/>
                  </a:lnTo>
                  <a:lnTo>
                    <a:pt x="416513" y="3498463"/>
                  </a:lnTo>
                  <a:lnTo>
                    <a:pt x="434731" y="3615866"/>
                  </a:lnTo>
                  <a:lnTo>
                    <a:pt x="452949" y="3735294"/>
                  </a:lnTo>
                  <a:lnTo>
                    <a:pt x="471166" y="3858770"/>
                  </a:lnTo>
                  <a:lnTo>
                    <a:pt x="471166" y="3980222"/>
                  </a:lnTo>
                  <a:lnTo>
                    <a:pt x="459021" y="4105722"/>
                  </a:lnTo>
                  <a:lnTo>
                    <a:pt x="353763" y="4684643"/>
                  </a:lnTo>
                  <a:lnTo>
                    <a:pt x="337569" y="4747394"/>
                  </a:lnTo>
                  <a:lnTo>
                    <a:pt x="323400" y="4820265"/>
                  </a:lnTo>
                  <a:lnTo>
                    <a:pt x="309230" y="4897184"/>
                  </a:lnTo>
                  <a:lnTo>
                    <a:pt x="305182" y="4974104"/>
                  </a:lnTo>
                  <a:lnTo>
                    <a:pt x="313279" y="5055072"/>
                  </a:lnTo>
                  <a:lnTo>
                    <a:pt x="400319" y="5445742"/>
                  </a:lnTo>
                  <a:lnTo>
                    <a:pt x="353763" y="5476105"/>
                  </a:lnTo>
                  <a:lnTo>
                    <a:pt x="301134" y="5500396"/>
                  </a:lnTo>
                  <a:lnTo>
                    <a:pt x="242432" y="5522662"/>
                  </a:lnTo>
                  <a:lnTo>
                    <a:pt x="175633" y="5534807"/>
                  </a:lnTo>
                  <a:lnTo>
                    <a:pt x="153367" y="5482178"/>
                  </a:lnTo>
                  <a:lnTo>
                    <a:pt x="143246" y="5427525"/>
                  </a:lnTo>
                  <a:lnTo>
                    <a:pt x="139197" y="5364774"/>
                  </a:lnTo>
                  <a:lnTo>
                    <a:pt x="143246" y="5302024"/>
                  </a:lnTo>
                  <a:lnTo>
                    <a:pt x="147294" y="5233201"/>
                  </a:lnTo>
                  <a:lnTo>
                    <a:pt x="143246" y="5162354"/>
                  </a:lnTo>
                  <a:lnTo>
                    <a:pt x="135149" y="5095556"/>
                  </a:lnTo>
                  <a:lnTo>
                    <a:pt x="129076" y="5032806"/>
                  </a:lnTo>
                  <a:lnTo>
                    <a:pt x="133125" y="4970056"/>
                  </a:lnTo>
                  <a:lnTo>
                    <a:pt x="143246" y="4909330"/>
                  </a:lnTo>
                  <a:lnTo>
                    <a:pt x="153367" y="4842531"/>
                  </a:lnTo>
                  <a:lnTo>
                    <a:pt x="169560" y="4771684"/>
                  </a:lnTo>
                  <a:lnTo>
                    <a:pt x="175633" y="4698813"/>
                  </a:lnTo>
                  <a:lnTo>
                    <a:pt x="175633" y="4617845"/>
                  </a:lnTo>
                  <a:lnTo>
                    <a:pt x="169560" y="4528780"/>
                  </a:lnTo>
                  <a:lnTo>
                    <a:pt x="147294" y="4425546"/>
                  </a:lnTo>
                  <a:lnTo>
                    <a:pt x="129076" y="4312191"/>
                  </a:lnTo>
                  <a:lnTo>
                    <a:pt x="110859" y="4186690"/>
                  </a:lnTo>
                  <a:lnTo>
                    <a:pt x="106810" y="4061190"/>
                  </a:lnTo>
                  <a:lnTo>
                    <a:pt x="116931" y="3937714"/>
                  </a:lnTo>
                  <a:lnTo>
                    <a:pt x="129076" y="3885085"/>
                  </a:lnTo>
                  <a:lnTo>
                    <a:pt x="143246" y="3822334"/>
                  </a:lnTo>
                  <a:lnTo>
                    <a:pt x="147294" y="3759584"/>
                  </a:lnTo>
                  <a:lnTo>
                    <a:pt x="143246" y="3694810"/>
                  </a:lnTo>
                  <a:lnTo>
                    <a:pt x="110859" y="3538947"/>
                  </a:lnTo>
                  <a:lnTo>
                    <a:pt x="76447" y="3385107"/>
                  </a:lnTo>
                  <a:lnTo>
                    <a:pt x="44060" y="3223171"/>
                  </a:lnTo>
                  <a:lnTo>
                    <a:pt x="21794" y="3057187"/>
                  </a:lnTo>
                  <a:lnTo>
                    <a:pt x="7624" y="2885130"/>
                  </a:lnTo>
                  <a:lnTo>
                    <a:pt x="0" y="28851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5C08F72-2117-41E2-ADAF-B7ED9A3A9D45}"/>
              </a:ext>
            </a:extLst>
          </p:cNvPr>
          <p:cNvSpPr txBox="1"/>
          <p:nvPr/>
        </p:nvSpPr>
        <p:spPr>
          <a:xfrm>
            <a:off x="2284252" y="1734813"/>
            <a:ext cx="1189749" cy="1063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800" b="1" dirty="0">
                <a:solidFill>
                  <a:schemeClr val="accent2"/>
                </a:solidFill>
                <a:cs typeface="B Nazanin" panose="00000400000000000000" pitchFamily="2" charset="-78"/>
              </a:rPr>
              <a:t>35</a:t>
            </a:r>
            <a:r>
              <a:rPr lang="en-US" altLang="ko-K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%</a:t>
            </a:r>
            <a:endParaRPr lang="ko-KR" altLang="en-US" sz="28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3">
            <a:extLst>
              <a:ext uri="{FF2B5EF4-FFF2-40B4-BE49-F238E27FC236}">
                <a16:creationId xmlns:a16="http://schemas.microsoft.com/office/drawing/2014/main" id="{9D6C49DB-0793-48F8-8EF7-ACD89B7A5219}"/>
              </a:ext>
            </a:extLst>
          </p:cNvPr>
          <p:cNvGrpSpPr/>
          <p:nvPr/>
        </p:nvGrpSpPr>
        <p:grpSpPr>
          <a:xfrm>
            <a:off x="2284252" y="2729692"/>
            <a:ext cx="2360906" cy="1189616"/>
            <a:chOff x="803640" y="3362835"/>
            <a:chExt cx="2059657" cy="89221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742FA92-E65D-4A24-B5FD-A7723357E3D4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75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C8D148E-2561-4795-8CC7-BD1910E601F9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59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B1F6D55-9CCD-41CE-9CE5-0614C4807E16}"/>
              </a:ext>
            </a:extLst>
          </p:cNvPr>
          <p:cNvSpPr txBox="1"/>
          <p:nvPr/>
        </p:nvSpPr>
        <p:spPr>
          <a:xfrm>
            <a:off x="8718002" y="1734813"/>
            <a:ext cx="1189749" cy="1063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4800" b="1" dirty="0">
                <a:solidFill>
                  <a:schemeClr val="accent5"/>
                </a:solidFill>
                <a:cs typeface="B Nazanin" panose="00000400000000000000" pitchFamily="2" charset="-78"/>
              </a:rPr>
              <a:t>28</a:t>
            </a:r>
            <a:r>
              <a:rPr lang="en-US" altLang="ko-KR" sz="2800" b="1" dirty="0">
                <a:solidFill>
                  <a:schemeClr val="accent5"/>
                </a:solidFill>
                <a:cs typeface="B Nazanin" panose="00000400000000000000" pitchFamily="2" charset="-78"/>
              </a:rPr>
              <a:t>%</a:t>
            </a:r>
            <a:endParaRPr lang="ko-KR" altLang="en-US" sz="28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6">
            <a:extLst>
              <a:ext uri="{FF2B5EF4-FFF2-40B4-BE49-F238E27FC236}">
                <a16:creationId xmlns:a16="http://schemas.microsoft.com/office/drawing/2014/main" id="{2AF60298-E595-40B1-A128-B74F0396C05E}"/>
              </a:ext>
            </a:extLst>
          </p:cNvPr>
          <p:cNvGrpSpPr/>
          <p:nvPr/>
        </p:nvGrpSpPr>
        <p:grpSpPr>
          <a:xfrm>
            <a:off x="7546846" y="2729692"/>
            <a:ext cx="2360906" cy="1189616"/>
            <a:chOff x="803640" y="3362835"/>
            <a:chExt cx="2059657" cy="89221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FCF177E-0826-4876-8006-72384EF5C3BA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75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2EC664F-9EE2-49CA-8420-DB3E42A7BF97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59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5FAE778C-6EC4-44E8-902E-E3DF26E236A9}"/>
              </a:ext>
            </a:extLst>
          </p:cNvPr>
          <p:cNvGrpSpPr/>
          <p:nvPr/>
        </p:nvGrpSpPr>
        <p:grpSpPr>
          <a:xfrm>
            <a:off x="10246250" y="2050734"/>
            <a:ext cx="1205522" cy="1634919"/>
            <a:chOff x="10246250" y="2425207"/>
            <a:chExt cx="1205522" cy="1634919"/>
          </a:xfrm>
        </p:grpSpPr>
        <p:grpSp>
          <p:nvGrpSpPr>
            <p:cNvPr id="15" name="Group 243">
              <a:extLst>
                <a:ext uri="{FF2B5EF4-FFF2-40B4-BE49-F238E27FC236}">
                  <a16:creationId xmlns:a16="http://schemas.microsoft.com/office/drawing/2014/main" id="{5BE66A87-89C3-4D7B-B10F-2356EF8C55DF}"/>
                </a:ext>
              </a:extLst>
            </p:cNvPr>
            <p:cNvGrpSpPr/>
            <p:nvPr/>
          </p:nvGrpSpPr>
          <p:grpSpPr>
            <a:xfrm>
              <a:off x="10246250" y="2425207"/>
              <a:ext cx="1205522" cy="1634919"/>
              <a:chOff x="4524375" y="1300162"/>
              <a:chExt cx="3139440" cy="4257675"/>
            </a:xfrm>
          </p:grpSpPr>
          <p:sp>
            <p:nvSpPr>
              <p:cNvPr id="47" name="Freeform: Shape 275">
                <a:extLst>
                  <a:ext uri="{FF2B5EF4-FFF2-40B4-BE49-F238E27FC236}">
                    <a16:creationId xmlns:a16="http://schemas.microsoft.com/office/drawing/2014/main" id="{8232D1ED-8F66-4949-BC8A-E1F4CED7E1F7}"/>
                  </a:ext>
                </a:extLst>
              </p:cNvPr>
              <p:cNvSpPr/>
              <p:nvPr/>
            </p:nvSpPr>
            <p:spPr>
              <a:xfrm>
                <a:off x="4524375" y="1300162"/>
                <a:ext cx="3139440" cy="4257675"/>
              </a:xfrm>
              <a:custGeom>
                <a:avLst/>
                <a:gdLst>
                  <a:gd name="connsiteX0" fmla="*/ 2950845 w 3139440"/>
                  <a:gd name="connsiteY0" fmla="*/ 4257675 h 4257675"/>
                  <a:gd name="connsiteX1" fmla="*/ 187643 w 3139440"/>
                  <a:gd name="connsiteY1" fmla="*/ 4257675 h 4257675"/>
                  <a:gd name="connsiteX2" fmla="*/ 0 w 3139440"/>
                  <a:gd name="connsiteY2" fmla="*/ 4070033 h 4257675"/>
                  <a:gd name="connsiteX3" fmla="*/ 0 w 3139440"/>
                  <a:gd name="connsiteY3" fmla="*/ 187643 h 4257675"/>
                  <a:gd name="connsiteX4" fmla="*/ 187643 w 3139440"/>
                  <a:gd name="connsiteY4" fmla="*/ 0 h 4257675"/>
                  <a:gd name="connsiteX5" fmla="*/ 2951798 w 3139440"/>
                  <a:gd name="connsiteY5" fmla="*/ 0 h 4257675"/>
                  <a:gd name="connsiteX6" fmla="*/ 3139440 w 3139440"/>
                  <a:gd name="connsiteY6" fmla="*/ 187643 h 4257675"/>
                  <a:gd name="connsiteX7" fmla="*/ 3139440 w 3139440"/>
                  <a:gd name="connsiteY7" fmla="*/ 4070033 h 4257675"/>
                  <a:gd name="connsiteX8" fmla="*/ 2950845 w 3139440"/>
                  <a:gd name="connsiteY8" fmla="*/ 4257675 h 425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9440" h="4257675">
                    <a:moveTo>
                      <a:pt x="2950845" y="4257675"/>
                    </a:moveTo>
                    <a:lnTo>
                      <a:pt x="187643" y="4257675"/>
                    </a:lnTo>
                    <a:cubicBezTo>
                      <a:pt x="84773" y="4257675"/>
                      <a:pt x="0" y="4172903"/>
                      <a:pt x="0" y="4070033"/>
                    </a:cubicBezTo>
                    <a:lnTo>
                      <a:pt x="0" y="187643"/>
                    </a:lnTo>
                    <a:cubicBezTo>
                      <a:pt x="0" y="84773"/>
                      <a:pt x="84773" y="0"/>
                      <a:pt x="187643" y="0"/>
                    </a:cubicBezTo>
                    <a:lnTo>
                      <a:pt x="2951798" y="0"/>
                    </a:lnTo>
                    <a:cubicBezTo>
                      <a:pt x="3054668" y="0"/>
                      <a:pt x="3139440" y="84773"/>
                      <a:pt x="3139440" y="187643"/>
                    </a:cubicBezTo>
                    <a:lnTo>
                      <a:pt x="3139440" y="4070033"/>
                    </a:lnTo>
                    <a:cubicBezTo>
                      <a:pt x="3138488" y="4172903"/>
                      <a:pt x="3054668" y="4257675"/>
                      <a:pt x="2950845" y="425767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Freeform: Shape 277">
                <a:extLst>
                  <a:ext uri="{FF2B5EF4-FFF2-40B4-BE49-F238E27FC236}">
                    <a16:creationId xmlns:a16="http://schemas.microsoft.com/office/drawing/2014/main" id="{8F4ECCA4-5767-4762-8490-CE0E07053FA6}"/>
                  </a:ext>
                </a:extLst>
              </p:cNvPr>
              <p:cNvSpPr/>
              <p:nvPr/>
            </p:nvSpPr>
            <p:spPr>
              <a:xfrm>
                <a:off x="6061709" y="1582102"/>
                <a:ext cx="64770" cy="3641407"/>
              </a:xfrm>
              <a:custGeom>
                <a:avLst/>
                <a:gdLst>
                  <a:gd name="connsiteX0" fmla="*/ 32385 w 64770"/>
                  <a:gd name="connsiteY0" fmla="*/ 3641408 h 3641407"/>
                  <a:gd name="connsiteX1" fmla="*/ 32385 w 64770"/>
                  <a:gd name="connsiteY1" fmla="*/ 3641408 h 3641407"/>
                  <a:gd name="connsiteX2" fmla="*/ 0 w 64770"/>
                  <a:gd name="connsiteY2" fmla="*/ 3609023 h 3641407"/>
                  <a:gd name="connsiteX3" fmla="*/ 0 w 64770"/>
                  <a:gd name="connsiteY3" fmla="*/ 32385 h 3641407"/>
                  <a:gd name="connsiteX4" fmla="*/ 32385 w 64770"/>
                  <a:gd name="connsiteY4" fmla="*/ 0 h 3641407"/>
                  <a:gd name="connsiteX5" fmla="*/ 32385 w 64770"/>
                  <a:gd name="connsiteY5" fmla="*/ 0 h 3641407"/>
                  <a:gd name="connsiteX6" fmla="*/ 64770 w 64770"/>
                  <a:gd name="connsiteY6" fmla="*/ 32385 h 3641407"/>
                  <a:gd name="connsiteX7" fmla="*/ 64770 w 64770"/>
                  <a:gd name="connsiteY7" fmla="*/ 3608070 h 3641407"/>
                  <a:gd name="connsiteX8" fmla="*/ 32385 w 64770"/>
                  <a:gd name="connsiteY8" fmla="*/ 3641408 h 36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" h="3641407">
                    <a:moveTo>
                      <a:pt x="32385" y="3641408"/>
                    </a:moveTo>
                    <a:lnTo>
                      <a:pt x="32385" y="3641408"/>
                    </a:lnTo>
                    <a:cubicBezTo>
                      <a:pt x="14288" y="3641408"/>
                      <a:pt x="0" y="3627120"/>
                      <a:pt x="0" y="3609023"/>
                    </a:cubicBezTo>
                    <a:lnTo>
                      <a:pt x="0" y="32385"/>
                    </a:lnTo>
                    <a:cubicBezTo>
                      <a:pt x="0" y="14288"/>
                      <a:pt x="14288" y="0"/>
                      <a:pt x="32385" y="0"/>
                    </a:cubicBezTo>
                    <a:lnTo>
                      <a:pt x="32385" y="0"/>
                    </a:lnTo>
                    <a:cubicBezTo>
                      <a:pt x="50483" y="0"/>
                      <a:pt x="64770" y="14288"/>
                      <a:pt x="64770" y="32385"/>
                    </a:cubicBezTo>
                    <a:lnTo>
                      <a:pt x="64770" y="3608070"/>
                    </a:lnTo>
                    <a:cubicBezTo>
                      <a:pt x="64770" y="3626168"/>
                      <a:pt x="49530" y="3641408"/>
                      <a:pt x="32385" y="364140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" name="Group 244">
              <a:extLst>
                <a:ext uri="{FF2B5EF4-FFF2-40B4-BE49-F238E27FC236}">
                  <a16:creationId xmlns:a16="http://schemas.microsoft.com/office/drawing/2014/main" id="{8E4BFB35-F6B5-41E0-9F37-BE08AC8915B0}"/>
                </a:ext>
              </a:extLst>
            </p:cNvPr>
            <p:cNvGrpSpPr/>
            <p:nvPr/>
          </p:nvGrpSpPr>
          <p:grpSpPr>
            <a:xfrm>
              <a:off x="10365546" y="2635874"/>
              <a:ext cx="966931" cy="1213586"/>
              <a:chOff x="4787778" y="1766594"/>
              <a:chExt cx="2137849" cy="2683189"/>
            </a:xfrm>
          </p:grpSpPr>
          <p:grpSp>
            <p:nvGrpSpPr>
              <p:cNvPr id="17" name="Group 245">
                <a:extLst>
                  <a:ext uri="{FF2B5EF4-FFF2-40B4-BE49-F238E27FC236}">
                    <a16:creationId xmlns:a16="http://schemas.microsoft.com/office/drawing/2014/main" id="{FA838C30-97EE-40DD-96CE-455A37212344}"/>
                  </a:ext>
                </a:extLst>
              </p:cNvPr>
              <p:cNvGrpSpPr/>
              <p:nvPr/>
            </p:nvGrpSpPr>
            <p:grpSpPr>
              <a:xfrm>
                <a:off x="4787778" y="1777071"/>
                <a:ext cx="802957" cy="337184"/>
                <a:chOff x="4919662" y="1750694"/>
                <a:chExt cx="802957" cy="337184"/>
              </a:xfrm>
            </p:grpSpPr>
            <p:sp>
              <p:nvSpPr>
                <p:cNvPr id="45" name="Freeform: Shape 273">
                  <a:extLst>
                    <a:ext uri="{FF2B5EF4-FFF2-40B4-BE49-F238E27FC236}">
                      <a16:creationId xmlns:a16="http://schemas.microsoft.com/office/drawing/2014/main" id="{F18D26C9-725F-4CFB-A547-534386D4CFC7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6" name="Freeform: Shape 274">
                  <a:extLst>
                    <a:ext uri="{FF2B5EF4-FFF2-40B4-BE49-F238E27FC236}">
                      <a16:creationId xmlns:a16="http://schemas.microsoft.com/office/drawing/2014/main" id="{CFD73C08-72E6-43E7-8314-31EA317CD28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" name="Group 246">
                <a:extLst>
                  <a:ext uri="{FF2B5EF4-FFF2-40B4-BE49-F238E27FC236}">
                    <a16:creationId xmlns:a16="http://schemas.microsoft.com/office/drawing/2014/main" id="{B96A4FC0-6EC8-4FA2-AF24-D540622C6F41}"/>
                  </a:ext>
                </a:extLst>
              </p:cNvPr>
              <p:cNvGrpSpPr/>
              <p:nvPr/>
            </p:nvGrpSpPr>
            <p:grpSpPr>
              <a:xfrm>
                <a:off x="4787778" y="2360953"/>
                <a:ext cx="802957" cy="337184"/>
                <a:chOff x="4919662" y="1750694"/>
                <a:chExt cx="802957" cy="337184"/>
              </a:xfrm>
            </p:grpSpPr>
            <p:sp>
              <p:nvSpPr>
                <p:cNvPr id="43" name="Freeform: Shape 271">
                  <a:extLst>
                    <a:ext uri="{FF2B5EF4-FFF2-40B4-BE49-F238E27FC236}">
                      <a16:creationId xmlns:a16="http://schemas.microsoft.com/office/drawing/2014/main" id="{B6DE7C8C-8B9E-41D9-ABCC-16923FC62B5A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4" name="Freeform: Shape 272">
                  <a:extLst>
                    <a:ext uri="{FF2B5EF4-FFF2-40B4-BE49-F238E27FC236}">
                      <a16:creationId xmlns:a16="http://schemas.microsoft.com/office/drawing/2014/main" id="{4446BFF5-12B0-4CC2-A973-CDA799757EF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9" name="Group 247">
                <a:extLst>
                  <a:ext uri="{FF2B5EF4-FFF2-40B4-BE49-F238E27FC236}">
                    <a16:creationId xmlns:a16="http://schemas.microsoft.com/office/drawing/2014/main" id="{2AA49499-1047-4B58-8B8B-B57B4BDFA2D7}"/>
                  </a:ext>
                </a:extLst>
              </p:cNvPr>
              <p:cNvGrpSpPr/>
              <p:nvPr/>
            </p:nvGrpSpPr>
            <p:grpSpPr>
              <a:xfrm>
                <a:off x="4787778" y="2944835"/>
                <a:ext cx="802957" cy="337184"/>
                <a:chOff x="4919662" y="1750694"/>
                <a:chExt cx="802957" cy="337184"/>
              </a:xfrm>
            </p:grpSpPr>
            <p:sp>
              <p:nvSpPr>
                <p:cNvPr id="41" name="Freeform: Shape 269">
                  <a:extLst>
                    <a:ext uri="{FF2B5EF4-FFF2-40B4-BE49-F238E27FC236}">
                      <a16:creationId xmlns:a16="http://schemas.microsoft.com/office/drawing/2014/main" id="{02BE3368-91D5-4CC8-984A-DB24CE3F84B1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" name="Freeform: Shape 270">
                  <a:extLst>
                    <a:ext uri="{FF2B5EF4-FFF2-40B4-BE49-F238E27FC236}">
                      <a16:creationId xmlns:a16="http://schemas.microsoft.com/office/drawing/2014/main" id="{740AE213-3D1D-4E13-8B0F-158D6493319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0" name="Group 248">
                <a:extLst>
                  <a:ext uri="{FF2B5EF4-FFF2-40B4-BE49-F238E27FC236}">
                    <a16:creationId xmlns:a16="http://schemas.microsoft.com/office/drawing/2014/main" id="{AB415B90-0899-4952-A761-141FC69AE8C7}"/>
                  </a:ext>
                </a:extLst>
              </p:cNvPr>
              <p:cNvGrpSpPr/>
              <p:nvPr/>
            </p:nvGrpSpPr>
            <p:grpSpPr>
              <a:xfrm>
                <a:off x="4787778" y="3528717"/>
                <a:ext cx="802957" cy="337184"/>
                <a:chOff x="4919662" y="1750694"/>
                <a:chExt cx="802957" cy="337184"/>
              </a:xfrm>
            </p:grpSpPr>
            <p:sp>
              <p:nvSpPr>
                <p:cNvPr id="39" name="Freeform: Shape 267">
                  <a:extLst>
                    <a:ext uri="{FF2B5EF4-FFF2-40B4-BE49-F238E27FC236}">
                      <a16:creationId xmlns:a16="http://schemas.microsoft.com/office/drawing/2014/main" id="{48E66B5B-2101-4BFC-9149-83D4BF6B6957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Freeform: Shape 268">
                  <a:extLst>
                    <a:ext uri="{FF2B5EF4-FFF2-40B4-BE49-F238E27FC236}">
                      <a16:creationId xmlns:a16="http://schemas.microsoft.com/office/drawing/2014/main" id="{F59CC3A3-5947-4A26-B712-EE08286DB06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1" name="Group 249">
                <a:extLst>
                  <a:ext uri="{FF2B5EF4-FFF2-40B4-BE49-F238E27FC236}">
                    <a16:creationId xmlns:a16="http://schemas.microsoft.com/office/drawing/2014/main" id="{EB5808BA-A1FC-4295-9445-032861FC595C}"/>
                  </a:ext>
                </a:extLst>
              </p:cNvPr>
              <p:cNvGrpSpPr/>
              <p:nvPr/>
            </p:nvGrpSpPr>
            <p:grpSpPr>
              <a:xfrm>
                <a:off x="4787778" y="4112599"/>
                <a:ext cx="802957" cy="337184"/>
                <a:chOff x="4919662" y="1750694"/>
                <a:chExt cx="802957" cy="337184"/>
              </a:xfrm>
            </p:grpSpPr>
            <p:sp>
              <p:nvSpPr>
                <p:cNvPr id="37" name="Freeform: Shape 265">
                  <a:extLst>
                    <a:ext uri="{FF2B5EF4-FFF2-40B4-BE49-F238E27FC236}">
                      <a16:creationId xmlns:a16="http://schemas.microsoft.com/office/drawing/2014/main" id="{A440CBD1-DE0E-4321-B582-41BEB396E0FA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8" name="Freeform: Shape 266">
                  <a:extLst>
                    <a:ext uri="{FF2B5EF4-FFF2-40B4-BE49-F238E27FC236}">
                      <a16:creationId xmlns:a16="http://schemas.microsoft.com/office/drawing/2014/main" id="{ACE91A3A-E219-4C2B-915E-B6569E99A41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2" name="Group 250">
                <a:extLst>
                  <a:ext uri="{FF2B5EF4-FFF2-40B4-BE49-F238E27FC236}">
                    <a16:creationId xmlns:a16="http://schemas.microsoft.com/office/drawing/2014/main" id="{8328859D-E0F4-48C2-B558-F0889E8AA01C}"/>
                  </a:ext>
                </a:extLst>
              </p:cNvPr>
              <p:cNvGrpSpPr/>
              <p:nvPr/>
            </p:nvGrpSpPr>
            <p:grpSpPr>
              <a:xfrm>
                <a:off x="6122670" y="1766594"/>
                <a:ext cx="802957" cy="337184"/>
                <a:chOff x="4919662" y="1750694"/>
                <a:chExt cx="802957" cy="337184"/>
              </a:xfrm>
            </p:grpSpPr>
            <p:sp>
              <p:nvSpPr>
                <p:cNvPr id="35" name="Freeform: Shape 263">
                  <a:extLst>
                    <a:ext uri="{FF2B5EF4-FFF2-40B4-BE49-F238E27FC236}">
                      <a16:creationId xmlns:a16="http://schemas.microsoft.com/office/drawing/2014/main" id="{5AEF7968-5AE2-4792-AFB7-6DF1FB67A740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Freeform: Shape 264">
                  <a:extLst>
                    <a:ext uri="{FF2B5EF4-FFF2-40B4-BE49-F238E27FC236}">
                      <a16:creationId xmlns:a16="http://schemas.microsoft.com/office/drawing/2014/main" id="{55071F74-D475-4930-A0CC-3DAFABCC952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3" name="Group 251">
                <a:extLst>
                  <a:ext uri="{FF2B5EF4-FFF2-40B4-BE49-F238E27FC236}">
                    <a16:creationId xmlns:a16="http://schemas.microsoft.com/office/drawing/2014/main" id="{828458B7-8363-4046-A40B-56A726664F67}"/>
                  </a:ext>
                </a:extLst>
              </p:cNvPr>
              <p:cNvGrpSpPr/>
              <p:nvPr/>
            </p:nvGrpSpPr>
            <p:grpSpPr>
              <a:xfrm>
                <a:off x="6122670" y="2350476"/>
                <a:ext cx="802957" cy="337184"/>
                <a:chOff x="4919662" y="1750694"/>
                <a:chExt cx="802957" cy="337184"/>
              </a:xfrm>
            </p:grpSpPr>
            <p:sp>
              <p:nvSpPr>
                <p:cNvPr id="33" name="Freeform: Shape 261">
                  <a:extLst>
                    <a:ext uri="{FF2B5EF4-FFF2-40B4-BE49-F238E27FC236}">
                      <a16:creationId xmlns:a16="http://schemas.microsoft.com/office/drawing/2014/main" id="{02503FCA-F716-495D-A553-47287D902659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" name="Freeform: Shape 262">
                  <a:extLst>
                    <a:ext uri="{FF2B5EF4-FFF2-40B4-BE49-F238E27FC236}">
                      <a16:creationId xmlns:a16="http://schemas.microsoft.com/office/drawing/2014/main" id="{3B09D066-13EF-4D7A-A79C-C00E03ADB9D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4" name="Group 252">
                <a:extLst>
                  <a:ext uri="{FF2B5EF4-FFF2-40B4-BE49-F238E27FC236}">
                    <a16:creationId xmlns:a16="http://schemas.microsoft.com/office/drawing/2014/main" id="{1538D81A-F98E-41FE-AD39-4048DBAAF522}"/>
                  </a:ext>
                </a:extLst>
              </p:cNvPr>
              <p:cNvGrpSpPr/>
              <p:nvPr/>
            </p:nvGrpSpPr>
            <p:grpSpPr>
              <a:xfrm>
                <a:off x="6122670" y="2934358"/>
                <a:ext cx="802957" cy="337184"/>
                <a:chOff x="4919662" y="1750694"/>
                <a:chExt cx="802957" cy="337184"/>
              </a:xfrm>
            </p:grpSpPr>
            <p:sp>
              <p:nvSpPr>
                <p:cNvPr id="31" name="Freeform: Shape 259">
                  <a:extLst>
                    <a:ext uri="{FF2B5EF4-FFF2-40B4-BE49-F238E27FC236}">
                      <a16:creationId xmlns:a16="http://schemas.microsoft.com/office/drawing/2014/main" id="{1B83090B-4955-4AC6-876A-E0F1F0182C11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2" name="Freeform: Shape 260">
                  <a:extLst>
                    <a:ext uri="{FF2B5EF4-FFF2-40B4-BE49-F238E27FC236}">
                      <a16:creationId xmlns:a16="http://schemas.microsoft.com/office/drawing/2014/main" id="{38EBE648-56C2-4721-A182-ED39C428646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5" name="Group 253">
                <a:extLst>
                  <a:ext uri="{FF2B5EF4-FFF2-40B4-BE49-F238E27FC236}">
                    <a16:creationId xmlns:a16="http://schemas.microsoft.com/office/drawing/2014/main" id="{E83E942E-E425-423E-8295-8D3488C608A7}"/>
                  </a:ext>
                </a:extLst>
              </p:cNvPr>
              <p:cNvGrpSpPr/>
              <p:nvPr/>
            </p:nvGrpSpPr>
            <p:grpSpPr>
              <a:xfrm>
                <a:off x="6122670" y="3518240"/>
                <a:ext cx="802957" cy="337184"/>
                <a:chOff x="4919662" y="1750694"/>
                <a:chExt cx="802957" cy="337184"/>
              </a:xfrm>
            </p:grpSpPr>
            <p:sp>
              <p:nvSpPr>
                <p:cNvPr id="29" name="Freeform: Shape 257">
                  <a:extLst>
                    <a:ext uri="{FF2B5EF4-FFF2-40B4-BE49-F238E27FC236}">
                      <a16:creationId xmlns:a16="http://schemas.microsoft.com/office/drawing/2014/main" id="{3BA95B6F-470C-439B-8388-0986878B51AF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0" name="Freeform: Shape 258">
                  <a:extLst>
                    <a:ext uri="{FF2B5EF4-FFF2-40B4-BE49-F238E27FC236}">
                      <a16:creationId xmlns:a16="http://schemas.microsoft.com/office/drawing/2014/main" id="{1C63123A-C842-4D8E-B2DD-0B9343D3402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6" name="Group 254">
                <a:extLst>
                  <a:ext uri="{FF2B5EF4-FFF2-40B4-BE49-F238E27FC236}">
                    <a16:creationId xmlns:a16="http://schemas.microsoft.com/office/drawing/2014/main" id="{8412B00D-B9D8-410A-A157-1570FE839C50}"/>
                  </a:ext>
                </a:extLst>
              </p:cNvPr>
              <p:cNvGrpSpPr/>
              <p:nvPr/>
            </p:nvGrpSpPr>
            <p:grpSpPr>
              <a:xfrm>
                <a:off x="6122670" y="4102122"/>
                <a:ext cx="802957" cy="337184"/>
                <a:chOff x="4919662" y="1750694"/>
                <a:chExt cx="802957" cy="337184"/>
              </a:xfrm>
            </p:grpSpPr>
            <p:sp>
              <p:nvSpPr>
                <p:cNvPr id="27" name="Freeform: Shape 255">
                  <a:extLst>
                    <a:ext uri="{FF2B5EF4-FFF2-40B4-BE49-F238E27FC236}">
                      <a16:creationId xmlns:a16="http://schemas.microsoft.com/office/drawing/2014/main" id="{D593CC2C-7857-4B59-A5F1-93780F850F8D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" name="Freeform: Shape 256">
                  <a:extLst>
                    <a:ext uri="{FF2B5EF4-FFF2-40B4-BE49-F238E27FC236}">
                      <a16:creationId xmlns:a16="http://schemas.microsoft.com/office/drawing/2014/main" id="{C3A3C00E-5E86-4F54-BAC5-6BBFF7DFB45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>
                    <a:lnSpc>
                      <a:spcPct val="150000"/>
                    </a:lnSpc>
                  </a:pPr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51" name="Group 315">
            <a:extLst>
              <a:ext uri="{FF2B5EF4-FFF2-40B4-BE49-F238E27FC236}">
                <a16:creationId xmlns:a16="http://schemas.microsoft.com/office/drawing/2014/main" id="{3941FAE6-7263-407F-B692-1C419F96D092}"/>
              </a:ext>
            </a:extLst>
          </p:cNvPr>
          <p:cNvGrpSpPr/>
          <p:nvPr/>
        </p:nvGrpSpPr>
        <p:grpSpPr>
          <a:xfrm>
            <a:off x="628356" y="1938339"/>
            <a:ext cx="1608653" cy="1702466"/>
            <a:chOff x="-347604" y="-21735"/>
            <a:chExt cx="6642925" cy="7030325"/>
          </a:xfrm>
        </p:grpSpPr>
        <p:sp>
          <p:nvSpPr>
            <p:cNvPr id="52" name="Freeform: Shape 316">
              <a:extLst>
                <a:ext uri="{FF2B5EF4-FFF2-40B4-BE49-F238E27FC236}">
                  <a16:creationId xmlns:a16="http://schemas.microsoft.com/office/drawing/2014/main" id="{3A5B81BD-A7BF-4869-9276-D38293EE4C18}"/>
                </a:ext>
              </a:extLst>
            </p:cNvPr>
            <p:cNvSpPr/>
            <p:nvPr/>
          </p:nvSpPr>
          <p:spPr>
            <a:xfrm>
              <a:off x="-347604" y="-21735"/>
              <a:ext cx="6642925" cy="7030325"/>
            </a:xfrm>
            <a:custGeom>
              <a:avLst/>
              <a:gdLst>
                <a:gd name="connsiteX0" fmla="*/ 1804724 w 6642925"/>
                <a:gd name="connsiteY0" fmla="*/ 5088749 h 7030325"/>
                <a:gd name="connsiteX1" fmla="*/ 1823507 w 6642925"/>
                <a:gd name="connsiteY1" fmla="*/ 5097479 h 7030325"/>
                <a:gd name="connsiteX2" fmla="*/ 1824211 w 6642925"/>
                <a:gd name="connsiteY2" fmla="*/ 5129223 h 7030325"/>
                <a:gd name="connsiteX3" fmla="*/ 1307139 w 6642925"/>
                <a:gd name="connsiteY3" fmla="*/ 5684386 h 7030325"/>
                <a:gd name="connsiteX4" fmla="*/ 303330 w 6642925"/>
                <a:gd name="connsiteY4" fmla="*/ 6762971 h 7030325"/>
                <a:gd name="connsiteX5" fmla="*/ 42326 w 6642925"/>
                <a:gd name="connsiteY5" fmla="*/ 6996465 h 7030325"/>
                <a:gd name="connsiteX6" fmla="*/ 3528 w 6642925"/>
                <a:gd name="connsiteY6" fmla="*/ 7030325 h 7030325"/>
                <a:gd name="connsiteX7" fmla="*/ 0 w 6642925"/>
                <a:gd name="connsiteY7" fmla="*/ 7026797 h 7030325"/>
                <a:gd name="connsiteX8" fmla="*/ 200339 w 6642925"/>
                <a:gd name="connsiteY8" fmla="*/ 6810941 h 7030325"/>
                <a:gd name="connsiteX9" fmla="*/ 1789645 w 6642925"/>
                <a:gd name="connsiteY9" fmla="*/ 5101711 h 7030325"/>
                <a:gd name="connsiteX10" fmla="*/ 1804724 w 6642925"/>
                <a:gd name="connsiteY10" fmla="*/ 5088749 h 7030325"/>
                <a:gd name="connsiteX11" fmla="*/ 2151526 w 6642925"/>
                <a:gd name="connsiteY11" fmla="*/ 4394178 h 7030325"/>
                <a:gd name="connsiteX12" fmla="*/ 2137417 w 6642925"/>
                <a:gd name="connsiteY12" fmla="*/ 4410403 h 7030325"/>
                <a:gd name="connsiteX13" fmla="*/ 1934255 w 6642925"/>
                <a:gd name="connsiteY13" fmla="*/ 4775812 h 7030325"/>
                <a:gd name="connsiteX14" fmla="*/ 1929317 w 6642925"/>
                <a:gd name="connsiteY14" fmla="*/ 4794152 h 7030325"/>
                <a:gd name="connsiteX15" fmla="*/ 1942721 w 6642925"/>
                <a:gd name="connsiteY15" fmla="*/ 4777928 h 7030325"/>
                <a:gd name="connsiteX16" fmla="*/ 2178333 w 6642925"/>
                <a:gd name="connsiteY16" fmla="*/ 4462603 h 7030325"/>
                <a:gd name="connsiteX17" fmla="*/ 2171983 w 6642925"/>
                <a:gd name="connsiteY17" fmla="*/ 4403349 h 7030325"/>
                <a:gd name="connsiteX18" fmla="*/ 2151526 w 6642925"/>
                <a:gd name="connsiteY18" fmla="*/ 4394178 h 7030325"/>
                <a:gd name="connsiteX19" fmla="*/ 2185561 w 6642925"/>
                <a:gd name="connsiteY19" fmla="*/ 4286336 h 7030325"/>
                <a:gd name="connsiteX20" fmla="*/ 2203726 w 6642925"/>
                <a:gd name="connsiteY20" fmla="*/ 4296125 h 7030325"/>
                <a:gd name="connsiteX21" fmla="*/ 2624861 w 6642925"/>
                <a:gd name="connsiteY21" fmla="*/ 4673522 h 7030325"/>
                <a:gd name="connsiteX22" fmla="*/ 2621333 w 6642925"/>
                <a:gd name="connsiteY22" fmla="*/ 4708087 h 7030325"/>
                <a:gd name="connsiteX23" fmla="*/ 2021021 w 6642925"/>
                <a:gd name="connsiteY23" fmla="*/ 5098890 h 7030325"/>
                <a:gd name="connsiteX24" fmla="*/ 1954711 w 6642925"/>
                <a:gd name="connsiteY24" fmla="*/ 5119348 h 7030325"/>
                <a:gd name="connsiteX25" fmla="*/ 1827736 w 6642925"/>
                <a:gd name="connsiteY25" fmla="*/ 4913365 h 7030325"/>
                <a:gd name="connsiteX26" fmla="*/ 2170570 w 6642925"/>
                <a:gd name="connsiteY26" fmla="*/ 4300357 h 7030325"/>
                <a:gd name="connsiteX27" fmla="*/ 2185561 w 6642925"/>
                <a:gd name="connsiteY27" fmla="*/ 4286336 h 7030325"/>
                <a:gd name="connsiteX28" fmla="*/ 2527601 w 6642925"/>
                <a:gd name="connsiteY28" fmla="*/ 4076740 h 7030325"/>
                <a:gd name="connsiteX29" fmla="*/ 2541621 w 6642925"/>
                <a:gd name="connsiteY29" fmla="*/ 4084498 h 7030325"/>
                <a:gd name="connsiteX30" fmla="*/ 2819557 w 6642925"/>
                <a:gd name="connsiteY30" fmla="*/ 4335628 h 7030325"/>
                <a:gd name="connsiteX31" fmla="*/ 2833664 w 6642925"/>
                <a:gd name="connsiteY31" fmla="*/ 4345504 h 7030325"/>
                <a:gd name="connsiteX32" fmla="*/ 2820966 w 6642925"/>
                <a:gd name="connsiteY32" fmla="*/ 4361024 h 7030325"/>
                <a:gd name="connsiteX33" fmla="*/ 2655194 w 6642925"/>
                <a:gd name="connsiteY33" fmla="*/ 4545136 h 7030325"/>
                <a:gd name="connsiteX34" fmla="*/ 2626976 w 6642925"/>
                <a:gd name="connsiteY34" fmla="*/ 4546548 h 7030325"/>
                <a:gd name="connsiteX35" fmla="*/ 2350453 w 6642925"/>
                <a:gd name="connsiteY35" fmla="*/ 4297536 h 7030325"/>
                <a:gd name="connsiteX36" fmla="*/ 2349747 w 6642925"/>
                <a:gd name="connsiteY36" fmla="*/ 4267909 h 7030325"/>
                <a:gd name="connsiteX37" fmla="*/ 2514109 w 6642925"/>
                <a:gd name="connsiteY37" fmla="*/ 4085910 h 7030325"/>
                <a:gd name="connsiteX38" fmla="*/ 2527601 w 6642925"/>
                <a:gd name="connsiteY38" fmla="*/ 4076740 h 7030325"/>
                <a:gd name="connsiteX39" fmla="*/ 4518292 w 6642925"/>
                <a:gd name="connsiteY39" fmla="*/ 1193344 h 7030325"/>
                <a:gd name="connsiteX40" fmla="*/ 4539367 w 6642925"/>
                <a:gd name="connsiteY40" fmla="*/ 1204983 h 7030325"/>
                <a:gd name="connsiteX41" fmla="*/ 5526247 w 6642925"/>
                <a:gd name="connsiteY41" fmla="*/ 2095927 h 7030325"/>
                <a:gd name="connsiteX42" fmla="*/ 5526953 w 6642925"/>
                <a:gd name="connsiteY42" fmla="*/ 2131903 h 7030325"/>
                <a:gd name="connsiteX43" fmla="*/ 3498169 w 6642925"/>
                <a:gd name="connsiteY43" fmla="*/ 4375131 h 7030325"/>
                <a:gd name="connsiteX44" fmla="*/ 3028361 w 6642925"/>
                <a:gd name="connsiteY44" fmla="*/ 4399821 h 7030325"/>
                <a:gd name="connsiteX45" fmla="*/ 2493653 w 6642925"/>
                <a:gd name="connsiteY45" fmla="*/ 3917315 h 7030325"/>
                <a:gd name="connsiteX46" fmla="*/ 2383608 w 6642925"/>
                <a:gd name="connsiteY46" fmla="*/ 3653490 h 7030325"/>
                <a:gd name="connsiteX47" fmla="*/ 2470375 w 6642925"/>
                <a:gd name="connsiteY47" fmla="*/ 3450329 h 7030325"/>
                <a:gd name="connsiteX48" fmla="*/ 3741539 w 6642925"/>
                <a:gd name="connsiteY48" fmla="*/ 2044432 h 7030325"/>
                <a:gd name="connsiteX49" fmla="*/ 4497747 w 6642925"/>
                <a:gd name="connsiteY49" fmla="*/ 1207099 h 7030325"/>
                <a:gd name="connsiteX50" fmla="*/ 4518292 w 6642925"/>
                <a:gd name="connsiteY50" fmla="*/ 1193344 h 7030325"/>
                <a:gd name="connsiteX51" fmla="*/ 4561939 w 6642925"/>
                <a:gd name="connsiteY51" fmla="*/ 764802 h 7030325"/>
                <a:gd name="connsiteX52" fmla="*/ 4603559 w 6642925"/>
                <a:gd name="connsiteY52" fmla="*/ 785964 h 7030325"/>
                <a:gd name="connsiteX53" fmla="*/ 5256775 w 6642925"/>
                <a:gd name="connsiteY53" fmla="*/ 1375693 h 7030325"/>
                <a:gd name="connsiteX54" fmla="*/ 5936798 w 6642925"/>
                <a:gd name="connsiteY54" fmla="*/ 1989408 h 7030325"/>
                <a:gd name="connsiteX55" fmla="*/ 5966426 w 6642925"/>
                <a:gd name="connsiteY55" fmla="*/ 2038081 h 7030325"/>
                <a:gd name="connsiteX56" fmla="*/ 5950202 w 6642925"/>
                <a:gd name="connsiteY56" fmla="*/ 2069825 h 7030325"/>
                <a:gd name="connsiteX57" fmla="*/ 5861319 w 6642925"/>
                <a:gd name="connsiteY57" fmla="*/ 2167878 h 7030325"/>
                <a:gd name="connsiteX58" fmla="*/ 5782313 w 6642925"/>
                <a:gd name="connsiteY58" fmla="*/ 2171404 h 7030325"/>
                <a:gd name="connsiteX59" fmla="*/ 5206690 w 6642925"/>
                <a:gd name="connsiteY59" fmla="*/ 1651513 h 7030325"/>
                <a:gd name="connsiteX60" fmla="*/ 4446956 w 6642925"/>
                <a:gd name="connsiteY60" fmla="*/ 965140 h 7030325"/>
                <a:gd name="connsiteX61" fmla="*/ 4442722 w 6642925"/>
                <a:gd name="connsiteY61" fmla="*/ 878373 h 7030325"/>
                <a:gd name="connsiteX62" fmla="*/ 4522436 w 6642925"/>
                <a:gd name="connsiteY62" fmla="*/ 790196 h 7030325"/>
                <a:gd name="connsiteX63" fmla="*/ 4561939 w 6642925"/>
                <a:gd name="connsiteY63" fmla="*/ 764802 h 7030325"/>
                <a:gd name="connsiteX64" fmla="*/ 5760534 w 6642925"/>
                <a:gd name="connsiteY64" fmla="*/ 357422 h 7030325"/>
                <a:gd name="connsiteX65" fmla="*/ 5780903 w 6642925"/>
                <a:gd name="connsiteY65" fmla="*/ 368357 h 7030325"/>
                <a:gd name="connsiteX66" fmla="*/ 6278224 w 6642925"/>
                <a:gd name="connsiteY66" fmla="*/ 817708 h 7030325"/>
                <a:gd name="connsiteX67" fmla="*/ 6281044 w 6642925"/>
                <a:gd name="connsiteY67" fmla="*/ 855801 h 7030325"/>
                <a:gd name="connsiteX68" fmla="*/ 5627826 w 6642925"/>
                <a:gd name="connsiteY68" fmla="*/ 1578149 h 7030325"/>
                <a:gd name="connsiteX69" fmla="*/ 5604548 w 6642925"/>
                <a:gd name="connsiteY69" fmla="*/ 1594373 h 7030325"/>
                <a:gd name="connsiteX70" fmla="*/ 5589734 w 6642925"/>
                <a:gd name="connsiteY70" fmla="*/ 1583087 h 7030325"/>
                <a:gd name="connsiteX71" fmla="*/ 5088179 w 6642925"/>
                <a:gd name="connsiteY71" fmla="*/ 1130209 h 7030325"/>
                <a:gd name="connsiteX72" fmla="*/ 5087475 w 6642925"/>
                <a:gd name="connsiteY72" fmla="*/ 1092116 h 7030325"/>
                <a:gd name="connsiteX73" fmla="*/ 5740693 w 6642925"/>
                <a:gd name="connsiteY73" fmla="*/ 369767 h 7030325"/>
                <a:gd name="connsiteX74" fmla="*/ 5760534 w 6642925"/>
                <a:gd name="connsiteY74" fmla="*/ 357422 h 7030325"/>
                <a:gd name="connsiteX75" fmla="*/ 5799949 w 6642925"/>
                <a:gd name="connsiteY75" fmla="*/ 40 h 7030325"/>
                <a:gd name="connsiteX76" fmla="*/ 5839452 w 6642925"/>
                <a:gd name="connsiteY76" fmla="*/ 19880 h 7030325"/>
                <a:gd name="connsiteX77" fmla="*/ 6474330 w 6642925"/>
                <a:gd name="connsiteY77" fmla="*/ 592680 h 7030325"/>
                <a:gd name="connsiteX78" fmla="*/ 6614003 w 6642925"/>
                <a:gd name="connsiteY78" fmla="*/ 718245 h 7030325"/>
                <a:gd name="connsiteX79" fmla="*/ 6642925 w 6642925"/>
                <a:gd name="connsiteY79" fmla="*/ 751399 h 7030325"/>
                <a:gd name="connsiteX80" fmla="*/ 6642219 w 6642925"/>
                <a:gd name="connsiteY80" fmla="*/ 779615 h 7030325"/>
                <a:gd name="connsiteX81" fmla="*/ 6533585 w 6642925"/>
                <a:gd name="connsiteY81" fmla="*/ 899538 h 7030325"/>
                <a:gd name="connsiteX82" fmla="*/ 6462338 w 6642925"/>
                <a:gd name="connsiteY82" fmla="*/ 903770 h 7030325"/>
                <a:gd name="connsiteX83" fmla="*/ 5676501 w 6642925"/>
                <a:gd name="connsiteY83" fmla="*/ 193413 h 7030325"/>
                <a:gd name="connsiteX84" fmla="*/ 5673679 w 6642925"/>
                <a:gd name="connsiteY84" fmla="*/ 122165 h 7030325"/>
                <a:gd name="connsiteX85" fmla="*/ 5762562 w 6642925"/>
                <a:gd name="connsiteY85" fmla="*/ 24112 h 7030325"/>
                <a:gd name="connsiteX86" fmla="*/ 5799949 w 6642925"/>
                <a:gd name="connsiteY86" fmla="*/ 40 h 703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6642925" h="7030325">
                  <a:moveTo>
                    <a:pt x="1804724" y="5088749"/>
                  </a:moveTo>
                  <a:cubicBezTo>
                    <a:pt x="1809751" y="5087074"/>
                    <a:pt x="1815394" y="5089014"/>
                    <a:pt x="1823507" y="5097479"/>
                  </a:cubicBezTo>
                  <a:cubicBezTo>
                    <a:pt x="1835499" y="5110177"/>
                    <a:pt x="1836203" y="5116525"/>
                    <a:pt x="1824211" y="5129223"/>
                  </a:cubicBezTo>
                  <a:cubicBezTo>
                    <a:pt x="1651384" y="5314043"/>
                    <a:pt x="1479262" y="5499568"/>
                    <a:pt x="1307139" y="5684386"/>
                  </a:cubicBezTo>
                  <a:cubicBezTo>
                    <a:pt x="972772" y="6044151"/>
                    <a:pt x="639109" y="6404620"/>
                    <a:pt x="303330" y="6762971"/>
                  </a:cubicBezTo>
                  <a:cubicBezTo>
                    <a:pt x="223618" y="6848327"/>
                    <a:pt x="129091" y="6918164"/>
                    <a:pt x="42326" y="6996465"/>
                  </a:cubicBezTo>
                  <a:cubicBezTo>
                    <a:pt x="29628" y="7007751"/>
                    <a:pt x="16224" y="7019039"/>
                    <a:pt x="3528" y="7030325"/>
                  </a:cubicBezTo>
                  <a:cubicBezTo>
                    <a:pt x="2822" y="7028915"/>
                    <a:pt x="1410" y="7028209"/>
                    <a:pt x="0" y="7026797"/>
                  </a:cubicBezTo>
                  <a:cubicBezTo>
                    <a:pt x="67016" y="6954846"/>
                    <a:pt x="134029" y="6882892"/>
                    <a:pt x="200339" y="6810941"/>
                  </a:cubicBezTo>
                  <a:cubicBezTo>
                    <a:pt x="730108" y="6240962"/>
                    <a:pt x="1259878" y="5671690"/>
                    <a:pt x="1789645" y="5101711"/>
                  </a:cubicBezTo>
                  <a:cubicBezTo>
                    <a:pt x="1795289" y="5095715"/>
                    <a:pt x="1799698" y="5090425"/>
                    <a:pt x="1804724" y="5088749"/>
                  </a:cubicBezTo>
                  <a:close/>
                  <a:moveTo>
                    <a:pt x="2151526" y="4394178"/>
                  </a:moveTo>
                  <a:cubicBezTo>
                    <a:pt x="2146411" y="4395765"/>
                    <a:pt x="2142355" y="4401585"/>
                    <a:pt x="2137417" y="4410403"/>
                  </a:cubicBezTo>
                  <a:cubicBezTo>
                    <a:pt x="2069697" y="4532440"/>
                    <a:pt x="2001977" y="4653774"/>
                    <a:pt x="1934255" y="4775812"/>
                  </a:cubicBezTo>
                  <a:cubicBezTo>
                    <a:pt x="1931433" y="4780750"/>
                    <a:pt x="1925085" y="4784982"/>
                    <a:pt x="1929317" y="4794152"/>
                  </a:cubicBezTo>
                  <a:cubicBezTo>
                    <a:pt x="1934255" y="4787804"/>
                    <a:pt x="1939193" y="4782866"/>
                    <a:pt x="1942721" y="4777928"/>
                  </a:cubicBezTo>
                  <a:cubicBezTo>
                    <a:pt x="2021729" y="4672820"/>
                    <a:pt x="2100031" y="4567712"/>
                    <a:pt x="2178333" y="4462603"/>
                  </a:cubicBezTo>
                  <a:cubicBezTo>
                    <a:pt x="2203727" y="4429449"/>
                    <a:pt x="2202317" y="4430859"/>
                    <a:pt x="2171983" y="4403349"/>
                  </a:cubicBezTo>
                  <a:cubicBezTo>
                    <a:pt x="2162813" y="4395236"/>
                    <a:pt x="2156640" y="4392590"/>
                    <a:pt x="2151526" y="4394178"/>
                  </a:cubicBezTo>
                  <a:close/>
                  <a:moveTo>
                    <a:pt x="2185561" y="4286336"/>
                  </a:moveTo>
                  <a:cubicBezTo>
                    <a:pt x="2190675" y="4285895"/>
                    <a:pt x="2196319" y="4289423"/>
                    <a:pt x="2203726" y="4296125"/>
                  </a:cubicBezTo>
                  <a:cubicBezTo>
                    <a:pt x="2344103" y="4422394"/>
                    <a:pt x="2484482" y="4547959"/>
                    <a:pt x="2624861" y="4673522"/>
                  </a:cubicBezTo>
                  <a:cubicBezTo>
                    <a:pt x="2641791" y="4689042"/>
                    <a:pt x="2639675" y="4696095"/>
                    <a:pt x="2621333" y="4708087"/>
                  </a:cubicBezTo>
                  <a:cubicBezTo>
                    <a:pt x="2420994" y="4837884"/>
                    <a:pt x="2220655" y="4968387"/>
                    <a:pt x="2021021" y="5098890"/>
                  </a:cubicBezTo>
                  <a:cubicBezTo>
                    <a:pt x="2001975" y="5110882"/>
                    <a:pt x="1980107" y="5120052"/>
                    <a:pt x="1954711" y="5119348"/>
                  </a:cubicBezTo>
                  <a:cubicBezTo>
                    <a:pt x="1854542" y="5119348"/>
                    <a:pt x="1779768" y="5000131"/>
                    <a:pt x="1827736" y="4913365"/>
                  </a:cubicBezTo>
                  <a:cubicBezTo>
                    <a:pt x="1941309" y="4708793"/>
                    <a:pt x="2056998" y="4504927"/>
                    <a:pt x="2170570" y="4300357"/>
                  </a:cubicBezTo>
                  <a:cubicBezTo>
                    <a:pt x="2175861" y="4291186"/>
                    <a:pt x="2180446" y="4286777"/>
                    <a:pt x="2185561" y="4286336"/>
                  </a:cubicBezTo>
                  <a:close/>
                  <a:moveTo>
                    <a:pt x="2527601" y="4076740"/>
                  </a:moveTo>
                  <a:cubicBezTo>
                    <a:pt x="2531745" y="4076563"/>
                    <a:pt x="2535978" y="4079208"/>
                    <a:pt x="2541621" y="4084498"/>
                  </a:cubicBezTo>
                  <a:cubicBezTo>
                    <a:pt x="2634030" y="4168443"/>
                    <a:pt x="2727145" y="4252389"/>
                    <a:pt x="2819557" y="4335628"/>
                  </a:cubicBezTo>
                  <a:cubicBezTo>
                    <a:pt x="2824495" y="4339860"/>
                    <a:pt x="2829432" y="4342682"/>
                    <a:pt x="2833664" y="4345504"/>
                  </a:cubicBezTo>
                  <a:cubicBezTo>
                    <a:pt x="2828020" y="4352558"/>
                    <a:pt x="2824495" y="4356790"/>
                    <a:pt x="2820966" y="4361024"/>
                  </a:cubicBezTo>
                  <a:cubicBezTo>
                    <a:pt x="2765239" y="4422395"/>
                    <a:pt x="2709511" y="4483765"/>
                    <a:pt x="2655194" y="4545136"/>
                  </a:cubicBezTo>
                  <a:cubicBezTo>
                    <a:pt x="2644612" y="4557130"/>
                    <a:pt x="2638968" y="4557130"/>
                    <a:pt x="2626976" y="4546548"/>
                  </a:cubicBezTo>
                  <a:cubicBezTo>
                    <a:pt x="2535273" y="4462603"/>
                    <a:pt x="2443568" y="4380070"/>
                    <a:pt x="2350453" y="4297536"/>
                  </a:cubicBezTo>
                  <a:cubicBezTo>
                    <a:pt x="2337755" y="4286249"/>
                    <a:pt x="2338461" y="4279901"/>
                    <a:pt x="2349747" y="4267909"/>
                  </a:cubicBezTo>
                  <a:cubicBezTo>
                    <a:pt x="2405476" y="4207947"/>
                    <a:pt x="2459793" y="4147282"/>
                    <a:pt x="2514109" y="4085910"/>
                  </a:cubicBezTo>
                  <a:cubicBezTo>
                    <a:pt x="2519400" y="4079914"/>
                    <a:pt x="2523456" y="4076916"/>
                    <a:pt x="2527601" y="4076740"/>
                  </a:cubicBezTo>
                  <a:close/>
                  <a:moveTo>
                    <a:pt x="4518292" y="1193344"/>
                  </a:moveTo>
                  <a:cubicBezTo>
                    <a:pt x="4524553" y="1193168"/>
                    <a:pt x="4530902" y="1197224"/>
                    <a:pt x="4539367" y="1204983"/>
                  </a:cubicBezTo>
                  <a:cubicBezTo>
                    <a:pt x="4868092" y="1502670"/>
                    <a:pt x="5196817" y="1799651"/>
                    <a:pt x="5526247" y="2095927"/>
                  </a:cubicBezTo>
                  <a:cubicBezTo>
                    <a:pt x="5541767" y="2110035"/>
                    <a:pt x="5540355" y="2117089"/>
                    <a:pt x="5526953" y="2131903"/>
                  </a:cubicBezTo>
                  <a:cubicBezTo>
                    <a:pt x="4850456" y="2879646"/>
                    <a:pt x="4174665" y="3627390"/>
                    <a:pt x="3498169" y="4375131"/>
                  </a:cubicBezTo>
                  <a:cubicBezTo>
                    <a:pt x="3369078" y="4517626"/>
                    <a:pt x="3170150" y="4528208"/>
                    <a:pt x="3028361" y="4399821"/>
                  </a:cubicBezTo>
                  <a:cubicBezTo>
                    <a:pt x="2849890" y="4238987"/>
                    <a:pt x="2672124" y="4078150"/>
                    <a:pt x="2493653" y="3917315"/>
                  </a:cubicBezTo>
                  <a:cubicBezTo>
                    <a:pt x="2420290" y="3848184"/>
                    <a:pt x="2383608" y="3766357"/>
                    <a:pt x="2383608" y="3653490"/>
                  </a:cubicBezTo>
                  <a:cubicBezTo>
                    <a:pt x="2384314" y="3585768"/>
                    <a:pt x="2413942" y="3512405"/>
                    <a:pt x="2470375" y="3450329"/>
                  </a:cubicBezTo>
                  <a:cubicBezTo>
                    <a:pt x="2894330" y="2981931"/>
                    <a:pt x="3318286" y="2512827"/>
                    <a:pt x="3741539" y="2044432"/>
                  </a:cubicBezTo>
                  <a:cubicBezTo>
                    <a:pt x="3994079" y="1765086"/>
                    <a:pt x="4246617" y="1486444"/>
                    <a:pt x="4497747" y="1207099"/>
                  </a:cubicBezTo>
                  <a:cubicBezTo>
                    <a:pt x="4505859" y="1197929"/>
                    <a:pt x="4512031" y="1193520"/>
                    <a:pt x="4518292" y="1193344"/>
                  </a:cubicBezTo>
                  <a:close/>
                  <a:moveTo>
                    <a:pt x="4561939" y="764802"/>
                  </a:moveTo>
                  <a:cubicBezTo>
                    <a:pt x="4574460" y="764096"/>
                    <a:pt x="4587334" y="771150"/>
                    <a:pt x="4603559" y="785964"/>
                  </a:cubicBezTo>
                  <a:cubicBezTo>
                    <a:pt x="4821533" y="982776"/>
                    <a:pt x="5038801" y="1179587"/>
                    <a:pt x="5256775" y="1375693"/>
                  </a:cubicBezTo>
                  <a:cubicBezTo>
                    <a:pt x="5483215" y="1580265"/>
                    <a:pt x="5710360" y="1784836"/>
                    <a:pt x="5936798" y="1989408"/>
                  </a:cubicBezTo>
                  <a:cubicBezTo>
                    <a:pt x="5950908" y="2002810"/>
                    <a:pt x="5966426" y="2014097"/>
                    <a:pt x="5966426" y="2038081"/>
                  </a:cubicBezTo>
                  <a:cubicBezTo>
                    <a:pt x="5965722" y="2048663"/>
                    <a:pt x="5959372" y="2059949"/>
                    <a:pt x="5950202" y="2069825"/>
                  </a:cubicBezTo>
                  <a:cubicBezTo>
                    <a:pt x="5920574" y="2102275"/>
                    <a:pt x="5890946" y="2135428"/>
                    <a:pt x="5861319" y="2167878"/>
                  </a:cubicBezTo>
                  <a:cubicBezTo>
                    <a:pt x="5832397" y="2199622"/>
                    <a:pt x="5814761" y="2201032"/>
                    <a:pt x="5782313" y="2171404"/>
                  </a:cubicBezTo>
                  <a:cubicBezTo>
                    <a:pt x="5590438" y="1998578"/>
                    <a:pt x="5398564" y="1825045"/>
                    <a:pt x="5206690" y="1651513"/>
                  </a:cubicBezTo>
                  <a:cubicBezTo>
                    <a:pt x="4953446" y="1422957"/>
                    <a:pt x="4700200" y="1194401"/>
                    <a:pt x="4446956" y="965140"/>
                  </a:cubicBezTo>
                  <a:cubicBezTo>
                    <a:pt x="4410274" y="931985"/>
                    <a:pt x="4409569" y="915761"/>
                    <a:pt x="4442722" y="878373"/>
                  </a:cubicBezTo>
                  <a:cubicBezTo>
                    <a:pt x="4469528" y="848745"/>
                    <a:pt x="4495630" y="819824"/>
                    <a:pt x="4522436" y="790196"/>
                  </a:cubicBezTo>
                  <a:cubicBezTo>
                    <a:pt x="4537250" y="773972"/>
                    <a:pt x="4549418" y="765507"/>
                    <a:pt x="4561939" y="764802"/>
                  </a:cubicBezTo>
                  <a:close/>
                  <a:moveTo>
                    <a:pt x="5760534" y="357422"/>
                  </a:moveTo>
                  <a:cubicBezTo>
                    <a:pt x="5766794" y="357422"/>
                    <a:pt x="5773143" y="361302"/>
                    <a:pt x="5780903" y="368357"/>
                  </a:cubicBezTo>
                  <a:cubicBezTo>
                    <a:pt x="5946676" y="518610"/>
                    <a:pt x="6112449" y="668159"/>
                    <a:pt x="6278224" y="817708"/>
                  </a:cubicBezTo>
                  <a:cubicBezTo>
                    <a:pt x="6293036" y="831111"/>
                    <a:pt x="6295154" y="840282"/>
                    <a:pt x="6281044" y="855801"/>
                  </a:cubicBezTo>
                  <a:cubicBezTo>
                    <a:pt x="6063069" y="1096347"/>
                    <a:pt x="5845095" y="1336895"/>
                    <a:pt x="5627826" y="1578149"/>
                  </a:cubicBezTo>
                  <a:cubicBezTo>
                    <a:pt x="5621478" y="1585203"/>
                    <a:pt x="5616540" y="1592963"/>
                    <a:pt x="5604548" y="1594373"/>
                  </a:cubicBezTo>
                  <a:cubicBezTo>
                    <a:pt x="5600314" y="1590847"/>
                    <a:pt x="5594672" y="1587320"/>
                    <a:pt x="5589734" y="1583087"/>
                  </a:cubicBezTo>
                  <a:cubicBezTo>
                    <a:pt x="5422549" y="1432127"/>
                    <a:pt x="5255364" y="1281168"/>
                    <a:pt x="5088179" y="1130209"/>
                  </a:cubicBezTo>
                  <a:cubicBezTo>
                    <a:pt x="5072661" y="1116099"/>
                    <a:pt x="5074071" y="1106223"/>
                    <a:pt x="5087475" y="1092116"/>
                  </a:cubicBezTo>
                  <a:cubicBezTo>
                    <a:pt x="5305450" y="851567"/>
                    <a:pt x="5523424" y="611019"/>
                    <a:pt x="5740693" y="369767"/>
                  </a:cubicBezTo>
                  <a:cubicBezTo>
                    <a:pt x="5748100" y="361302"/>
                    <a:pt x="5754273" y="357422"/>
                    <a:pt x="5760534" y="357422"/>
                  </a:cubicBezTo>
                  <a:close/>
                  <a:moveTo>
                    <a:pt x="5799949" y="40"/>
                  </a:moveTo>
                  <a:cubicBezTo>
                    <a:pt x="5811764" y="-577"/>
                    <a:pt x="5823933" y="6124"/>
                    <a:pt x="5839452" y="19880"/>
                  </a:cubicBezTo>
                  <a:cubicBezTo>
                    <a:pt x="6051078" y="211049"/>
                    <a:pt x="6262703" y="401512"/>
                    <a:pt x="6474330" y="592680"/>
                  </a:cubicBezTo>
                  <a:cubicBezTo>
                    <a:pt x="6520887" y="634300"/>
                    <a:pt x="6567445" y="676626"/>
                    <a:pt x="6614003" y="718245"/>
                  </a:cubicBezTo>
                  <a:cubicBezTo>
                    <a:pt x="6625289" y="728120"/>
                    <a:pt x="6635165" y="738701"/>
                    <a:pt x="6642925" y="751399"/>
                  </a:cubicBezTo>
                  <a:cubicBezTo>
                    <a:pt x="6642219" y="760569"/>
                    <a:pt x="6642219" y="770445"/>
                    <a:pt x="6642219" y="779615"/>
                  </a:cubicBezTo>
                  <a:cubicBezTo>
                    <a:pt x="6606243" y="819825"/>
                    <a:pt x="6570267" y="860034"/>
                    <a:pt x="6533585" y="899538"/>
                  </a:cubicBezTo>
                  <a:cubicBezTo>
                    <a:pt x="6509600" y="925638"/>
                    <a:pt x="6488438" y="927048"/>
                    <a:pt x="6462338" y="903770"/>
                  </a:cubicBezTo>
                  <a:cubicBezTo>
                    <a:pt x="6199921" y="666750"/>
                    <a:pt x="5938211" y="430434"/>
                    <a:pt x="5676501" y="193413"/>
                  </a:cubicBezTo>
                  <a:cubicBezTo>
                    <a:pt x="5650399" y="169429"/>
                    <a:pt x="5649694" y="148971"/>
                    <a:pt x="5673679" y="122165"/>
                  </a:cubicBezTo>
                  <a:cubicBezTo>
                    <a:pt x="5703307" y="89010"/>
                    <a:pt x="5732934" y="56562"/>
                    <a:pt x="5762562" y="24112"/>
                  </a:cubicBezTo>
                  <a:cubicBezTo>
                    <a:pt x="5776670" y="8593"/>
                    <a:pt x="5788133" y="657"/>
                    <a:pt x="5799949" y="40"/>
                  </a:cubicBezTo>
                  <a:close/>
                </a:path>
              </a:pathLst>
            </a:custGeom>
            <a:solidFill>
              <a:schemeClr val="accent2"/>
            </a:solidFill>
            <a:ln w="39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317">
              <a:extLst>
                <a:ext uri="{FF2B5EF4-FFF2-40B4-BE49-F238E27FC236}">
                  <a16:creationId xmlns:a16="http://schemas.microsoft.com/office/drawing/2014/main" id="{6F11A580-5D8C-42DE-9341-55F5AF1811B8}"/>
                </a:ext>
              </a:extLst>
            </p:cNvPr>
            <p:cNvSpPr/>
            <p:nvPr/>
          </p:nvSpPr>
          <p:spPr>
            <a:xfrm>
              <a:off x="2129810" y="1302903"/>
              <a:ext cx="2928836" cy="3070751"/>
            </a:xfrm>
            <a:custGeom>
              <a:avLst/>
              <a:gdLst>
                <a:gd name="connsiteX0" fmla="*/ 1014404 w 2928836"/>
                <a:gd name="connsiteY0" fmla="*/ 2259720 h 3070751"/>
                <a:gd name="connsiteX1" fmla="*/ 966434 w 2928836"/>
                <a:gd name="connsiteY1" fmla="*/ 2282999 h 3070751"/>
                <a:gd name="connsiteX2" fmla="*/ 979838 w 2928836"/>
                <a:gd name="connsiteY2" fmla="*/ 2336611 h 3070751"/>
                <a:gd name="connsiteX3" fmla="*/ 1239434 w 2928836"/>
                <a:gd name="connsiteY3" fmla="*/ 2562345 h 3070751"/>
                <a:gd name="connsiteX4" fmla="*/ 1293750 w 2928836"/>
                <a:gd name="connsiteY4" fmla="*/ 2551763 h 3070751"/>
                <a:gd name="connsiteX5" fmla="*/ 1297983 w 2928836"/>
                <a:gd name="connsiteY5" fmla="*/ 2498151 h 3070751"/>
                <a:gd name="connsiteX6" fmla="*/ 1040504 w 2928836"/>
                <a:gd name="connsiteY6" fmla="*/ 2274534 h 3070751"/>
                <a:gd name="connsiteX7" fmla="*/ 1014404 w 2928836"/>
                <a:gd name="connsiteY7" fmla="*/ 2259720 h 3070751"/>
                <a:gd name="connsiteX8" fmla="*/ 631009 w 2928836"/>
                <a:gd name="connsiteY8" fmla="*/ 2198701 h 3070751"/>
                <a:gd name="connsiteX9" fmla="*/ 602440 w 2928836"/>
                <a:gd name="connsiteY9" fmla="*/ 2214573 h 3070751"/>
                <a:gd name="connsiteX10" fmla="*/ 608082 w 2928836"/>
                <a:gd name="connsiteY10" fmla="*/ 2276651 h 3070751"/>
                <a:gd name="connsiteX11" fmla="*/ 622190 w 2928836"/>
                <a:gd name="connsiteY11" fmla="*/ 2289347 h 3070751"/>
                <a:gd name="connsiteX12" fmla="*/ 774561 w 2928836"/>
                <a:gd name="connsiteY12" fmla="*/ 2421260 h 3070751"/>
                <a:gd name="connsiteX13" fmla="*/ 1108226 w 2928836"/>
                <a:gd name="connsiteY13" fmla="*/ 2709073 h 3070751"/>
                <a:gd name="connsiteX14" fmla="*/ 1166070 w 2928836"/>
                <a:gd name="connsiteY14" fmla="*/ 2644879 h 3070751"/>
                <a:gd name="connsiteX15" fmla="*/ 754105 w 2928836"/>
                <a:gd name="connsiteY15" fmla="*/ 2287231 h 3070751"/>
                <a:gd name="connsiteX16" fmla="*/ 663810 w 2928836"/>
                <a:gd name="connsiteY16" fmla="*/ 2210341 h 3070751"/>
                <a:gd name="connsiteX17" fmla="*/ 631009 w 2928836"/>
                <a:gd name="connsiteY17" fmla="*/ 2198701 h 3070751"/>
                <a:gd name="connsiteX18" fmla="*/ 1105403 w 2928836"/>
                <a:gd name="connsiteY18" fmla="*/ 2134773 h 3070751"/>
                <a:gd name="connsiteX19" fmla="*/ 1077186 w 2928836"/>
                <a:gd name="connsiteY19" fmla="*/ 2153201 h 3070751"/>
                <a:gd name="connsiteX20" fmla="*/ 1087766 w 2928836"/>
                <a:gd name="connsiteY20" fmla="*/ 2213868 h 3070751"/>
                <a:gd name="connsiteX21" fmla="*/ 1350183 w 2928836"/>
                <a:gd name="connsiteY21" fmla="*/ 2440306 h 3070751"/>
                <a:gd name="connsiteX22" fmla="*/ 1407323 w 2928836"/>
                <a:gd name="connsiteY22" fmla="*/ 2378230 h 3070751"/>
                <a:gd name="connsiteX23" fmla="*/ 1137852 w 2928836"/>
                <a:gd name="connsiteY23" fmla="*/ 2143325 h 3070751"/>
                <a:gd name="connsiteX24" fmla="*/ 1105403 w 2928836"/>
                <a:gd name="connsiteY24" fmla="*/ 2134773 h 3070751"/>
                <a:gd name="connsiteX25" fmla="*/ 1237317 w 2928836"/>
                <a:gd name="connsiteY25" fmla="*/ 1988839 h 3070751"/>
                <a:gd name="connsiteX26" fmla="*/ 1206278 w 2928836"/>
                <a:gd name="connsiteY26" fmla="*/ 2004358 h 3070751"/>
                <a:gd name="connsiteX27" fmla="*/ 1214037 w 2928836"/>
                <a:gd name="connsiteY27" fmla="*/ 2067139 h 3070751"/>
                <a:gd name="connsiteX28" fmla="*/ 1317735 w 2928836"/>
                <a:gd name="connsiteY28" fmla="*/ 2157434 h 3070751"/>
                <a:gd name="connsiteX29" fmla="*/ 1481393 w 2928836"/>
                <a:gd name="connsiteY29" fmla="*/ 2296401 h 3070751"/>
                <a:gd name="connsiteX30" fmla="*/ 1536416 w 2928836"/>
                <a:gd name="connsiteY30" fmla="*/ 2235736 h 3070751"/>
                <a:gd name="connsiteX31" fmla="*/ 1515958 w 2928836"/>
                <a:gd name="connsiteY31" fmla="*/ 2213868 h 3070751"/>
                <a:gd name="connsiteX32" fmla="*/ 1272587 w 2928836"/>
                <a:gd name="connsiteY32" fmla="*/ 2002948 h 3070751"/>
                <a:gd name="connsiteX33" fmla="*/ 1237317 w 2928836"/>
                <a:gd name="connsiteY33" fmla="*/ 1988839 h 3070751"/>
                <a:gd name="connsiteX34" fmla="*/ 1461551 w 2928836"/>
                <a:gd name="connsiteY34" fmla="*/ 1752966 h 3070751"/>
                <a:gd name="connsiteX35" fmla="*/ 1430601 w 2928836"/>
                <a:gd name="connsiteY35" fmla="*/ 1768749 h 3070751"/>
                <a:gd name="connsiteX36" fmla="*/ 1440477 w 2928836"/>
                <a:gd name="connsiteY36" fmla="*/ 1834352 h 3070751"/>
                <a:gd name="connsiteX37" fmla="*/ 1698661 w 2928836"/>
                <a:gd name="connsiteY37" fmla="*/ 2057264 h 3070751"/>
                <a:gd name="connsiteX38" fmla="*/ 1751568 w 2928836"/>
                <a:gd name="connsiteY38" fmla="*/ 2047388 h 3070751"/>
                <a:gd name="connsiteX39" fmla="*/ 1756506 w 2928836"/>
                <a:gd name="connsiteY39" fmla="*/ 1993072 h 3070751"/>
                <a:gd name="connsiteX40" fmla="*/ 1498321 w 2928836"/>
                <a:gd name="connsiteY40" fmla="*/ 1769455 h 3070751"/>
                <a:gd name="connsiteX41" fmla="*/ 1461551 w 2928836"/>
                <a:gd name="connsiteY41" fmla="*/ 1752966 h 3070751"/>
                <a:gd name="connsiteX42" fmla="*/ 1122775 w 2928836"/>
                <a:gd name="connsiteY42" fmla="*/ 1690094 h 3070751"/>
                <a:gd name="connsiteX43" fmla="*/ 1089884 w 2928836"/>
                <a:gd name="connsiteY43" fmla="*/ 1704555 h 3070751"/>
                <a:gd name="connsiteX44" fmla="*/ 1104698 w 2928836"/>
                <a:gd name="connsiteY44" fmla="*/ 1775098 h 3070751"/>
                <a:gd name="connsiteX45" fmla="*/ 1260595 w 2928836"/>
                <a:gd name="connsiteY45" fmla="*/ 1910538 h 3070751"/>
                <a:gd name="connsiteX46" fmla="*/ 1578739 w 2928836"/>
                <a:gd name="connsiteY46" fmla="*/ 2187769 h 3070751"/>
                <a:gd name="connsiteX47" fmla="*/ 1627415 w 2928836"/>
                <a:gd name="connsiteY47" fmla="*/ 2201173 h 3070751"/>
                <a:gd name="connsiteX48" fmla="*/ 1640111 w 2928836"/>
                <a:gd name="connsiteY48" fmla="*/ 2121459 h 3070751"/>
                <a:gd name="connsiteX49" fmla="*/ 1630941 w 2928836"/>
                <a:gd name="connsiteY49" fmla="*/ 2115817 h 3070751"/>
                <a:gd name="connsiteX50" fmla="*/ 1162541 w 2928836"/>
                <a:gd name="connsiteY50" fmla="*/ 1709493 h 3070751"/>
                <a:gd name="connsiteX51" fmla="*/ 1122775 w 2928836"/>
                <a:gd name="connsiteY51" fmla="*/ 1690094 h 3070751"/>
                <a:gd name="connsiteX52" fmla="*/ 1578297 w 2928836"/>
                <a:gd name="connsiteY52" fmla="*/ 1616466 h 3070751"/>
                <a:gd name="connsiteX53" fmla="*/ 1548404 w 2928836"/>
                <a:gd name="connsiteY53" fmla="*/ 1632603 h 3070751"/>
                <a:gd name="connsiteX54" fmla="*/ 1558986 w 2928836"/>
                <a:gd name="connsiteY54" fmla="*/ 1697501 h 3070751"/>
                <a:gd name="connsiteX55" fmla="*/ 1819287 w 2928836"/>
                <a:gd name="connsiteY55" fmla="*/ 1921824 h 3070751"/>
                <a:gd name="connsiteX56" fmla="*/ 1876425 w 2928836"/>
                <a:gd name="connsiteY56" fmla="*/ 1860453 h 3070751"/>
                <a:gd name="connsiteX57" fmla="*/ 1869371 w 2928836"/>
                <a:gd name="connsiteY57" fmla="*/ 1851987 h 3070751"/>
                <a:gd name="connsiteX58" fmla="*/ 1611892 w 2928836"/>
                <a:gd name="connsiteY58" fmla="*/ 1628371 h 3070751"/>
                <a:gd name="connsiteX59" fmla="*/ 1578297 w 2928836"/>
                <a:gd name="connsiteY59" fmla="*/ 1616466 h 3070751"/>
                <a:gd name="connsiteX60" fmla="*/ 1705448 w 2928836"/>
                <a:gd name="connsiteY60" fmla="*/ 1469651 h 3070751"/>
                <a:gd name="connsiteX61" fmla="*/ 1676085 w 2928836"/>
                <a:gd name="connsiteY61" fmla="*/ 1485875 h 3070751"/>
                <a:gd name="connsiteX62" fmla="*/ 1681729 w 2928836"/>
                <a:gd name="connsiteY62" fmla="*/ 1546542 h 3070751"/>
                <a:gd name="connsiteX63" fmla="*/ 1739573 w 2928836"/>
                <a:gd name="connsiteY63" fmla="*/ 1597331 h 3070751"/>
                <a:gd name="connsiteX64" fmla="*/ 1950494 w 2928836"/>
                <a:gd name="connsiteY64" fmla="*/ 1777918 h 3070751"/>
                <a:gd name="connsiteX65" fmla="*/ 2006222 w 2928836"/>
                <a:gd name="connsiteY65" fmla="*/ 1717253 h 3070751"/>
                <a:gd name="connsiteX66" fmla="*/ 1993526 w 2928836"/>
                <a:gd name="connsiteY66" fmla="*/ 1702439 h 3070751"/>
                <a:gd name="connsiteX67" fmla="*/ 1737457 w 2928836"/>
                <a:gd name="connsiteY67" fmla="*/ 1480937 h 3070751"/>
                <a:gd name="connsiteX68" fmla="*/ 1705448 w 2928836"/>
                <a:gd name="connsiteY68" fmla="*/ 1469651 h 3070751"/>
                <a:gd name="connsiteX69" fmla="*/ 1956621 w 2928836"/>
                <a:gd name="connsiteY69" fmla="*/ 1206299 h 3070751"/>
                <a:gd name="connsiteX70" fmla="*/ 1940617 w 2928836"/>
                <a:gd name="connsiteY70" fmla="*/ 1212879 h 3070751"/>
                <a:gd name="connsiteX71" fmla="*/ 1925097 w 2928836"/>
                <a:gd name="connsiteY71" fmla="*/ 1272840 h 3070751"/>
                <a:gd name="connsiteX72" fmla="*/ 1974477 w 2928836"/>
                <a:gd name="connsiteY72" fmla="*/ 1316576 h 3070751"/>
                <a:gd name="connsiteX73" fmla="*/ 2194568 w 2928836"/>
                <a:gd name="connsiteY73" fmla="*/ 1508450 h 3070751"/>
                <a:gd name="connsiteX74" fmla="*/ 2252414 w 2928836"/>
                <a:gd name="connsiteY74" fmla="*/ 1499278 h 3070751"/>
                <a:gd name="connsiteX75" fmla="*/ 2254530 w 2928836"/>
                <a:gd name="connsiteY75" fmla="*/ 1443551 h 3070751"/>
                <a:gd name="connsiteX76" fmla="*/ 2233368 w 2928836"/>
                <a:gd name="connsiteY76" fmla="*/ 1416041 h 3070751"/>
                <a:gd name="connsiteX77" fmla="*/ 2116972 w 2928836"/>
                <a:gd name="connsiteY77" fmla="*/ 1316576 h 3070751"/>
                <a:gd name="connsiteX78" fmla="*/ 2031616 w 2928836"/>
                <a:gd name="connsiteY78" fmla="*/ 1249561 h 3070751"/>
                <a:gd name="connsiteX79" fmla="*/ 1999873 w 2928836"/>
                <a:gd name="connsiteY79" fmla="*/ 1223461 h 3070751"/>
                <a:gd name="connsiteX80" fmla="*/ 1956621 w 2928836"/>
                <a:gd name="connsiteY80" fmla="*/ 1206299 h 3070751"/>
                <a:gd name="connsiteX81" fmla="*/ 1589494 w 2928836"/>
                <a:gd name="connsiteY81" fmla="*/ 1148245 h 3070751"/>
                <a:gd name="connsiteX82" fmla="*/ 1558280 w 2928836"/>
                <a:gd name="connsiteY82" fmla="*/ 1163499 h 3070751"/>
                <a:gd name="connsiteX83" fmla="*/ 1570272 w 2928836"/>
                <a:gd name="connsiteY83" fmla="*/ 1230515 h 3070751"/>
                <a:gd name="connsiteX84" fmla="*/ 1675379 w 2928836"/>
                <a:gd name="connsiteY84" fmla="*/ 1323630 h 3070751"/>
                <a:gd name="connsiteX85" fmla="*/ 1684549 w 2928836"/>
                <a:gd name="connsiteY85" fmla="*/ 1329274 h 3070751"/>
                <a:gd name="connsiteX86" fmla="*/ 2060539 w 2928836"/>
                <a:gd name="connsiteY86" fmla="*/ 1656589 h 3070751"/>
                <a:gd name="connsiteX87" fmla="*/ 2115561 w 2928836"/>
                <a:gd name="connsiteY87" fmla="*/ 1647419 h 3070751"/>
                <a:gd name="connsiteX88" fmla="*/ 2119795 w 2928836"/>
                <a:gd name="connsiteY88" fmla="*/ 1591691 h 3070751"/>
                <a:gd name="connsiteX89" fmla="*/ 2107097 w 2928836"/>
                <a:gd name="connsiteY89" fmla="*/ 1571233 h 3070751"/>
                <a:gd name="connsiteX90" fmla="*/ 1851734 w 2928836"/>
                <a:gd name="connsiteY90" fmla="*/ 1351142 h 3070751"/>
                <a:gd name="connsiteX91" fmla="*/ 1798828 w 2928836"/>
                <a:gd name="connsiteY91" fmla="*/ 1313754 h 3070751"/>
                <a:gd name="connsiteX92" fmla="*/ 1626000 w 2928836"/>
                <a:gd name="connsiteY92" fmla="*/ 1164205 h 3070751"/>
                <a:gd name="connsiteX93" fmla="*/ 1589494 w 2928836"/>
                <a:gd name="connsiteY93" fmla="*/ 1148245 h 3070751"/>
                <a:gd name="connsiteX94" fmla="*/ 2081172 w 2928836"/>
                <a:gd name="connsiteY94" fmla="*/ 1067564 h 3070751"/>
                <a:gd name="connsiteX95" fmla="*/ 2049958 w 2928836"/>
                <a:gd name="connsiteY95" fmla="*/ 1082378 h 3070751"/>
                <a:gd name="connsiteX96" fmla="*/ 2061950 w 2928836"/>
                <a:gd name="connsiteY96" fmla="*/ 1151509 h 3070751"/>
                <a:gd name="connsiteX97" fmla="*/ 2164942 w 2928836"/>
                <a:gd name="connsiteY97" fmla="*/ 1242506 h 3070751"/>
                <a:gd name="connsiteX98" fmla="*/ 2181872 w 2928836"/>
                <a:gd name="connsiteY98" fmla="*/ 1265080 h 3070751"/>
                <a:gd name="connsiteX99" fmla="*/ 2283451 w 2928836"/>
                <a:gd name="connsiteY99" fmla="*/ 1351847 h 3070751"/>
                <a:gd name="connsiteX100" fmla="*/ 2317313 w 2928836"/>
                <a:gd name="connsiteY100" fmla="*/ 1371599 h 3070751"/>
                <a:gd name="connsiteX101" fmla="*/ 2375863 w 2928836"/>
                <a:gd name="connsiteY101" fmla="*/ 1351847 h 3070751"/>
                <a:gd name="connsiteX102" fmla="*/ 2356111 w 2928836"/>
                <a:gd name="connsiteY102" fmla="*/ 1289064 h 3070751"/>
                <a:gd name="connsiteX103" fmla="*/ 2117678 w 2928836"/>
                <a:gd name="connsiteY103" fmla="*/ 1084494 h 3070751"/>
                <a:gd name="connsiteX104" fmla="*/ 2081172 w 2928836"/>
                <a:gd name="connsiteY104" fmla="*/ 1067564 h 3070751"/>
                <a:gd name="connsiteX105" fmla="*/ 2206295 w 2928836"/>
                <a:gd name="connsiteY105" fmla="*/ 922423 h 3070751"/>
                <a:gd name="connsiteX106" fmla="*/ 2174817 w 2928836"/>
                <a:gd name="connsiteY106" fmla="*/ 937765 h 3070751"/>
                <a:gd name="connsiteX107" fmla="*/ 2188925 w 2928836"/>
                <a:gd name="connsiteY107" fmla="*/ 1006897 h 3070751"/>
                <a:gd name="connsiteX108" fmla="*/ 2373746 w 2928836"/>
                <a:gd name="connsiteY108" fmla="*/ 1167731 h 3070751"/>
                <a:gd name="connsiteX109" fmla="*/ 2436528 w 2928836"/>
                <a:gd name="connsiteY109" fmla="*/ 1221343 h 3070751"/>
                <a:gd name="connsiteX110" fmla="*/ 2483086 w 2928836"/>
                <a:gd name="connsiteY110" fmla="*/ 1226281 h 3070751"/>
                <a:gd name="connsiteX111" fmla="*/ 2507775 w 2928836"/>
                <a:gd name="connsiteY111" fmla="*/ 1190305 h 3070751"/>
                <a:gd name="connsiteX112" fmla="*/ 2484496 w 2928836"/>
                <a:gd name="connsiteY112" fmla="*/ 1147275 h 3070751"/>
                <a:gd name="connsiteX113" fmla="*/ 2244652 w 2928836"/>
                <a:gd name="connsiteY113" fmla="*/ 939881 h 3070751"/>
                <a:gd name="connsiteX114" fmla="*/ 2206295 w 2928836"/>
                <a:gd name="connsiteY114" fmla="*/ 922423 h 3070751"/>
                <a:gd name="connsiteX115" fmla="*/ 2112299 w 2928836"/>
                <a:gd name="connsiteY115" fmla="*/ 597050 h 3070751"/>
                <a:gd name="connsiteX116" fmla="*/ 2080290 w 2928836"/>
                <a:gd name="connsiteY116" fmla="*/ 609748 h 3070751"/>
                <a:gd name="connsiteX117" fmla="*/ 2100042 w 2928836"/>
                <a:gd name="connsiteY117" fmla="*/ 681700 h 3070751"/>
                <a:gd name="connsiteX118" fmla="*/ 2535990 w 2928836"/>
                <a:gd name="connsiteY118" fmla="*/ 1075326 h 3070751"/>
                <a:gd name="connsiteX119" fmla="*/ 2565618 w 2928836"/>
                <a:gd name="connsiteY119" fmla="*/ 1100016 h 3070751"/>
                <a:gd name="connsiteX120" fmla="*/ 2607237 w 2928836"/>
                <a:gd name="connsiteY120" fmla="*/ 1101426 h 3070751"/>
                <a:gd name="connsiteX121" fmla="*/ 2627695 w 2928836"/>
                <a:gd name="connsiteY121" fmla="*/ 1072504 h 3070751"/>
                <a:gd name="connsiteX122" fmla="*/ 2602299 w 2928836"/>
                <a:gd name="connsiteY122" fmla="*/ 1025240 h 3070751"/>
                <a:gd name="connsiteX123" fmla="*/ 2154360 w 2928836"/>
                <a:gd name="connsiteY123" fmla="*/ 620330 h 3070751"/>
                <a:gd name="connsiteX124" fmla="*/ 2112299 w 2928836"/>
                <a:gd name="connsiteY124" fmla="*/ 597050 h 3070751"/>
                <a:gd name="connsiteX125" fmla="*/ 2048901 w 2928836"/>
                <a:gd name="connsiteY125" fmla="*/ 1 h 3070751"/>
                <a:gd name="connsiteX126" fmla="*/ 2069710 w 2928836"/>
                <a:gd name="connsiteY126" fmla="*/ 12259 h 3070751"/>
                <a:gd name="connsiteX127" fmla="*/ 2917624 w 2928836"/>
                <a:gd name="connsiteY127" fmla="*/ 777636 h 3070751"/>
                <a:gd name="connsiteX128" fmla="*/ 2918330 w 2928836"/>
                <a:gd name="connsiteY128" fmla="*/ 813614 h 3070751"/>
                <a:gd name="connsiteX129" fmla="*/ 1341014 w 2928836"/>
                <a:gd name="connsiteY129" fmla="*/ 2557407 h 3070751"/>
                <a:gd name="connsiteX130" fmla="*/ 955855 w 2928836"/>
                <a:gd name="connsiteY130" fmla="*/ 2983479 h 3070751"/>
                <a:gd name="connsiteX131" fmla="*/ 609494 w 2928836"/>
                <a:gd name="connsiteY131" fmla="*/ 3000409 h 3070751"/>
                <a:gd name="connsiteX132" fmla="*/ 81136 w 2928836"/>
                <a:gd name="connsiteY132" fmla="*/ 2523547 h 3070751"/>
                <a:gd name="connsiteX133" fmla="*/ 13 w 2928836"/>
                <a:gd name="connsiteY133" fmla="*/ 2348603 h 3070751"/>
                <a:gd name="connsiteX134" fmla="*/ 64912 w 2928836"/>
                <a:gd name="connsiteY134" fmla="*/ 2185652 h 3070751"/>
                <a:gd name="connsiteX135" fmla="*/ 914235 w 2928836"/>
                <a:gd name="connsiteY135" fmla="*/ 1246034 h 3070751"/>
                <a:gd name="connsiteX136" fmla="*/ 2028091 w 2928836"/>
                <a:gd name="connsiteY136" fmla="*/ 13669 h 3070751"/>
                <a:gd name="connsiteX137" fmla="*/ 2048901 w 2928836"/>
                <a:gd name="connsiteY137" fmla="*/ 1 h 30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2928836" h="3070751">
                  <a:moveTo>
                    <a:pt x="1014404" y="2259720"/>
                  </a:moveTo>
                  <a:cubicBezTo>
                    <a:pt x="993240" y="2256194"/>
                    <a:pt x="975604" y="2263248"/>
                    <a:pt x="966434" y="2282999"/>
                  </a:cubicBezTo>
                  <a:cubicBezTo>
                    <a:pt x="956558" y="2303455"/>
                    <a:pt x="962202" y="2321797"/>
                    <a:pt x="979838" y="2336611"/>
                  </a:cubicBezTo>
                  <a:cubicBezTo>
                    <a:pt x="1066604" y="2412090"/>
                    <a:pt x="1152666" y="2486865"/>
                    <a:pt x="1239434" y="2562345"/>
                  </a:cubicBezTo>
                  <a:cubicBezTo>
                    <a:pt x="1259890" y="2569399"/>
                    <a:pt x="1278937" y="2568693"/>
                    <a:pt x="1293750" y="2551763"/>
                  </a:cubicBezTo>
                  <a:cubicBezTo>
                    <a:pt x="1308565" y="2534833"/>
                    <a:pt x="1305743" y="2516491"/>
                    <a:pt x="1297983" y="2498151"/>
                  </a:cubicBezTo>
                  <a:cubicBezTo>
                    <a:pt x="1212628" y="2423376"/>
                    <a:pt x="1126566" y="2349309"/>
                    <a:pt x="1040504" y="2274534"/>
                  </a:cubicBezTo>
                  <a:cubicBezTo>
                    <a:pt x="1032744" y="2267480"/>
                    <a:pt x="1024984" y="2261132"/>
                    <a:pt x="1014404" y="2259720"/>
                  </a:cubicBezTo>
                  <a:close/>
                  <a:moveTo>
                    <a:pt x="631009" y="2198701"/>
                  </a:moveTo>
                  <a:cubicBezTo>
                    <a:pt x="620428" y="2199583"/>
                    <a:pt x="610552" y="2205050"/>
                    <a:pt x="602440" y="2214573"/>
                  </a:cubicBezTo>
                  <a:cubicBezTo>
                    <a:pt x="587626" y="2232913"/>
                    <a:pt x="589742" y="2257603"/>
                    <a:pt x="608082" y="2276651"/>
                  </a:cubicBezTo>
                  <a:cubicBezTo>
                    <a:pt x="612316" y="2280883"/>
                    <a:pt x="617254" y="2285115"/>
                    <a:pt x="622190" y="2289347"/>
                  </a:cubicBezTo>
                  <a:cubicBezTo>
                    <a:pt x="672982" y="2333789"/>
                    <a:pt x="723772" y="2377524"/>
                    <a:pt x="774561" y="2421260"/>
                  </a:cubicBezTo>
                  <a:cubicBezTo>
                    <a:pt x="885313" y="2517198"/>
                    <a:pt x="996770" y="2613135"/>
                    <a:pt x="1108226" y="2709073"/>
                  </a:cubicBezTo>
                  <a:cubicBezTo>
                    <a:pt x="1156194" y="2719655"/>
                    <a:pt x="1180179" y="2692849"/>
                    <a:pt x="1166070" y="2644879"/>
                  </a:cubicBezTo>
                  <a:cubicBezTo>
                    <a:pt x="1028514" y="2525664"/>
                    <a:pt x="891663" y="2406448"/>
                    <a:pt x="754105" y="2287231"/>
                  </a:cubicBezTo>
                  <a:cubicBezTo>
                    <a:pt x="723772" y="2261131"/>
                    <a:pt x="694850" y="2235031"/>
                    <a:pt x="663810" y="2210341"/>
                  </a:cubicBezTo>
                  <a:cubicBezTo>
                    <a:pt x="652876" y="2201523"/>
                    <a:pt x="641590" y="2197820"/>
                    <a:pt x="631009" y="2198701"/>
                  </a:cubicBezTo>
                  <a:close/>
                  <a:moveTo>
                    <a:pt x="1105403" y="2134773"/>
                  </a:moveTo>
                  <a:cubicBezTo>
                    <a:pt x="1094469" y="2136801"/>
                    <a:pt x="1084240" y="2143326"/>
                    <a:pt x="1077186" y="2153201"/>
                  </a:cubicBezTo>
                  <a:cubicBezTo>
                    <a:pt x="1063076" y="2172953"/>
                    <a:pt x="1066604" y="2195526"/>
                    <a:pt x="1087766" y="2213868"/>
                  </a:cubicBezTo>
                  <a:cubicBezTo>
                    <a:pt x="1175238" y="2289347"/>
                    <a:pt x="1262711" y="2364827"/>
                    <a:pt x="1350183" y="2440306"/>
                  </a:cubicBezTo>
                  <a:cubicBezTo>
                    <a:pt x="1399563" y="2445950"/>
                    <a:pt x="1418609" y="2424788"/>
                    <a:pt x="1407323" y="2378230"/>
                  </a:cubicBezTo>
                  <a:cubicBezTo>
                    <a:pt x="1320555" y="2296401"/>
                    <a:pt x="1228852" y="2220216"/>
                    <a:pt x="1137852" y="2143325"/>
                  </a:cubicBezTo>
                  <a:cubicBezTo>
                    <a:pt x="1127976" y="2135213"/>
                    <a:pt x="1116336" y="2132744"/>
                    <a:pt x="1105403" y="2134773"/>
                  </a:cubicBezTo>
                  <a:close/>
                  <a:moveTo>
                    <a:pt x="1237317" y="1988839"/>
                  </a:moveTo>
                  <a:cubicBezTo>
                    <a:pt x="1225677" y="1989192"/>
                    <a:pt x="1214743" y="1994482"/>
                    <a:pt x="1206278" y="2004358"/>
                  </a:cubicBezTo>
                  <a:cubicBezTo>
                    <a:pt x="1189348" y="2023404"/>
                    <a:pt x="1191464" y="2046683"/>
                    <a:pt x="1214037" y="2067139"/>
                  </a:cubicBezTo>
                  <a:cubicBezTo>
                    <a:pt x="1247897" y="2097473"/>
                    <a:pt x="1282463" y="2127807"/>
                    <a:pt x="1317735" y="2157434"/>
                  </a:cubicBezTo>
                  <a:cubicBezTo>
                    <a:pt x="1372053" y="2203992"/>
                    <a:pt x="1423549" y="2254075"/>
                    <a:pt x="1481393" y="2296401"/>
                  </a:cubicBezTo>
                  <a:cubicBezTo>
                    <a:pt x="1525128" y="2297811"/>
                    <a:pt x="1541354" y="2280177"/>
                    <a:pt x="1536416" y="2235736"/>
                  </a:cubicBezTo>
                  <a:cubicBezTo>
                    <a:pt x="1529360" y="2228682"/>
                    <a:pt x="1523718" y="2220216"/>
                    <a:pt x="1515958" y="2213868"/>
                  </a:cubicBezTo>
                  <a:cubicBezTo>
                    <a:pt x="1435541" y="2143325"/>
                    <a:pt x="1353711" y="2072783"/>
                    <a:pt x="1272587" y="2002948"/>
                  </a:cubicBezTo>
                  <a:cubicBezTo>
                    <a:pt x="1261301" y="1993072"/>
                    <a:pt x="1248956" y="1988487"/>
                    <a:pt x="1237317" y="1988839"/>
                  </a:cubicBezTo>
                  <a:close/>
                  <a:moveTo>
                    <a:pt x="1461551" y="1752966"/>
                  </a:moveTo>
                  <a:cubicBezTo>
                    <a:pt x="1450176" y="1752877"/>
                    <a:pt x="1439771" y="1758168"/>
                    <a:pt x="1430601" y="1768749"/>
                  </a:cubicBezTo>
                  <a:cubicBezTo>
                    <a:pt x="1414376" y="1787794"/>
                    <a:pt x="1417903" y="1814600"/>
                    <a:pt x="1440477" y="1834352"/>
                  </a:cubicBezTo>
                  <a:cubicBezTo>
                    <a:pt x="1525833" y="1909127"/>
                    <a:pt x="1612599" y="1983196"/>
                    <a:pt x="1698661" y="2057264"/>
                  </a:cubicBezTo>
                  <a:cubicBezTo>
                    <a:pt x="1718413" y="2065024"/>
                    <a:pt x="1736754" y="2063614"/>
                    <a:pt x="1751568" y="2047388"/>
                  </a:cubicBezTo>
                  <a:cubicBezTo>
                    <a:pt x="1767086" y="2030458"/>
                    <a:pt x="1764970" y="2012118"/>
                    <a:pt x="1756506" y="1993072"/>
                  </a:cubicBezTo>
                  <a:cubicBezTo>
                    <a:pt x="1670445" y="1918297"/>
                    <a:pt x="1584383" y="1843524"/>
                    <a:pt x="1498321" y="1769455"/>
                  </a:cubicBezTo>
                  <a:cubicBezTo>
                    <a:pt x="1485271" y="1758521"/>
                    <a:pt x="1472926" y="1753054"/>
                    <a:pt x="1461551" y="1752966"/>
                  </a:cubicBezTo>
                  <a:close/>
                  <a:moveTo>
                    <a:pt x="1122775" y="1690094"/>
                  </a:moveTo>
                  <a:cubicBezTo>
                    <a:pt x="1110342" y="1689212"/>
                    <a:pt x="1099055" y="1693974"/>
                    <a:pt x="1089884" y="1704555"/>
                  </a:cubicBezTo>
                  <a:cubicBezTo>
                    <a:pt x="1070838" y="1725719"/>
                    <a:pt x="1075776" y="1749702"/>
                    <a:pt x="1104698" y="1775098"/>
                  </a:cubicBezTo>
                  <a:cubicBezTo>
                    <a:pt x="1156193" y="1820244"/>
                    <a:pt x="1208395" y="1865392"/>
                    <a:pt x="1260595" y="1910538"/>
                  </a:cubicBezTo>
                  <a:cubicBezTo>
                    <a:pt x="1366408" y="2002949"/>
                    <a:pt x="1472928" y="2095359"/>
                    <a:pt x="1578739" y="2187769"/>
                  </a:cubicBezTo>
                  <a:cubicBezTo>
                    <a:pt x="1592849" y="2198351"/>
                    <a:pt x="1607663" y="2207521"/>
                    <a:pt x="1627415" y="2201173"/>
                  </a:cubicBezTo>
                  <a:cubicBezTo>
                    <a:pt x="1661979" y="2190591"/>
                    <a:pt x="1667623" y="2156025"/>
                    <a:pt x="1640111" y="2121459"/>
                  </a:cubicBezTo>
                  <a:cubicBezTo>
                    <a:pt x="1637291" y="2119343"/>
                    <a:pt x="1633763" y="2117933"/>
                    <a:pt x="1630941" y="2115817"/>
                  </a:cubicBezTo>
                  <a:cubicBezTo>
                    <a:pt x="1475044" y="1980375"/>
                    <a:pt x="1318440" y="1844934"/>
                    <a:pt x="1162541" y="1709493"/>
                  </a:cubicBezTo>
                  <a:cubicBezTo>
                    <a:pt x="1148786" y="1697501"/>
                    <a:pt x="1135207" y="1690976"/>
                    <a:pt x="1122775" y="1690094"/>
                  </a:cubicBezTo>
                  <a:close/>
                  <a:moveTo>
                    <a:pt x="1578297" y="1616466"/>
                  </a:moveTo>
                  <a:cubicBezTo>
                    <a:pt x="1566922" y="1617436"/>
                    <a:pt x="1556164" y="1623080"/>
                    <a:pt x="1548404" y="1632603"/>
                  </a:cubicBezTo>
                  <a:cubicBezTo>
                    <a:pt x="1531475" y="1653059"/>
                    <a:pt x="1535707" y="1677044"/>
                    <a:pt x="1558986" y="1697501"/>
                  </a:cubicBezTo>
                  <a:cubicBezTo>
                    <a:pt x="1645752" y="1772276"/>
                    <a:pt x="1732520" y="1847049"/>
                    <a:pt x="1819287" y="1921824"/>
                  </a:cubicBezTo>
                  <a:cubicBezTo>
                    <a:pt x="1869371" y="1927466"/>
                    <a:pt x="1888417" y="1907010"/>
                    <a:pt x="1876425" y="1860453"/>
                  </a:cubicBezTo>
                  <a:cubicBezTo>
                    <a:pt x="1874309" y="1857631"/>
                    <a:pt x="1872193" y="1854103"/>
                    <a:pt x="1869371" y="1851987"/>
                  </a:cubicBezTo>
                  <a:cubicBezTo>
                    <a:pt x="1784016" y="1777214"/>
                    <a:pt x="1697954" y="1702438"/>
                    <a:pt x="1611892" y="1628371"/>
                  </a:cubicBezTo>
                  <a:cubicBezTo>
                    <a:pt x="1601664" y="1619200"/>
                    <a:pt x="1589672" y="1615497"/>
                    <a:pt x="1578297" y="1616466"/>
                  </a:cubicBezTo>
                  <a:close/>
                  <a:moveTo>
                    <a:pt x="1705448" y="1469651"/>
                  </a:moveTo>
                  <a:cubicBezTo>
                    <a:pt x="1694779" y="1470709"/>
                    <a:pt x="1684550" y="1476352"/>
                    <a:pt x="1676085" y="1485875"/>
                  </a:cubicBezTo>
                  <a:cubicBezTo>
                    <a:pt x="1659861" y="1504922"/>
                    <a:pt x="1661271" y="1526790"/>
                    <a:pt x="1681729" y="1546542"/>
                  </a:cubicBezTo>
                  <a:cubicBezTo>
                    <a:pt x="1700071" y="1564176"/>
                    <a:pt x="1719821" y="1580402"/>
                    <a:pt x="1739573" y="1597331"/>
                  </a:cubicBezTo>
                  <a:cubicBezTo>
                    <a:pt x="1809411" y="1657997"/>
                    <a:pt x="1879952" y="1717958"/>
                    <a:pt x="1950494" y="1777918"/>
                  </a:cubicBezTo>
                  <a:cubicBezTo>
                    <a:pt x="1995642" y="1779330"/>
                    <a:pt x="2011160" y="1762400"/>
                    <a:pt x="2006222" y="1717253"/>
                  </a:cubicBezTo>
                  <a:cubicBezTo>
                    <a:pt x="2001990" y="1712315"/>
                    <a:pt x="1998464" y="1706671"/>
                    <a:pt x="1993526" y="1702439"/>
                  </a:cubicBezTo>
                  <a:cubicBezTo>
                    <a:pt x="1908170" y="1628369"/>
                    <a:pt x="1822813" y="1554302"/>
                    <a:pt x="1737457" y="1480937"/>
                  </a:cubicBezTo>
                  <a:cubicBezTo>
                    <a:pt x="1727228" y="1472120"/>
                    <a:pt x="1716117" y="1468593"/>
                    <a:pt x="1705448" y="1469651"/>
                  </a:cubicBezTo>
                  <a:close/>
                  <a:moveTo>
                    <a:pt x="1956621" y="1206299"/>
                  </a:moveTo>
                  <a:cubicBezTo>
                    <a:pt x="1951419" y="1207236"/>
                    <a:pt x="1946084" y="1209352"/>
                    <a:pt x="1940617" y="1212879"/>
                  </a:cubicBezTo>
                  <a:cubicBezTo>
                    <a:pt x="1918043" y="1227693"/>
                    <a:pt x="1915223" y="1248856"/>
                    <a:pt x="1925097" y="1272840"/>
                  </a:cubicBezTo>
                  <a:cubicBezTo>
                    <a:pt x="1941323" y="1286948"/>
                    <a:pt x="1957547" y="1301762"/>
                    <a:pt x="1974477" y="1316576"/>
                  </a:cubicBezTo>
                  <a:cubicBezTo>
                    <a:pt x="2047840" y="1380769"/>
                    <a:pt x="2121206" y="1444256"/>
                    <a:pt x="2194568" y="1508450"/>
                  </a:cubicBezTo>
                  <a:cubicBezTo>
                    <a:pt x="2215732" y="1516914"/>
                    <a:pt x="2235484" y="1516914"/>
                    <a:pt x="2252414" y="1499278"/>
                  </a:cubicBezTo>
                  <a:cubicBezTo>
                    <a:pt x="2267228" y="1481644"/>
                    <a:pt x="2263700" y="1462598"/>
                    <a:pt x="2254530" y="1443551"/>
                  </a:cubicBezTo>
                  <a:cubicBezTo>
                    <a:pt x="2251708" y="1431559"/>
                    <a:pt x="2242538" y="1423799"/>
                    <a:pt x="2233368" y="1416041"/>
                  </a:cubicBezTo>
                  <a:cubicBezTo>
                    <a:pt x="2193864" y="1384295"/>
                    <a:pt x="2157182" y="1348319"/>
                    <a:pt x="2116972" y="1316576"/>
                  </a:cubicBezTo>
                  <a:cubicBezTo>
                    <a:pt x="2088756" y="1294002"/>
                    <a:pt x="2066888" y="1262964"/>
                    <a:pt x="2031616" y="1249561"/>
                  </a:cubicBezTo>
                  <a:cubicBezTo>
                    <a:pt x="2021035" y="1241096"/>
                    <a:pt x="2009749" y="1232631"/>
                    <a:pt x="1999873" y="1223461"/>
                  </a:cubicBezTo>
                  <a:cubicBezTo>
                    <a:pt x="1986646" y="1211293"/>
                    <a:pt x="1972228" y="1203489"/>
                    <a:pt x="1956621" y="1206299"/>
                  </a:cubicBezTo>
                  <a:close/>
                  <a:moveTo>
                    <a:pt x="1589494" y="1148245"/>
                  </a:moveTo>
                  <a:cubicBezTo>
                    <a:pt x="1577855" y="1148157"/>
                    <a:pt x="1567098" y="1153271"/>
                    <a:pt x="1558280" y="1163499"/>
                  </a:cubicBezTo>
                  <a:cubicBezTo>
                    <a:pt x="1541350" y="1183957"/>
                    <a:pt x="1545582" y="1208647"/>
                    <a:pt x="1570272" y="1230515"/>
                  </a:cubicBezTo>
                  <a:cubicBezTo>
                    <a:pt x="1605544" y="1261553"/>
                    <a:pt x="1640109" y="1292592"/>
                    <a:pt x="1675379" y="1323630"/>
                  </a:cubicBezTo>
                  <a:cubicBezTo>
                    <a:pt x="1678201" y="1325042"/>
                    <a:pt x="1681729" y="1327158"/>
                    <a:pt x="1684549" y="1329274"/>
                  </a:cubicBezTo>
                  <a:cubicBezTo>
                    <a:pt x="1809410" y="1438614"/>
                    <a:pt x="1934974" y="1547249"/>
                    <a:pt x="2060539" y="1656589"/>
                  </a:cubicBezTo>
                  <a:cubicBezTo>
                    <a:pt x="2080997" y="1664349"/>
                    <a:pt x="2100043" y="1665055"/>
                    <a:pt x="2115561" y="1647419"/>
                  </a:cubicBezTo>
                  <a:cubicBezTo>
                    <a:pt x="2131787" y="1629783"/>
                    <a:pt x="2129671" y="1610737"/>
                    <a:pt x="2119795" y="1591691"/>
                  </a:cubicBezTo>
                  <a:cubicBezTo>
                    <a:pt x="2119089" y="1582519"/>
                    <a:pt x="2113445" y="1576877"/>
                    <a:pt x="2107097" y="1571233"/>
                  </a:cubicBezTo>
                  <a:cubicBezTo>
                    <a:pt x="2021035" y="1498575"/>
                    <a:pt x="1937090" y="1424506"/>
                    <a:pt x="1851734" y="1351142"/>
                  </a:cubicBezTo>
                  <a:cubicBezTo>
                    <a:pt x="1835510" y="1337034"/>
                    <a:pt x="1822812" y="1317282"/>
                    <a:pt x="1798828" y="1313754"/>
                  </a:cubicBezTo>
                  <a:cubicBezTo>
                    <a:pt x="1741689" y="1263670"/>
                    <a:pt x="1683845" y="1213585"/>
                    <a:pt x="1626000" y="1164205"/>
                  </a:cubicBezTo>
                  <a:cubicBezTo>
                    <a:pt x="1613655" y="1153624"/>
                    <a:pt x="1601134" y="1148333"/>
                    <a:pt x="1589494" y="1148245"/>
                  </a:cubicBezTo>
                  <a:close/>
                  <a:moveTo>
                    <a:pt x="2081172" y="1067564"/>
                  </a:moveTo>
                  <a:cubicBezTo>
                    <a:pt x="2069709" y="1067211"/>
                    <a:pt x="2059128" y="1072149"/>
                    <a:pt x="2049958" y="1082378"/>
                  </a:cubicBezTo>
                  <a:cubicBezTo>
                    <a:pt x="2031616" y="1102834"/>
                    <a:pt x="2035848" y="1128229"/>
                    <a:pt x="2061950" y="1151509"/>
                  </a:cubicBezTo>
                  <a:cubicBezTo>
                    <a:pt x="2096516" y="1181841"/>
                    <a:pt x="2130376" y="1212174"/>
                    <a:pt x="2164942" y="1242506"/>
                  </a:cubicBezTo>
                  <a:cubicBezTo>
                    <a:pt x="2167058" y="1253088"/>
                    <a:pt x="2174818" y="1260142"/>
                    <a:pt x="2181872" y="1265080"/>
                  </a:cubicBezTo>
                  <a:cubicBezTo>
                    <a:pt x="2216437" y="1293298"/>
                    <a:pt x="2248181" y="1324335"/>
                    <a:pt x="2283451" y="1351847"/>
                  </a:cubicBezTo>
                  <a:cubicBezTo>
                    <a:pt x="2294033" y="1360311"/>
                    <a:pt x="2300381" y="1374421"/>
                    <a:pt x="2317313" y="1371599"/>
                  </a:cubicBezTo>
                  <a:cubicBezTo>
                    <a:pt x="2342707" y="1381475"/>
                    <a:pt x="2363165" y="1375831"/>
                    <a:pt x="2375863" y="1351847"/>
                  </a:cubicBezTo>
                  <a:cubicBezTo>
                    <a:pt x="2389971" y="1325041"/>
                    <a:pt x="2374451" y="1305289"/>
                    <a:pt x="2356111" y="1289064"/>
                  </a:cubicBezTo>
                  <a:cubicBezTo>
                    <a:pt x="2277103" y="1219934"/>
                    <a:pt x="2197392" y="1152213"/>
                    <a:pt x="2117678" y="1084494"/>
                  </a:cubicBezTo>
                  <a:cubicBezTo>
                    <a:pt x="2104980" y="1073560"/>
                    <a:pt x="2092635" y="1067916"/>
                    <a:pt x="2081172" y="1067564"/>
                  </a:cubicBezTo>
                  <a:close/>
                  <a:moveTo>
                    <a:pt x="2206295" y="922423"/>
                  </a:moveTo>
                  <a:cubicBezTo>
                    <a:pt x="2194391" y="922071"/>
                    <a:pt x="2183634" y="927185"/>
                    <a:pt x="2174817" y="937765"/>
                  </a:cubicBezTo>
                  <a:cubicBezTo>
                    <a:pt x="2157887" y="958223"/>
                    <a:pt x="2162825" y="983619"/>
                    <a:pt x="2188925" y="1006897"/>
                  </a:cubicBezTo>
                  <a:cubicBezTo>
                    <a:pt x="2250296" y="1060508"/>
                    <a:pt x="2311668" y="1114120"/>
                    <a:pt x="2373746" y="1167731"/>
                  </a:cubicBezTo>
                  <a:cubicBezTo>
                    <a:pt x="2394908" y="1185367"/>
                    <a:pt x="2415364" y="1203709"/>
                    <a:pt x="2436528" y="1221343"/>
                  </a:cubicBezTo>
                  <a:cubicBezTo>
                    <a:pt x="2450636" y="1232630"/>
                    <a:pt x="2466862" y="1234746"/>
                    <a:pt x="2483086" y="1226281"/>
                  </a:cubicBezTo>
                  <a:cubicBezTo>
                    <a:pt x="2498605" y="1218522"/>
                    <a:pt x="2506364" y="1205119"/>
                    <a:pt x="2507775" y="1190305"/>
                  </a:cubicBezTo>
                  <a:cubicBezTo>
                    <a:pt x="2507775" y="1170553"/>
                    <a:pt x="2497194" y="1158561"/>
                    <a:pt x="2484496" y="1147275"/>
                  </a:cubicBezTo>
                  <a:cubicBezTo>
                    <a:pt x="2404078" y="1078144"/>
                    <a:pt x="2324366" y="1009013"/>
                    <a:pt x="2244652" y="939881"/>
                  </a:cubicBezTo>
                  <a:cubicBezTo>
                    <a:pt x="2231249" y="928595"/>
                    <a:pt x="2218199" y="922776"/>
                    <a:pt x="2206295" y="922423"/>
                  </a:cubicBezTo>
                  <a:close/>
                  <a:moveTo>
                    <a:pt x="2112299" y="597050"/>
                  </a:moveTo>
                  <a:cubicBezTo>
                    <a:pt x="2100043" y="595286"/>
                    <a:pt x="2089461" y="599519"/>
                    <a:pt x="2080290" y="609748"/>
                  </a:cubicBezTo>
                  <a:cubicBezTo>
                    <a:pt x="2061950" y="630206"/>
                    <a:pt x="2068298" y="652778"/>
                    <a:pt x="2100042" y="681700"/>
                  </a:cubicBezTo>
                  <a:cubicBezTo>
                    <a:pt x="2245359" y="812909"/>
                    <a:pt x="2390674" y="944116"/>
                    <a:pt x="2535990" y="1075326"/>
                  </a:cubicBezTo>
                  <a:cubicBezTo>
                    <a:pt x="2545866" y="1083790"/>
                    <a:pt x="2555038" y="1092256"/>
                    <a:pt x="2565618" y="1100016"/>
                  </a:cubicBezTo>
                  <a:cubicBezTo>
                    <a:pt x="2578316" y="1109186"/>
                    <a:pt x="2593130" y="1109186"/>
                    <a:pt x="2607237" y="1101426"/>
                  </a:cubicBezTo>
                  <a:cubicBezTo>
                    <a:pt x="2621345" y="1094372"/>
                    <a:pt x="2626989" y="1080970"/>
                    <a:pt x="2627695" y="1072504"/>
                  </a:cubicBezTo>
                  <a:cubicBezTo>
                    <a:pt x="2627695" y="1046404"/>
                    <a:pt x="2614291" y="1035822"/>
                    <a:pt x="2602299" y="1025240"/>
                  </a:cubicBezTo>
                  <a:cubicBezTo>
                    <a:pt x="2453457" y="889801"/>
                    <a:pt x="2303908" y="755063"/>
                    <a:pt x="2154360" y="620330"/>
                  </a:cubicBezTo>
                  <a:cubicBezTo>
                    <a:pt x="2138488" y="606574"/>
                    <a:pt x="2124556" y="598814"/>
                    <a:pt x="2112299" y="597050"/>
                  </a:cubicBezTo>
                  <a:close/>
                  <a:moveTo>
                    <a:pt x="2048901" y="1"/>
                  </a:moveTo>
                  <a:cubicBezTo>
                    <a:pt x="2055073" y="-87"/>
                    <a:pt x="2061245" y="4146"/>
                    <a:pt x="2069710" y="12259"/>
                  </a:cubicBezTo>
                  <a:cubicBezTo>
                    <a:pt x="2351878" y="268324"/>
                    <a:pt x="2634752" y="522980"/>
                    <a:pt x="2917624" y="777636"/>
                  </a:cubicBezTo>
                  <a:cubicBezTo>
                    <a:pt x="2933848" y="792450"/>
                    <a:pt x="2931027" y="798800"/>
                    <a:pt x="2918330" y="813614"/>
                  </a:cubicBezTo>
                  <a:cubicBezTo>
                    <a:pt x="2392088" y="1394877"/>
                    <a:pt x="1866550" y="1976142"/>
                    <a:pt x="1341014" y="2557407"/>
                  </a:cubicBezTo>
                  <a:cubicBezTo>
                    <a:pt x="1212627" y="2699196"/>
                    <a:pt x="1084240" y="2840985"/>
                    <a:pt x="955855" y="2983479"/>
                  </a:cubicBezTo>
                  <a:cubicBezTo>
                    <a:pt x="856392" y="3093524"/>
                    <a:pt x="720245" y="3099872"/>
                    <a:pt x="609494" y="3000409"/>
                  </a:cubicBezTo>
                  <a:cubicBezTo>
                    <a:pt x="433139" y="2841691"/>
                    <a:pt x="257491" y="2682266"/>
                    <a:pt x="81136" y="2523547"/>
                  </a:cubicBezTo>
                  <a:cubicBezTo>
                    <a:pt x="27524" y="2474168"/>
                    <a:pt x="-693" y="2414912"/>
                    <a:pt x="13" y="2348603"/>
                  </a:cubicBezTo>
                  <a:cubicBezTo>
                    <a:pt x="719" y="2282293"/>
                    <a:pt x="23997" y="2230798"/>
                    <a:pt x="64912" y="2185652"/>
                  </a:cubicBezTo>
                  <a:cubicBezTo>
                    <a:pt x="348490" y="1872445"/>
                    <a:pt x="631362" y="1559240"/>
                    <a:pt x="914235" y="1246034"/>
                  </a:cubicBezTo>
                  <a:cubicBezTo>
                    <a:pt x="1285286" y="835482"/>
                    <a:pt x="1657042" y="424927"/>
                    <a:pt x="2028091" y="13669"/>
                  </a:cubicBezTo>
                  <a:cubicBezTo>
                    <a:pt x="2036556" y="4499"/>
                    <a:pt x="2042728" y="90"/>
                    <a:pt x="2048901" y="1"/>
                  </a:cubicBezTo>
                  <a:close/>
                </a:path>
              </a:pathLst>
            </a:custGeom>
            <a:solidFill>
              <a:srgbClr val="FEFEFE"/>
            </a:solidFill>
            <a:ln w="39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Freeform: Shape 318">
              <a:extLst>
                <a:ext uri="{FF2B5EF4-FFF2-40B4-BE49-F238E27FC236}">
                  <a16:creationId xmlns:a16="http://schemas.microsoft.com/office/drawing/2014/main" id="{F3BA7AF9-24D7-4A8C-ACFC-557F417F65F9}"/>
                </a:ext>
              </a:extLst>
            </p:cNvPr>
            <p:cNvSpPr/>
            <p:nvPr/>
          </p:nvSpPr>
          <p:spPr>
            <a:xfrm>
              <a:off x="2185346" y="2522131"/>
              <a:ext cx="2398629" cy="1800130"/>
            </a:xfrm>
            <a:custGeom>
              <a:avLst/>
              <a:gdLst>
                <a:gd name="connsiteX0" fmla="*/ 1877060 w 2398629"/>
                <a:gd name="connsiteY0" fmla="*/ 60252 h 1800130"/>
                <a:gd name="connsiteX1" fmla="*/ 1918942 w 2398629"/>
                <a:gd name="connsiteY1" fmla="*/ 97347 h 1800130"/>
                <a:gd name="connsiteX2" fmla="*/ 2139033 w 2398629"/>
                <a:gd name="connsiteY2" fmla="*/ 289221 h 1800130"/>
                <a:gd name="connsiteX3" fmla="*/ 2139158 w 2398629"/>
                <a:gd name="connsiteY3" fmla="*/ 289242 h 1800130"/>
                <a:gd name="connsiteX4" fmla="*/ 2128206 w 2398629"/>
                <a:gd name="connsiteY4" fmla="*/ 301336 h 1800130"/>
                <a:gd name="connsiteX5" fmla="*/ 2064072 w 2398629"/>
                <a:gd name="connsiteY5" fmla="*/ 372158 h 1800130"/>
                <a:gd name="connsiteX6" fmla="*/ 2051562 w 2398629"/>
                <a:gd name="connsiteY6" fmla="*/ 352004 h 1800130"/>
                <a:gd name="connsiteX7" fmla="*/ 1796199 w 2398629"/>
                <a:gd name="connsiteY7" fmla="*/ 131913 h 1800130"/>
                <a:gd name="connsiteX8" fmla="*/ 1743293 w 2398629"/>
                <a:gd name="connsiteY8" fmla="*/ 94525 h 1800130"/>
                <a:gd name="connsiteX9" fmla="*/ 1739894 w 2398629"/>
                <a:gd name="connsiteY9" fmla="*/ 91584 h 1800130"/>
                <a:gd name="connsiteX10" fmla="*/ 1758660 w 2398629"/>
                <a:gd name="connsiteY10" fmla="*/ 88817 h 1800130"/>
                <a:gd name="connsiteX11" fmla="*/ 1861277 w 2398629"/>
                <a:gd name="connsiteY11" fmla="*/ 65251 h 1800130"/>
                <a:gd name="connsiteX12" fmla="*/ 2099884 w 2398629"/>
                <a:gd name="connsiteY12" fmla="*/ 14863 h 1800130"/>
                <a:gd name="connsiteX13" fmla="*/ 2109407 w 2398629"/>
                <a:gd name="connsiteY13" fmla="*/ 23277 h 1800130"/>
                <a:gd name="connsiteX14" fmla="*/ 2126337 w 2398629"/>
                <a:gd name="connsiteY14" fmla="*/ 45851 h 1800130"/>
                <a:gd name="connsiteX15" fmla="*/ 2227916 w 2398629"/>
                <a:gd name="connsiteY15" fmla="*/ 132618 h 1800130"/>
                <a:gd name="connsiteX16" fmla="*/ 2261778 w 2398629"/>
                <a:gd name="connsiteY16" fmla="*/ 152370 h 1800130"/>
                <a:gd name="connsiteX17" fmla="*/ 2263076 w 2398629"/>
                <a:gd name="connsiteY17" fmla="*/ 152478 h 1800130"/>
                <a:gd name="connsiteX18" fmla="*/ 2262484 w 2398629"/>
                <a:gd name="connsiteY18" fmla="*/ 153075 h 1800130"/>
                <a:gd name="connsiteX19" fmla="*/ 2223807 w 2398629"/>
                <a:gd name="connsiteY19" fmla="*/ 195769 h 1800130"/>
                <a:gd name="connsiteX20" fmla="*/ 2198607 w 2398629"/>
                <a:gd name="connsiteY20" fmla="*/ 223595 h 1800130"/>
                <a:gd name="connsiteX21" fmla="*/ 2190795 w 2398629"/>
                <a:gd name="connsiteY21" fmla="*/ 208979 h 1800130"/>
                <a:gd name="connsiteX22" fmla="*/ 2177833 w 2398629"/>
                <a:gd name="connsiteY22" fmla="*/ 196812 h 1800130"/>
                <a:gd name="connsiteX23" fmla="*/ 2061437 w 2398629"/>
                <a:gd name="connsiteY23" fmla="*/ 97347 h 1800130"/>
                <a:gd name="connsiteX24" fmla="*/ 1976081 w 2398629"/>
                <a:gd name="connsiteY24" fmla="*/ 30332 h 1800130"/>
                <a:gd name="connsiteX25" fmla="*/ 1975607 w 2398629"/>
                <a:gd name="connsiteY25" fmla="*/ 29942 h 1800130"/>
                <a:gd name="connsiteX26" fmla="*/ 1983844 w 2398629"/>
                <a:gd name="connsiteY26" fmla="*/ 27512 h 1800130"/>
                <a:gd name="connsiteX27" fmla="*/ 2230932 w 2398629"/>
                <a:gd name="connsiteY27" fmla="*/ 10082 h 1800130"/>
                <a:gd name="connsiteX28" fmla="*/ 2329553 w 2398629"/>
                <a:gd name="connsiteY28" fmla="*/ 13623 h 1800130"/>
                <a:gd name="connsiteX29" fmla="*/ 2398629 w 2398629"/>
                <a:gd name="connsiteY29" fmla="*/ 21162 h 1800130"/>
                <a:gd name="connsiteX30" fmla="*/ 2330292 w 2398629"/>
                <a:gd name="connsiteY30" fmla="*/ 84209 h 1800130"/>
                <a:gd name="connsiteX31" fmla="*/ 2320314 w 2398629"/>
                <a:gd name="connsiteY31" fmla="*/ 94390 h 1800130"/>
                <a:gd name="connsiteX32" fmla="*/ 2300576 w 2398629"/>
                <a:gd name="connsiteY32" fmla="*/ 69835 h 1800130"/>
                <a:gd name="connsiteX33" fmla="*/ 1055513 w 2398629"/>
                <a:gd name="connsiteY33" fmla="*/ 0 h 1800130"/>
                <a:gd name="connsiteX34" fmla="*/ 1454780 w 2398629"/>
                <a:gd name="connsiteY34" fmla="*/ 71954 h 1800130"/>
                <a:gd name="connsiteX35" fmla="*/ 1619141 w 2398629"/>
                <a:gd name="connsiteY35" fmla="*/ 105107 h 1800130"/>
                <a:gd name="connsiteX36" fmla="*/ 1620755 w 2398629"/>
                <a:gd name="connsiteY36" fmla="*/ 104962 h 1800130"/>
                <a:gd name="connsiteX37" fmla="*/ 1629014 w 2398629"/>
                <a:gd name="connsiteY37" fmla="*/ 110045 h 1800130"/>
                <a:gd name="connsiteX38" fmla="*/ 2005004 w 2398629"/>
                <a:gd name="connsiteY38" fmla="*/ 437360 h 1800130"/>
                <a:gd name="connsiteX39" fmla="*/ 2005024 w 2398629"/>
                <a:gd name="connsiteY39" fmla="*/ 437363 h 1800130"/>
                <a:gd name="connsiteX40" fmla="*/ 1950397 w 2398629"/>
                <a:gd name="connsiteY40" fmla="*/ 497686 h 1800130"/>
                <a:gd name="connsiteX41" fmla="*/ 1937991 w 2398629"/>
                <a:gd name="connsiteY41" fmla="*/ 483210 h 1800130"/>
                <a:gd name="connsiteX42" fmla="*/ 1681922 w 2398629"/>
                <a:gd name="connsiteY42" fmla="*/ 261708 h 1800130"/>
                <a:gd name="connsiteX43" fmla="*/ 1649913 w 2398629"/>
                <a:gd name="connsiteY43" fmla="*/ 250422 h 1800130"/>
                <a:gd name="connsiteX44" fmla="*/ 1620550 w 2398629"/>
                <a:gd name="connsiteY44" fmla="*/ 266646 h 1800130"/>
                <a:gd name="connsiteX45" fmla="*/ 1626194 w 2398629"/>
                <a:gd name="connsiteY45" fmla="*/ 327313 h 1800130"/>
                <a:gd name="connsiteX46" fmla="*/ 1684038 w 2398629"/>
                <a:gd name="connsiteY46" fmla="*/ 378102 h 1800130"/>
                <a:gd name="connsiteX47" fmla="*/ 1894959 w 2398629"/>
                <a:gd name="connsiteY47" fmla="*/ 558689 h 1800130"/>
                <a:gd name="connsiteX48" fmla="*/ 1895170 w 2398629"/>
                <a:gd name="connsiteY48" fmla="*/ 558670 h 1800130"/>
                <a:gd name="connsiteX49" fmla="*/ 1820660 w 2398629"/>
                <a:gd name="connsiteY49" fmla="*/ 640947 h 1800130"/>
                <a:gd name="connsiteX50" fmla="*/ 1813836 w 2398629"/>
                <a:gd name="connsiteY50" fmla="*/ 632758 h 1800130"/>
                <a:gd name="connsiteX51" fmla="*/ 1556357 w 2398629"/>
                <a:gd name="connsiteY51" fmla="*/ 409142 h 1800130"/>
                <a:gd name="connsiteX52" fmla="*/ 1522762 w 2398629"/>
                <a:gd name="connsiteY52" fmla="*/ 397237 h 1800130"/>
                <a:gd name="connsiteX53" fmla="*/ 1492869 w 2398629"/>
                <a:gd name="connsiteY53" fmla="*/ 413374 h 1800130"/>
                <a:gd name="connsiteX54" fmla="*/ 1503451 w 2398629"/>
                <a:gd name="connsiteY54" fmla="*/ 478272 h 1800130"/>
                <a:gd name="connsiteX55" fmla="*/ 1763752 w 2398629"/>
                <a:gd name="connsiteY55" fmla="*/ 702595 h 1800130"/>
                <a:gd name="connsiteX56" fmla="*/ 1764850 w 2398629"/>
                <a:gd name="connsiteY56" fmla="*/ 702572 h 1800130"/>
                <a:gd name="connsiteX57" fmla="*/ 1700597 w 2398629"/>
                <a:gd name="connsiteY57" fmla="*/ 773519 h 1800130"/>
                <a:gd name="connsiteX58" fmla="*/ 1442786 w 2398629"/>
                <a:gd name="connsiteY58" fmla="*/ 550226 h 1800130"/>
                <a:gd name="connsiteX59" fmla="*/ 1406016 w 2398629"/>
                <a:gd name="connsiteY59" fmla="*/ 533737 h 1800130"/>
                <a:gd name="connsiteX60" fmla="*/ 1375066 w 2398629"/>
                <a:gd name="connsiteY60" fmla="*/ 549520 h 1800130"/>
                <a:gd name="connsiteX61" fmla="*/ 1384942 w 2398629"/>
                <a:gd name="connsiteY61" fmla="*/ 615123 h 1800130"/>
                <a:gd name="connsiteX62" fmla="*/ 1642587 w 2398629"/>
                <a:gd name="connsiteY62" fmla="*/ 837570 h 1800130"/>
                <a:gd name="connsiteX63" fmla="*/ 1584222 w 2398629"/>
                <a:gd name="connsiteY63" fmla="*/ 902012 h 1800130"/>
                <a:gd name="connsiteX64" fmla="*/ 1575406 w 2398629"/>
                <a:gd name="connsiteY64" fmla="*/ 896588 h 1800130"/>
                <a:gd name="connsiteX65" fmla="*/ 1107006 w 2398629"/>
                <a:gd name="connsiteY65" fmla="*/ 490264 h 1800130"/>
                <a:gd name="connsiteX66" fmla="*/ 1067240 w 2398629"/>
                <a:gd name="connsiteY66" fmla="*/ 470865 h 1800130"/>
                <a:gd name="connsiteX67" fmla="*/ 1034349 w 2398629"/>
                <a:gd name="connsiteY67" fmla="*/ 485326 h 1800130"/>
                <a:gd name="connsiteX68" fmla="*/ 1049163 w 2398629"/>
                <a:gd name="connsiteY68" fmla="*/ 555869 h 1800130"/>
                <a:gd name="connsiteX69" fmla="*/ 1205060 w 2398629"/>
                <a:gd name="connsiteY69" fmla="*/ 691309 h 1800130"/>
                <a:gd name="connsiteX70" fmla="*/ 1523204 w 2398629"/>
                <a:gd name="connsiteY70" fmla="*/ 968540 h 1800130"/>
                <a:gd name="connsiteX71" fmla="*/ 1523700 w 2398629"/>
                <a:gd name="connsiteY71" fmla="*/ 968832 h 1800130"/>
                <a:gd name="connsiteX72" fmla="*/ 1480696 w 2398629"/>
                <a:gd name="connsiteY72" fmla="*/ 1016309 h 1800130"/>
                <a:gd name="connsiteX73" fmla="*/ 1460423 w 2398629"/>
                <a:gd name="connsiteY73" fmla="*/ 994639 h 1800130"/>
                <a:gd name="connsiteX74" fmla="*/ 1217052 w 2398629"/>
                <a:gd name="connsiteY74" fmla="*/ 783719 h 1800130"/>
                <a:gd name="connsiteX75" fmla="*/ 1181782 w 2398629"/>
                <a:gd name="connsiteY75" fmla="*/ 769610 h 1800130"/>
                <a:gd name="connsiteX76" fmla="*/ 1150743 w 2398629"/>
                <a:gd name="connsiteY76" fmla="*/ 785129 h 1800130"/>
                <a:gd name="connsiteX77" fmla="*/ 1158502 w 2398629"/>
                <a:gd name="connsiteY77" fmla="*/ 847910 h 1800130"/>
                <a:gd name="connsiteX78" fmla="*/ 1262200 w 2398629"/>
                <a:gd name="connsiteY78" fmla="*/ 938205 h 1800130"/>
                <a:gd name="connsiteX79" fmla="*/ 1342707 w 2398629"/>
                <a:gd name="connsiteY79" fmla="*/ 1009276 h 1800130"/>
                <a:gd name="connsiteX80" fmla="*/ 1425691 w 2398629"/>
                <a:gd name="connsiteY80" fmla="*/ 1077036 h 1800130"/>
                <a:gd name="connsiteX81" fmla="*/ 1351596 w 2398629"/>
                <a:gd name="connsiteY81" fmla="*/ 1158829 h 1800130"/>
                <a:gd name="connsiteX82" fmla="*/ 1218640 w 2398629"/>
                <a:gd name="connsiteY82" fmla="*/ 1039697 h 1800130"/>
                <a:gd name="connsiteX83" fmla="*/ 1082317 w 2398629"/>
                <a:gd name="connsiteY83" fmla="*/ 924096 h 1800130"/>
                <a:gd name="connsiteX84" fmla="*/ 1049868 w 2398629"/>
                <a:gd name="connsiteY84" fmla="*/ 915544 h 1800130"/>
                <a:gd name="connsiteX85" fmla="*/ 1021651 w 2398629"/>
                <a:gd name="connsiteY85" fmla="*/ 933972 h 1800130"/>
                <a:gd name="connsiteX86" fmla="*/ 1032231 w 2398629"/>
                <a:gd name="connsiteY86" fmla="*/ 994639 h 1800130"/>
                <a:gd name="connsiteX87" fmla="*/ 1294648 w 2398629"/>
                <a:gd name="connsiteY87" fmla="*/ 1221077 h 1800130"/>
                <a:gd name="connsiteX88" fmla="*/ 1295219 w 2398629"/>
                <a:gd name="connsiteY88" fmla="*/ 1221063 h 1800130"/>
                <a:gd name="connsiteX89" fmla="*/ 1242520 w 2398629"/>
                <a:gd name="connsiteY89" fmla="*/ 1279230 h 1800130"/>
                <a:gd name="connsiteX90" fmla="*/ 1242448 w 2398629"/>
                <a:gd name="connsiteY90" fmla="*/ 1278922 h 1800130"/>
                <a:gd name="connsiteX91" fmla="*/ 984969 w 2398629"/>
                <a:gd name="connsiteY91" fmla="*/ 1055305 h 1800130"/>
                <a:gd name="connsiteX92" fmla="*/ 958869 w 2398629"/>
                <a:gd name="connsiteY92" fmla="*/ 1040491 h 1800130"/>
                <a:gd name="connsiteX93" fmla="*/ 910899 w 2398629"/>
                <a:gd name="connsiteY93" fmla="*/ 1063770 h 1800130"/>
                <a:gd name="connsiteX94" fmla="*/ 924303 w 2398629"/>
                <a:gd name="connsiteY94" fmla="*/ 1117382 h 1800130"/>
                <a:gd name="connsiteX95" fmla="*/ 1183899 w 2398629"/>
                <a:gd name="connsiteY95" fmla="*/ 1343116 h 1800130"/>
                <a:gd name="connsiteX96" fmla="*/ 1184562 w 2398629"/>
                <a:gd name="connsiteY96" fmla="*/ 1343200 h 1800130"/>
                <a:gd name="connsiteX97" fmla="*/ 1110149 w 2398629"/>
                <a:gd name="connsiteY97" fmla="*/ 1425315 h 1800130"/>
                <a:gd name="connsiteX98" fmla="*/ 698570 w 2398629"/>
                <a:gd name="connsiteY98" fmla="*/ 1068002 h 1800130"/>
                <a:gd name="connsiteX99" fmla="*/ 608275 w 2398629"/>
                <a:gd name="connsiteY99" fmla="*/ 991112 h 1800130"/>
                <a:gd name="connsiteX100" fmla="*/ 575474 w 2398629"/>
                <a:gd name="connsiteY100" fmla="*/ 979472 h 1800130"/>
                <a:gd name="connsiteX101" fmla="*/ 546905 w 2398629"/>
                <a:gd name="connsiteY101" fmla="*/ 995344 h 1800130"/>
                <a:gd name="connsiteX102" fmla="*/ 552547 w 2398629"/>
                <a:gd name="connsiteY102" fmla="*/ 1057422 h 1800130"/>
                <a:gd name="connsiteX103" fmla="*/ 566655 w 2398629"/>
                <a:gd name="connsiteY103" fmla="*/ 1070118 h 1800130"/>
                <a:gd name="connsiteX104" fmla="*/ 719026 w 2398629"/>
                <a:gd name="connsiteY104" fmla="*/ 1202031 h 1800130"/>
                <a:gd name="connsiteX105" fmla="*/ 1052115 w 2398629"/>
                <a:gd name="connsiteY105" fmla="*/ 1489347 h 1800130"/>
                <a:gd name="connsiteX106" fmla="*/ 980295 w 2398629"/>
                <a:gd name="connsiteY106" fmla="*/ 1568576 h 1800130"/>
                <a:gd name="connsiteX107" fmla="*/ 819903 w 2398629"/>
                <a:gd name="connsiteY107" fmla="*/ 1745207 h 1800130"/>
                <a:gd name="connsiteX108" fmla="*/ 595579 w 2398629"/>
                <a:gd name="connsiteY108" fmla="*/ 1724044 h 1800130"/>
                <a:gd name="connsiteX109" fmla="*/ 83445 w 2398629"/>
                <a:gd name="connsiteY109" fmla="*/ 1261995 h 1800130"/>
                <a:gd name="connsiteX110" fmla="*/ 45353 w 2398629"/>
                <a:gd name="connsiteY110" fmla="*/ 1045431 h 1800130"/>
                <a:gd name="connsiteX111" fmla="*/ 946878 w 2398629"/>
                <a:gd name="connsiteY111" fmla="*/ 48674 h 1800130"/>
                <a:gd name="connsiteX112" fmla="*/ 1055513 w 2398629"/>
                <a:gd name="connsiteY112" fmla="*/ 0 h 180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2398629" h="1800130">
                  <a:moveTo>
                    <a:pt x="1877060" y="60252"/>
                  </a:moveTo>
                  <a:lnTo>
                    <a:pt x="1918942" y="97347"/>
                  </a:lnTo>
                  <a:cubicBezTo>
                    <a:pt x="1992305" y="161540"/>
                    <a:pt x="2065671" y="225027"/>
                    <a:pt x="2139033" y="289221"/>
                  </a:cubicBezTo>
                  <a:lnTo>
                    <a:pt x="2139158" y="289242"/>
                  </a:lnTo>
                  <a:lnTo>
                    <a:pt x="2128206" y="301336"/>
                  </a:lnTo>
                  <a:lnTo>
                    <a:pt x="2064072" y="372158"/>
                  </a:lnTo>
                  <a:lnTo>
                    <a:pt x="2051562" y="352004"/>
                  </a:lnTo>
                  <a:cubicBezTo>
                    <a:pt x="1965500" y="279346"/>
                    <a:pt x="1881555" y="205277"/>
                    <a:pt x="1796199" y="131913"/>
                  </a:cubicBezTo>
                  <a:cubicBezTo>
                    <a:pt x="1779975" y="117805"/>
                    <a:pt x="1767277" y="98053"/>
                    <a:pt x="1743293" y="94525"/>
                  </a:cubicBezTo>
                  <a:lnTo>
                    <a:pt x="1739894" y="91584"/>
                  </a:lnTo>
                  <a:lnTo>
                    <a:pt x="1758660" y="88817"/>
                  </a:lnTo>
                  <a:cubicBezTo>
                    <a:pt x="1798627" y="81741"/>
                    <a:pt x="1832443" y="73452"/>
                    <a:pt x="1861277" y="65251"/>
                  </a:cubicBezTo>
                  <a:close/>
                  <a:moveTo>
                    <a:pt x="2099884" y="14863"/>
                  </a:moveTo>
                  <a:lnTo>
                    <a:pt x="2109407" y="23277"/>
                  </a:lnTo>
                  <a:cubicBezTo>
                    <a:pt x="2111523" y="33859"/>
                    <a:pt x="2119283" y="40913"/>
                    <a:pt x="2126337" y="45851"/>
                  </a:cubicBezTo>
                  <a:cubicBezTo>
                    <a:pt x="2160902" y="74069"/>
                    <a:pt x="2192646" y="105106"/>
                    <a:pt x="2227916" y="132618"/>
                  </a:cubicBezTo>
                  <a:cubicBezTo>
                    <a:pt x="2238498" y="141082"/>
                    <a:pt x="2244846" y="155192"/>
                    <a:pt x="2261778" y="152370"/>
                  </a:cubicBezTo>
                  <a:lnTo>
                    <a:pt x="2263076" y="152478"/>
                  </a:lnTo>
                  <a:lnTo>
                    <a:pt x="2262484" y="153075"/>
                  </a:lnTo>
                  <a:cubicBezTo>
                    <a:pt x="2260500" y="155258"/>
                    <a:pt x="2246897" y="170274"/>
                    <a:pt x="2223807" y="195769"/>
                  </a:cubicBezTo>
                  <a:lnTo>
                    <a:pt x="2198607" y="223595"/>
                  </a:lnTo>
                  <a:lnTo>
                    <a:pt x="2190795" y="208979"/>
                  </a:lnTo>
                  <a:cubicBezTo>
                    <a:pt x="2187003" y="204571"/>
                    <a:pt x="2182418" y="200691"/>
                    <a:pt x="2177833" y="196812"/>
                  </a:cubicBezTo>
                  <a:cubicBezTo>
                    <a:pt x="2138329" y="165066"/>
                    <a:pt x="2101647" y="129090"/>
                    <a:pt x="2061437" y="97347"/>
                  </a:cubicBezTo>
                  <a:cubicBezTo>
                    <a:pt x="2033221" y="74773"/>
                    <a:pt x="2011353" y="43735"/>
                    <a:pt x="1976081" y="30332"/>
                  </a:cubicBezTo>
                  <a:lnTo>
                    <a:pt x="1975607" y="29942"/>
                  </a:lnTo>
                  <a:lnTo>
                    <a:pt x="1983844" y="27512"/>
                  </a:lnTo>
                  <a:close/>
                  <a:moveTo>
                    <a:pt x="2230932" y="10082"/>
                  </a:moveTo>
                  <a:lnTo>
                    <a:pt x="2329553" y="13623"/>
                  </a:lnTo>
                  <a:cubicBezTo>
                    <a:pt x="2358244" y="15651"/>
                    <a:pt x="2381876" y="18341"/>
                    <a:pt x="2398629" y="21162"/>
                  </a:cubicBezTo>
                  <a:cubicBezTo>
                    <a:pt x="2378878" y="36329"/>
                    <a:pt x="2354541" y="59784"/>
                    <a:pt x="2330292" y="84209"/>
                  </a:cubicBezTo>
                  <a:lnTo>
                    <a:pt x="2320314" y="94390"/>
                  </a:lnTo>
                  <a:lnTo>
                    <a:pt x="2300576" y="69835"/>
                  </a:lnTo>
                  <a:close/>
                  <a:moveTo>
                    <a:pt x="1055513" y="0"/>
                  </a:moveTo>
                  <a:cubicBezTo>
                    <a:pt x="1193068" y="0"/>
                    <a:pt x="1326393" y="19752"/>
                    <a:pt x="1454780" y="71954"/>
                  </a:cubicBezTo>
                  <a:cubicBezTo>
                    <a:pt x="1507686" y="93115"/>
                    <a:pt x="1562708" y="104401"/>
                    <a:pt x="1619141" y="105107"/>
                  </a:cubicBezTo>
                  <a:lnTo>
                    <a:pt x="1620755" y="104962"/>
                  </a:lnTo>
                  <a:lnTo>
                    <a:pt x="1629014" y="110045"/>
                  </a:lnTo>
                  <a:cubicBezTo>
                    <a:pt x="1753875" y="219385"/>
                    <a:pt x="1879439" y="328020"/>
                    <a:pt x="2005004" y="437360"/>
                  </a:cubicBezTo>
                  <a:lnTo>
                    <a:pt x="2005024" y="437363"/>
                  </a:lnTo>
                  <a:lnTo>
                    <a:pt x="1950397" y="497686"/>
                  </a:lnTo>
                  <a:lnTo>
                    <a:pt x="1937991" y="483210"/>
                  </a:lnTo>
                  <a:cubicBezTo>
                    <a:pt x="1852635" y="409140"/>
                    <a:pt x="1767278" y="335073"/>
                    <a:pt x="1681922" y="261708"/>
                  </a:cubicBezTo>
                  <a:cubicBezTo>
                    <a:pt x="1671693" y="252891"/>
                    <a:pt x="1660582" y="249364"/>
                    <a:pt x="1649913" y="250422"/>
                  </a:cubicBezTo>
                  <a:cubicBezTo>
                    <a:pt x="1639244" y="251480"/>
                    <a:pt x="1629015" y="257123"/>
                    <a:pt x="1620550" y="266646"/>
                  </a:cubicBezTo>
                  <a:cubicBezTo>
                    <a:pt x="1604326" y="285693"/>
                    <a:pt x="1605736" y="307561"/>
                    <a:pt x="1626194" y="327313"/>
                  </a:cubicBezTo>
                  <a:cubicBezTo>
                    <a:pt x="1644536" y="344947"/>
                    <a:pt x="1664286" y="361173"/>
                    <a:pt x="1684038" y="378102"/>
                  </a:cubicBezTo>
                  <a:cubicBezTo>
                    <a:pt x="1753876" y="438768"/>
                    <a:pt x="1824417" y="498729"/>
                    <a:pt x="1894959" y="558689"/>
                  </a:cubicBezTo>
                  <a:lnTo>
                    <a:pt x="1895170" y="558670"/>
                  </a:lnTo>
                  <a:lnTo>
                    <a:pt x="1820660" y="640947"/>
                  </a:lnTo>
                  <a:lnTo>
                    <a:pt x="1813836" y="632758"/>
                  </a:lnTo>
                  <a:cubicBezTo>
                    <a:pt x="1728481" y="557985"/>
                    <a:pt x="1642419" y="483209"/>
                    <a:pt x="1556357" y="409142"/>
                  </a:cubicBezTo>
                  <a:cubicBezTo>
                    <a:pt x="1546129" y="399971"/>
                    <a:pt x="1534137" y="396268"/>
                    <a:pt x="1522762" y="397237"/>
                  </a:cubicBezTo>
                  <a:cubicBezTo>
                    <a:pt x="1511387" y="398207"/>
                    <a:pt x="1500629" y="403851"/>
                    <a:pt x="1492869" y="413374"/>
                  </a:cubicBezTo>
                  <a:cubicBezTo>
                    <a:pt x="1475940" y="433830"/>
                    <a:pt x="1480172" y="457815"/>
                    <a:pt x="1503451" y="478272"/>
                  </a:cubicBezTo>
                  <a:cubicBezTo>
                    <a:pt x="1590217" y="553047"/>
                    <a:pt x="1676985" y="627820"/>
                    <a:pt x="1763752" y="702595"/>
                  </a:cubicBezTo>
                  <a:lnTo>
                    <a:pt x="1764850" y="702572"/>
                  </a:lnTo>
                  <a:lnTo>
                    <a:pt x="1700597" y="773519"/>
                  </a:lnTo>
                  <a:lnTo>
                    <a:pt x="1442786" y="550226"/>
                  </a:lnTo>
                  <a:cubicBezTo>
                    <a:pt x="1429736" y="539292"/>
                    <a:pt x="1417391" y="533825"/>
                    <a:pt x="1406016" y="533737"/>
                  </a:cubicBezTo>
                  <a:cubicBezTo>
                    <a:pt x="1394641" y="533648"/>
                    <a:pt x="1384236" y="538939"/>
                    <a:pt x="1375066" y="549520"/>
                  </a:cubicBezTo>
                  <a:cubicBezTo>
                    <a:pt x="1358841" y="568565"/>
                    <a:pt x="1362368" y="595371"/>
                    <a:pt x="1384942" y="615123"/>
                  </a:cubicBezTo>
                  <a:lnTo>
                    <a:pt x="1642587" y="837570"/>
                  </a:lnTo>
                  <a:lnTo>
                    <a:pt x="1584222" y="902012"/>
                  </a:lnTo>
                  <a:lnTo>
                    <a:pt x="1575406" y="896588"/>
                  </a:lnTo>
                  <a:cubicBezTo>
                    <a:pt x="1419509" y="761146"/>
                    <a:pt x="1262905" y="625705"/>
                    <a:pt x="1107006" y="490264"/>
                  </a:cubicBezTo>
                  <a:cubicBezTo>
                    <a:pt x="1093251" y="478272"/>
                    <a:pt x="1079672" y="471747"/>
                    <a:pt x="1067240" y="470865"/>
                  </a:cubicBezTo>
                  <a:cubicBezTo>
                    <a:pt x="1054807" y="469983"/>
                    <a:pt x="1043520" y="474745"/>
                    <a:pt x="1034349" y="485326"/>
                  </a:cubicBezTo>
                  <a:cubicBezTo>
                    <a:pt x="1015303" y="506490"/>
                    <a:pt x="1020241" y="530473"/>
                    <a:pt x="1049163" y="555869"/>
                  </a:cubicBezTo>
                  <a:cubicBezTo>
                    <a:pt x="1100658" y="601015"/>
                    <a:pt x="1152860" y="646163"/>
                    <a:pt x="1205060" y="691309"/>
                  </a:cubicBezTo>
                  <a:cubicBezTo>
                    <a:pt x="1310873" y="783720"/>
                    <a:pt x="1417393" y="876130"/>
                    <a:pt x="1523204" y="968540"/>
                  </a:cubicBezTo>
                  <a:lnTo>
                    <a:pt x="1523700" y="968832"/>
                  </a:lnTo>
                  <a:lnTo>
                    <a:pt x="1480696" y="1016309"/>
                  </a:lnTo>
                  <a:lnTo>
                    <a:pt x="1460423" y="994639"/>
                  </a:lnTo>
                  <a:cubicBezTo>
                    <a:pt x="1380006" y="924096"/>
                    <a:pt x="1298176" y="853554"/>
                    <a:pt x="1217052" y="783719"/>
                  </a:cubicBezTo>
                  <a:cubicBezTo>
                    <a:pt x="1205766" y="773843"/>
                    <a:pt x="1193421" y="769258"/>
                    <a:pt x="1181782" y="769610"/>
                  </a:cubicBezTo>
                  <a:cubicBezTo>
                    <a:pt x="1170142" y="769963"/>
                    <a:pt x="1159208" y="775253"/>
                    <a:pt x="1150743" y="785129"/>
                  </a:cubicBezTo>
                  <a:cubicBezTo>
                    <a:pt x="1133813" y="804175"/>
                    <a:pt x="1135929" y="827454"/>
                    <a:pt x="1158502" y="847910"/>
                  </a:cubicBezTo>
                  <a:cubicBezTo>
                    <a:pt x="1192362" y="878244"/>
                    <a:pt x="1226928" y="908578"/>
                    <a:pt x="1262200" y="938205"/>
                  </a:cubicBezTo>
                  <a:cubicBezTo>
                    <a:pt x="1289359" y="961484"/>
                    <a:pt x="1315813" y="985644"/>
                    <a:pt x="1342707" y="1009276"/>
                  </a:cubicBezTo>
                  <a:lnTo>
                    <a:pt x="1425691" y="1077036"/>
                  </a:lnTo>
                  <a:lnTo>
                    <a:pt x="1351596" y="1158829"/>
                  </a:lnTo>
                  <a:lnTo>
                    <a:pt x="1218640" y="1039697"/>
                  </a:lnTo>
                  <a:cubicBezTo>
                    <a:pt x="1173493" y="1000811"/>
                    <a:pt x="1127817" y="962542"/>
                    <a:pt x="1082317" y="924096"/>
                  </a:cubicBezTo>
                  <a:cubicBezTo>
                    <a:pt x="1072441" y="915984"/>
                    <a:pt x="1060801" y="913515"/>
                    <a:pt x="1049868" y="915544"/>
                  </a:cubicBezTo>
                  <a:cubicBezTo>
                    <a:pt x="1038934" y="917572"/>
                    <a:pt x="1028705" y="924097"/>
                    <a:pt x="1021651" y="933972"/>
                  </a:cubicBezTo>
                  <a:cubicBezTo>
                    <a:pt x="1007541" y="953724"/>
                    <a:pt x="1011069" y="976297"/>
                    <a:pt x="1032231" y="994639"/>
                  </a:cubicBezTo>
                  <a:cubicBezTo>
                    <a:pt x="1119703" y="1070118"/>
                    <a:pt x="1207176" y="1145598"/>
                    <a:pt x="1294648" y="1221077"/>
                  </a:cubicBezTo>
                  <a:lnTo>
                    <a:pt x="1295219" y="1221063"/>
                  </a:lnTo>
                  <a:lnTo>
                    <a:pt x="1242520" y="1279230"/>
                  </a:lnTo>
                  <a:lnTo>
                    <a:pt x="1242448" y="1278922"/>
                  </a:lnTo>
                  <a:cubicBezTo>
                    <a:pt x="1157093" y="1204147"/>
                    <a:pt x="1071031" y="1130080"/>
                    <a:pt x="984969" y="1055305"/>
                  </a:cubicBezTo>
                  <a:cubicBezTo>
                    <a:pt x="977209" y="1048251"/>
                    <a:pt x="969449" y="1041903"/>
                    <a:pt x="958869" y="1040491"/>
                  </a:cubicBezTo>
                  <a:cubicBezTo>
                    <a:pt x="937705" y="1036965"/>
                    <a:pt x="920069" y="1044019"/>
                    <a:pt x="910899" y="1063770"/>
                  </a:cubicBezTo>
                  <a:cubicBezTo>
                    <a:pt x="901023" y="1084226"/>
                    <a:pt x="906667" y="1102568"/>
                    <a:pt x="924303" y="1117382"/>
                  </a:cubicBezTo>
                  <a:cubicBezTo>
                    <a:pt x="1011069" y="1192861"/>
                    <a:pt x="1097131" y="1267636"/>
                    <a:pt x="1183899" y="1343116"/>
                  </a:cubicBezTo>
                  <a:lnTo>
                    <a:pt x="1184562" y="1343200"/>
                  </a:lnTo>
                  <a:lnTo>
                    <a:pt x="1110149" y="1425315"/>
                  </a:lnTo>
                  <a:lnTo>
                    <a:pt x="698570" y="1068002"/>
                  </a:lnTo>
                  <a:cubicBezTo>
                    <a:pt x="668237" y="1041902"/>
                    <a:pt x="639315" y="1015802"/>
                    <a:pt x="608275" y="991112"/>
                  </a:cubicBezTo>
                  <a:cubicBezTo>
                    <a:pt x="597341" y="982294"/>
                    <a:pt x="586055" y="978591"/>
                    <a:pt x="575474" y="979472"/>
                  </a:cubicBezTo>
                  <a:cubicBezTo>
                    <a:pt x="564893" y="980354"/>
                    <a:pt x="555017" y="985821"/>
                    <a:pt x="546905" y="995344"/>
                  </a:cubicBezTo>
                  <a:cubicBezTo>
                    <a:pt x="532091" y="1013684"/>
                    <a:pt x="534207" y="1038374"/>
                    <a:pt x="552547" y="1057422"/>
                  </a:cubicBezTo>
                  <a:cubicBezTo>
                    <a:pt x="556781" y="1061654"/>
                    <a:pt x="561719" y="1065886"/>
                    <a:pt x="566655" y="1070118"/>
                  </a:cubicBezTo>
                  <a:cubicBezTo>
                    <a:pt x="617447" y="1114560"/>
                    <a:pt x="668237" y="1158295"/>
                    <a:pt x="719026" y="1202031"/>
                  </a:cubicBezTo>
                  <a:lnTo>
                    <a:pt x="1052115" y="1489347"/>
                  </a:lnTo>
                  <a:lnTo>
                    <a:pt x="980295" y="1568576"/>
                  </a:lnTo>
                  <a:cubicBezTo>
                    <a:pt x="893732" y="1664045"/>
                    <a:pt x="834585" y="1729203"/>
                    <a:pt x="819903" y="1745207"/>
                  </a:cubicBezTo>
                  <a:cubicBezTo>
                    <a:pt x="747950" y="1824919"/>
                    <a:pt x="678818" y="1817865"/>
                    <a:pt x="595579" y="1724044"/>
                  </a:cubicBezTo>
                  <a:cubicBezTo>
                    <a:pt x="441798" y="1552627"/>
                    <a:pt x="267559" y="1400962"/>
                    <a:pt x="83445" y="1261995"/>
                  </a:cubicBezTo>
                  <a:cubicBezTo>
                    <a:pt x="-13197" y="1189337"/>
                    <a:pt x="-25895" y="1123732"/>
                    <a:pt x="45353" y="1045431"/>
                  </a:cubicBezTo>
                  <a:cubicBezTo>
                    <a:pt x="345861" y="713179"/>
                    <a:pt x="646370" y="380927"/>
                    <a:pt x="946878" y="48674"/>
                  </a:cubicBezTo>
                  <a:cubicBezTo>
                    <a:pt x="977212" y="15520"/>
                    <a:pt x="1010366" y="0"/>
                    <a:pt x="1055513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9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70">
            <a:extLst>
              <a:ext uri="{FF2B5EF4-FFF2-40B4-BE49-F238E27FC236}">
                <a16:creationId xmlns:a16="http://schemas.microsoft.com/office/drawing/2014/main" id="{3DB6F6B2-0B20-4545-A1F4-9A15DAE615C1}"/>
              </a:ext>
            </a:extLst>
          </p:cNvPr>
          <p:cNvGrpSpPr/>
          <p:nvPr/>
        </p:nvGrpSpPr>
        <p:grpSpPr>
          <a:xfrm>
            <a:off x="1027060" y="4139800"/>
            <a:ext cx="3402699" cy="975669"/>
            <a:chOff x="4965552" y="1768882"/>
            <a:chExt cx="2592449" cy="975669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CD388B8-1CA1-4809-953E-0E8470196E9D}"/>
                </a:ext>
              </a:extLst>
            </p:cNvPr>
            <p:cNvSpPr txBox="1"/>
            <p:nvPr/>
          </p:nvSpPr>
          <p:spPr>
            <a:xfrm>
              <a:off x="4974445" y="2121303"/>
              <a:ext cx="258355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CCCF205-857C-4D5F-B64B-34055CA76C5D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8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oup 73">
            <a:extLst>
              <a:ext uri="{FF2B5EF4-FFF2-40B4-BE49-F238E27FC236}">
                <a16:creationId xmlns:a16="http://schemas.microsoft.com/office/drawing/2014/main" id="{7783C360-FD6A-49E7-AC9B-20F3BE3A054E}"/>
              </a:ext>
            </a:extLst>
          </p:cNvPr>
          <p:cNvGrpSpPr/>
          <p:nvPr/>
        </p:nvGrpSpPr>
        <p:grpSpPr>
          <a:xfrm>
            <a:off x="1027060" y="4984263"/>
            <a:ext cx="3391027" cy="885659"/>
            <a:chOff x="4965551" y="1916917"/>
            <a:chExt cx="2583556" cy="885659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08D00939-DBB6-48A9-8964-B921007529F9}"/>
                </a:ext>
              </a:extLst>
            </p:cNvPr>
            <p:cNvSpPr txBox="1"/>
            <p:nvPr/>
          </p:nvSpPr>
          <p:spPr>
            <a:xfrm>
              <a:off x="4965551" y="2179328"/>
              <a:ext cx="258355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9CC0BF1-702B-4AD8-A5D6-AFB06F321716}"/>
                </a:ext>
              </a:extLst>
            </p:cNvPr>
            <p:cNvSpPr txBox="1"/>
            <p:nvPr/>
          </p:nvSpPr>
          <p:spPr>
            <a:xfrm>
              <a:off x="4965551" y="1916917"/>
              <a:ext cx="2583556" cy="38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roup 76">
            <a:extLst>
              <a:ext uri="{FF2B5EF4-FFF2-40B4-BE49-F238E27FC236}">
                <a16:creationId xmlns:a16="http://schemas.microsoft.com/office/drawing/2014/main" id="{A5984F10-4425-4999-B86F-F33FB92FDFAF}"/>
              </a:ext>
            </a:extLst>
          </p:cNvPr>
          <p:cNvGrpSpPr/>
          <p:nvPr/>
        </p:nvGrpSpPr>
        <p:grpSpPr>
          <a:xfrm>
            <a:off x="1004616" y="5771965"/>
            <a:ext cx="3413471" cy="906211"/>
            <a:chOff x="4948452" y="2008191"/>
            <a:chExt cx="2600656" cy="906211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8E66016-11F8-4CC3-9F6C-FDD5C180C2BC}"/>
                </a:ext>
              </a:extLst>
            </p:cNvPr>
            <p:cNvSpPr txBox="1"/>
            <p:nvPr/>
          </p:nvSpPr>
          <p:spPr>
            <a:xfrm>
              <a:off x="4965552" y="2291154"/>
              <a:ext cx="258355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74E7FD7-9053-4B53-A0F6-ADB2B1F0F597}"/>
                </a:ext>
              </a:extLst>
            </p:cNvPr>
            <p:cNvSpPr txBox="1"/>
            <p:nvPr/>
          </p:nvSpPr>
          <p:spPr>
            <a:xfrm>
              <a:off x="4948452" y="2008191"/>
              <a:ext cx="2583556" cy="38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4" name="Group 70">
            <a:extLst>
              <a:ext uri="{FF2B5EF4-FFF2-40B4-BE49-F238E27FC236}">
                <a16:creationId xmlns:a16="http://schemas.microsoft.com/office/drawing/2014/main" id="{26F76ED1-FFE6-4283-9A40-7CE0CA6643A0}"/>
              </a:ext>
            </a:extLst>
          </p:cNvPr>
          <p:cNvGrpSpPr/>
          <p:nvPr/>
        </p:nvGrpSpPr>
        <p:grpSpPr>
          <a:xfrm>
            <a:off x="7773912" y="4139800"/>
            <a:ext cx="3391027" cy="833896"/>
            <a:chOff x="4965552" y="1768882"/>
            <a:chExt cx="2583556" cy="833896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40DC2FB-9698-4B3D-AA59-220F73FEBB93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8E98F1B0-49CF-466D-A35D-8EA5745532BF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8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7" name="Group 73">
            <a:extLst>
              <a:ext uri="{FF2B5EF4-FFF2-40B4-BE49-F238E27FC236}">
                <a16:creationId xmlns:a16="http://schemas.microsoft.com/office/drawing/2014/main" id="{FA8B460A-9DEF-48B2-861F-469221CD1C68}"/>
              </a:ext>
            </a:extLst>
          </p:cNvPr>
          <p:cNvGrpSpPr/>
          <p:nvPr/>
        </p:nvGrpSpPr>
        <p:grpSpPr>
          <a:xfrm>
            <a:off x="7680303" y="4893067"/>
            <a:ext cx="3484635" cy="908728"/>
            <a:chOff x="4894235" y="1825721"/>
            <a:chExt cx="2654875" cy="908728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58B7064E-6E85-4F49-B851-BB1BCF7E080F}"/>
                </a:ext>
              </a:extLst>
            </p:cNvPr>
            <p:cNvSpPr txBox="1"/>
            <p:nvPr/>
          </p:nvSpPr>
          <p:spPr>
            <a:xfrm>
              <a:off x="4965554" y="2111201"/>
              <a:ext cx="258355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E5DE6300-089C-4D64-8AFB-58FC40D8D66C}"/>
                </a:ext>
              </a:extLst>
            </p:cNvPr>
            <p:cNvSpPr txBox="1"/>
            <p:nvPr/>
          </p:nvSpPr>
          <p:spPr>
            <a:xfrm>
              <a:off x="4894235" y="1825721"/>
              <a:ext cx="2583556" cy="38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0" name="Group 76">
            <a:extLst>
              <a:ext uri="{FF2B5EF4-FFF2-40B4-BE49-F238E27FC236}">
                <a16:creationId xmlns:a16="http://schemas.microsoft.com/office/drawing/2014/main" id="{E6E66A1A-246E-47CF-8E60-9D102A83A207}"/>
              </a:ext>
            </a:extLst>
          </p:cNvPr>
          <p:cNvGrpSpPr/>
          <p:nvPr/>
        </p:nvGrpSpPr>
        <p:grpSpPr>
          <a:xfrm>
            <a:off x="7759864" y="5769326"/>
            <a:ext cx="3391027" cy="872044"/>
            <a:chOff x="4954849" y="2005552"/>
            <a:chExt cx="2583556" cy="872044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D2C471B-341B-4D64-90C4-CE4341788684}"/>
                </a:ext>
              </a:extLst>
            </p:cNvPr>
            <p:cNvSpPr txBox="1"/>
            <p:nvPr/>
          </p:nvSpPr>
          <p:spPr>
            <a:xfrm>
              <a:off x="4954849" y="2254348"/>
              <a:ext cx="258355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84E18E6-EDA3-46A8-8EA0-9CCB567ED4A1}"/>
                </a:ext>
              </a:extLst>
            </p:cNvPr>
            <p:cNvSpPr txBox="1"/>
            <p:nvPr/>
          </p:nvSpPr>
          <p:spPr>
            <a:xfrm>
              <a:off x="4954849" y="2005552"/>
              <a:ext cx="2583556" cy="388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3" name="텍스트 개체 틀 72">
            <a:extLst>
              <a:ext uri="{FF2B5EF4-FFF2-40B4-BE49-F238E27FC236}">
                <a16:creationId xmlns:a16="http://schemas.microsoft.com/office/drawing/2014/main" id="{81B16006-B04F-42DE-85CA-582E7D457D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a-IR" altLang="ko-KR" dirty="0">
                <a:cs typeface="B Nazanin" panose="00000400000000000000" pitchFamily="2" charset="-78"/>
              </a:rPr>
              <a:t>سبک اینفوگرافیک</a:t>
            </a:r>
            <a:endParaRPr lang="en-US" altLang="ko-K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C6E611-3ACE-4261-8D7A-97EC27BF80F2}"/>
              </a:ext>
            </a:extLst>
          </p:cNvPr>
          <p:cNvSpPr txBox="1"/>
          <p:nvPr/>
        </p:nvSpPr>
        <p:spPr>
          <a:xfrm>
            <a:off x="4542255" y="3635910"/>
            <a:ext cx="1135716" cy="615553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ctr"/>
            <a:r>
              <a:rPr lang="fa-IR" altLang="ko-KR" sz="2000" b="1" dirty="0">
                <a:solidFill>
                  <a:srgbClr val="E54632"/>
                </a:solidFill>
                <a:cs typeface="B Nazanin" panose="00000400000000000000" pitchFamily="2" charset="-78"/>
              </a:rPr>
              <a:t>خوب</a:t>
            </a:r>
          </a:p>
          <a:p>
            <a:pPr algn="ctr"/>
            <a:r>
              <a:rPr lang="fa-IR" altLang="ko-KR" sz="2000" b="1" dirty="0">
                <a:solidFill>
                  <a:srgbClr val="E54632"/>
                </a:solidFill>
                <a:cs typeface="B Nazanin" panose="00000400000000000000" pitchFamily="2" charset="-78"/>
              </a:rPr>
              <a:t>اثر</a:t>
            </a:r>
            <a:endParaRPr lang="ko-KR" altLang="en-US" sz="2000" b="1" dirty="0">
              <a:solidFill>
                <a:srgbClr val="E54632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5BE0F4-86B7-4486-917B-FE12B748C665}"/>
              </a:ext>
            </a:extLst>
          </p:cNvPr>
          <p:cNvSpPr txBox="1"/>
          <p:nvPr/>
        </p:nvSpPr>
        <p:spPr>
          <a:xfrm>
            <a:off x="6479798" y="3647778"/>
            <a:ext cx="1175285" cy="615553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ctr"/>
            <a:r>
              <a:rPr lang="fa-IR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بد</a:t>
            </a:r>
          </a:p>
          <a:p>
            <a:pPr algn="ctr"/>
            <a:r>
              <a:rPr lang="fa-IR" altLang="ko-K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اثر</a:t>
            </a:r>
            <a:endParaRPr lang="ko-KR" altLang="en-US" sz="2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id="{9FF696B3-3FA3-49BA-B7B1-7EE8AB9F8A06}"/>
              </a:ext>
            </a:extLst>
          </p:cNvPr>
          <p:cNvGrpSpPr/>
          <p:nvPr/>
        </p:nvGrpSpPr>
        <p:grpSpPr>
          <a:xfrm>
            <a:off x="4148175" y="3186113"/>
            <a:ext cx="3868820" cy="1517376"/>
            <a:chOff x="3530463" y="3335933"/>
            <a:chExt cx="2570076" cy="1008001"/>
          </a:xfrm>
        </p:grpSpPr>
        <p:grpSp>
          <p:nvGrpSpPr>
            <p:cNvPr id="15" name="Group 12">
              <a:extLst>
                <a:ext uri="{FF2B5EF4-FFF2-40B4-BE49-F238E27FC236}">
                  <a16:creationId xmlns:a16="http://schemas.microsoft.com/office/drawing/2014/main" id="{0C0CF8B9-3941-4D17-9682-739041AE66F0}"/>
                </a:ext>
              </a:extLst>
            </p:cNvPr>
            <p:cNvGrpSpPr/>
            <p:nvPr/>
          </p:nvGrpSpPr>
          <p:grpSpPr>
            <a:xfrm>
              <a:off x="3530463" y="3335934"/>
              <a:ext cx="1547368" cy="1008000"/>
              <a:chOff x="975964" y="2350490"/>
              <a:chExt cx="3454138" cy="2299893"/>
            </a:xfrm>
            <a:solidFill>
              <a:srgbClr val="E54632"/>
            </a:solidFill>
          </p:grpSpPr>
          <p:sp>
            <p:nvSpPr>
              <p:cNvPr id="22" name="Block Arc 2">
                <a:extLst>
                  <a:ext uri="{FF2B5EF4-FFF2-40B4-BE49-F238E27FC236}">
                    <a16:creationId xmlns:a16="http://schemas.microsoft.com/office/drawing/2014/main" id="{E1FE20DD-0E72-414A-A0E2-0F1505AAFF8A}"/>
                  </a:ext>
                </a:extLst>
              </p:cNvPr>
              <p:cNvSpPr/>
              <p:nvPr/>
            </p:nvSpPr>
            <p:spPr>
              <a:xfrm rot="16200000">
                <a:off x="975964" y="2350491"/>
                <a:ext cx="2299892" cy="2299892"/>
              </a:xfrm>
              <a:prstGeom prst="blockArc">
                <a:avLst>
                  <a:gd name="adj1" fmla="val 10800000"/>
                  <a:gd name="adj2" fmla="val 85088"/>
                  <a:gd name="adj3" fmla="val 10946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Rectangle 3">
                <a:extLst>
                  <a:ext uri="{FF2B5EF4-FFF2-40B4-BE49-F238E27FC236}">
                    <a16:creationId xmlns:a16="http://schemas.microsoft.com/office/drawing/2014/main" id="{4CE9C89A-6C15-4B1A-9CDA-6831F27701FA}"/>
                  </a:ext>
                </a:extLst>
              </p:cNvPr>
              <p:cNvSpPr/>
              <p:nvPr/>
            </p:nvSpPr>
            <p:spPr>
              <a:xfrm>
                <a:off x="2088723" y="2350490"/>
                <a:ext cx="1070154" cy="25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Rectangle 11">
                <a:extLst>
                  <a:ext uri="{FF2B5EF4-FFF2-40B4-BE49-F238E27FC236}">
                    <a16:creationId xmlns:a16="http://schemas.microsoft.com/office/drawing/2014/main" id="{8B896FB0-BC6B-4CBB-A7D1-487EF25DC7ED}"/>
                  </a:ext>
                </a:extLst>
              </p:cNvPr>
              <p:cNvSpPr/>
              <p:nvPr/>
            </p:nvSpPr>
            <p:spPr>
              <a:xfrm>
                <a:off x="2069857" y="4398383"/>
                <a:ext cx="1337692" cy="252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Block Arc 13">
                <a:extLst>
                  <a:ext uri="{FF2B5EF4-FFF2-40B4-BE49-F238E27FC236}">
                    <a16:creationId xmlns:a16="http://schemas.microsoft.com/office/drawing/2014/main" id="{CFB59308-0C87-4AF7-8F73-E6056158C0AD}"/>
                  </a:ext>
                </a:extLst>
              </p:cNvPr>
              <p:cNvSpPr/>
              <p:nvPr/>
            </p:nvSpPr>
            <p:spPr>
              <a:xfrm rot="5400000" flipH="1">
                <a:off x="3177261" y="2302812"/>
                <a:ext cx="1078511" cy="1173871"/>
              </a:xfrm>
              <a:custGeom>
                <a:avLst/>
                <a:gdLst/>
                <a:ahLst/>
                <a:cxnLst/>
                <a:rect l="l" t="t" r="r" b="b"/>
                <a:pathLst>
                  <a:path w="1078511" h="1173870">
                    <a:moveTo>
                      <a:pt x="1078158" y="1173870"/>
                    </a:moveTo>
                    <a:cubicBezTo>
                      <a:pt x="1088410" y="759770"/>
                      <a:pt x="875156" y="372156"/>
                      <a:pt x="519891" y="159151"/>
                    </a:cubicBezTo>
                    <a:cubicBezTo>
                      <a:pt x="359243" y="62832"/>
                      <a:pt x="180784" y="8948"/>
                      <a:pt x="0" y="0"/>
                    </a:cubicBezTo>
                    <a:lnTo>
                      <a:pt x="0" y="251968"/>
                    </a:lnTo>
                    <a:cubicBezTo>
                      <a:pt x="135880" y="260907"/>
                      <a:pt x="269609" y="302617"/>
                      <a:pt x="390438" y="375062"/>
                    </a:cubicBezTo>
                    <a:cubicBezTo>
                      <a:pt x="667928" y="541436"/>
                      <a:pt x="834496" y="844193"/>
                      <a:pt x="826489" y="11676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Right Triangle 10">
                <a:extLst>
                  <a:ext uri="{FF2B5EF4-FFF2-40B4-BE49-F238E27FC236}">
                    <a16:creationId xmlns:a16="http://schemas.microsoft.com/office/drawing/2014/main" id="{B732DB1D-6A30-47CF-AA9E-E578594184A2}"/>
                  </a:ext>
                </a:extLst>
              </p:cNvPr>
              <p:cNvSpPr/>
              <p:nvPr/>
            </p:nvSpPr>
            <p:spPr>
              <a:xfrm rot="18900000">
                <a:off x="3971844" y="3190724"/>
                <a:ext cx="458258" cy="458258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" name="Group 36">
              <a:extLst>
                <a:ext uri="{FF2B5EF4-FFF2-40B4-BE49-F238E27FC236}">
                  <a16:creationId xmlns:a16="http://schemas.microsoft.com/office/drawing/2014/main" id="{DDC2D284-F5FB-4A5F-82C8-85DB95B935E5}"/>
                </a:ext>
              </a:extLst>
            </p:cNvPr>
            <p:cNvGrpSpPr/>
            <p:nvPr/>
          </p:nvGrpSpPr>
          <p:grpSpPr>
            <a:xfrm rot="10800000">
              <a:off x="4572000" y="3335933"/>
              <a:ext cx="1528539" cy="1008000"/>
              <a:chOff x="975964" y="2350490"/>
              <a:chExt cx="3454138" cy="2299893"/>
            </a:xfrm>
            <a:solidFill>
              <a:schemeClr val="bg1">
                <a:lumMod val="75000"/>
              </a:schemeClr>
            </a:solidFill>
          </p:grpSpPr>
          <p:sp>
            <p:nvSpPr>
              <p:cNvPr id="17" name="Block Arc 37">
                <a:extLst>
                  <a:ext uri="{FF2B5EF4-FFF2-40B4-BE49-F238E27FC236}">
                    <a16:creationId xmlns:a16="http://schemas.microsoft.com/office/drawing/2014/main" id="{90204E39-B4A6-4F72-A9FD-CB75AF323C54}"/>
                  </a:ext>
                </a:extLst>
              </p:cNvPr>
              <p:cNvSpPr/>
              <p:nvPr/>
            </p:nvSpPr>
            <p:spPr>
              <a:xfrm rot="16200000">
                <a:off x="975964" y="2350491"/>
                <a:ext cx="2299892" cy="2299892"/>
              </a:xfrm>
              <a:prstGeom prst="blockArc">
                <a:avLst>
                  <a:gd name="adj1" fmla="val 10800000"/>
                  <a:gd name="adj2" fmla="val 85088"/>
                  <a:gd name="adj3" fmla="val 10946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Rectangle 38">
                <a:extLst>
                  <a:ext uri="{FF2B5EF4-FFF2-40B4-BE49-F238E27FC236}">
                    <a16:creationId xmlns:a16="http://schemas.microsoft.com/office/drawing/2014/main" id="{321FBAEA-D064-4131-A640-940CE19D70A3}"/>
                  </a:ext>
                </a:extLst>
              </p:cNvPr>
              <p:cNvSpPr/>
              <p:nvPr/>
            </p:nvSpPr>
            <p:spPr>
              <a:xfrm>
                <a:off x="2088723" y="2350490"/>
                <a:ext cx="1070154" cy="252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Rectangle 39">
                <a:extLst>
                  <a:ext uri="{FF2B5EF4-FFF2-40B4-BE49-F238E27FC236}">
                    <a16:creationId xmlns:a16="http://schemas.microsoft.com/office/drawing/2014/main" id="{EA62C90C-197A-4BD5-BF78-DDFEAE4D1BA2}"/>
                  </a:ext>
                </a:extLst>
              </p:cNvPr>
              <p:cNvSpPr/>
              <p:nvPr/>
            </p:nvSpPr>
            <p:spPr>
              <a:xfrm>
                <a:off x="2069857" y="4398383"/>
                <a:ext cx="1337692" cy="252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Block Arc 13">
                <a:extLst>
                  <a:ext uri="{FF2B5EF4-FFF2-40B4-BE49-F238E27FC236}">
                    <a16:creationId xmlns:a16="http://schemas.microsoft.com/office/drawing/2014/main" id="{90943E7C-F815-4431-BE54-A62FC57B7B4D}"/>
                  </a:ext>
                </a:extLst>
              </p:cNvPr>
              <p:cNvSpPr/>
              <p:nvPr/>
            </p:nvSpPr>
            <p:spPr>
              <a:xfrm rot="5400000" flipH="1">
                <a:off x="3196887" y="2302811"/>
                <a:ext cx="1078511" cy="1173870"/>
              </a:xfrm>
              <a:custGeom>
                <a:avLst/>
                <a:gdLst/>
                <a:ahLst/>
                <a:cxnLst/>
                <a:rect l="l" t="t" r="r" b="b"/>
                <a:pathLst>
                  <a:path w="1078511" h="1173870">
                    <a:moveTo>
                      <a:pt x="1078158" y="1173870"/>
                    </a:moveTo>
                    <a:cubicBezTo>
                      <a:pt x="1088410" y="759770"/>
                      <a:pt x="875156" y="372156"/>
                      <a:pt x="519891" y="159151"/>
                    </a:cubicBezTo>
                    <a:cubicBezTo>
                      <a:pt x="359243" y="62832"/>
                      <a:pt x="180784" y="8948"/>
                      <a:pt x="0" y="0"/>
                    </a:cubicBezTo>
                    <a:lnTo>
                      <a:pt x="0" y="251968"/>
                    </a:lnTo>
                    <a:cubicBezTo>
                      <a:pt x="135880" y="260907"/>
                      <a:pt x="269609" y="302617"/>
                      <a:pt x="390438" y="375062"/>
                    </a:cubicBezTo>
                    <a:cubicBezTo>
                      <a:pt x="667928" y="541436"/>
                      <a:pt x="834496" y="844193"/>
                      <a:pt x="826489" y="116763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Right Triangle 41">
                <a:extLst>
                  <a:ext uri="{FF2B5EF4-FFF2-40B4-BE49-F238E27FC236}">
                    <a16:creationId xmlns:a16="http://schemas.microsoft.com/office/drawing/2014/main" id="{1034DFFE-B673-44BD-9DC3-8F35DF884A3C}"/>
                  </a:ext>
                </a:extLst>
              </p:cNvPr>
              <p:cNvSpPr/>
              <p:nvPr/>
            </p:nvSpPr>
            <p:spPr>
              <a:xfrm rot="18900000">
                <a:off x="3971844" y="3183576"/>
                <a:ext cx="458258" cy="458258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6" name="Group 47">
            <a:extLst>
              <a:ext uri="{FF2B5EF4-FFF2-40B4-BE49-F238E27FC236}">
                <a16:creationId xmlns:a16="http://schemas.microsoft.com/office/drawing/2014/main" id="{9E55B7CB-4B1C-40FF-B9F7-E9850B18D0C5}"/>
              </a:ext>
            </a:extLst>
          </p:cNvPr>
          <p:cNvGrpSpPr/>
          <p:nvPr/>
        </p:nvGrpSpPr>
        <p:grpSpPr>
          <a:xfrm>
            <a:off x="3051222" y="2503865"/>
            <a:ext cx="970926" cy="2844363"/>
            <a:chOff x="1712420" y="2600575"/>
            <a:chExt cx="866746" cy="2539163"/>
          </a:xfrm>
          <a:solidFill>
            <a:srgbClr val="F5679D"/>
          </a:solidFill>
        </p:grpSpPr>
        <p:sp>
          <p:nvSpPr>
            <p:cNvPr id="37" name="Up Arrow 48">
              <a:extLst>
                <a:ext uri="{FF2B5EF4-FFF2-40B4-BE49-F238E27FC236}">
                  <a16:creationId xmlns:a16="http://schemas.microsoft.com/office/drawing/2014/main" id="{789C7F85-B7B8-4E35-B4DE-7DB4E6DDD149}"/>
                </a:ext>
              </a:extLst>
            </p:cNvPr>
            <p:cNvSpPr/>
            <p:nvPr/>
          </p:nvSpPr>
          <p:spPr>
            <a:xfrm rot="19800000">
              <a:off x="2217156" y="2600575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38" name="Up Arrow 49">
              <a:extLst>
                <a:ext uri="{FF2B5EF4-FFF2-40B4-BE49-F238E27FC236}">
                  <a16:creationId xmlns:a16="http://schemas.microsoft.com/office/drawing/2014/main" id="{34762ACE-384A-444F-97C7-E8B2B7A84F6C}"/>
                </a:ext>
              </a:extLst>
            </p:cNvPr>
            <p:cNvSpPr/>
            <p:nvPr/>
          </p:nvSpPr>
          <p:spPr>
            <a:xfrm rot="16800000">
              <a:off x="1726935" y="3230208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39" name="Up Arrow 50">
              <a:extLst>
                <a:ext uri="{FF2B5EF4-FFF2-40B4-BE49-F238E27FC236}">
                  <a16:creationId xmlns:a16="http://schemas.microsoft.com/office/drawing/2014/main" id="{6DC01295-34AC-4D3F-9154-C80A882F4DDD}"/>
                </a:ext>
              </a:extLst>
            </p:cNvPr>
            <p:cNvSpPr/>
            <p:nvPr/>
          </p:nvSpPr>
          <p:spPr>
            <a:xfrm rot="1800000" flipV="1">
              <a:off x="2217156" y="4748698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40" name="Up Arrow 51">
              <a:extLst>
                <a:ext uri="{FF2B5EF4-FFF2-40B4-BE49-F238E27FC236}">
                  <a16:creationId xmlns:a16="http://schemas.microsoft.com/office/drawing/2014/main" id="{A76E9759-1319-4D44-82C8-A01E67BD553B}"/>
                </a:ext>
              </a:extLst>
            </p:cNvPr>
            <p:cNvSpPr/>
            <p:nvPr/>
          </p:nvSpPr>
          <p:spPr>
            <a:xfrm rot="4800000" flipV="1">
              <a:off x="1726935" y="4119065"/>
              <a:ext cx="362010" cy="391040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52">
            <a:extLst>
              <a:ext uri="{FF2B5EF4-FFF2-40B4-BE49-F238E27FC236}">
                <a16:creationId xmlns:a16="http://schemas.microsoft.com/office/drawing/2014/main" id="{76967F16-DE01-4294-8644-51BD3A8F5F48}"/>
              </a:ext>
            </a:extLst>
          </p:cNvPr>
          <p:cNvGrpSpPr/>
          <p:nvPr/>
        </p:nvGrpSpPr>
        <p:grpSpPr>
          <a:xfrm flipH="1">
            <a:off x="8161062" y="2503865"/>
            <a:ext cx="970926" cy="2844363"/>
            <a:chOff x="1712420" y="2600575"/>
            <a:chExt cx="866746" cy="2539163"/>
          </a:xfrm>
          <a:solidFill>
            <a:schemeClr val="accent4"/>
          </a:solidFill>
        </p:grpSpPr>
        <p:sp>
          <p:nvSpPr>
            <p:cNvPr id="42" name="Up Arrow 53">
              <a:extLst>
                <a:ext uri="{FF2B5EF4-FFF2-40B4-BE49-F238E27FC236}">
                  <a16:creationId xmlns:a16="http://schemas.microsoft.com/office/drawing/2014/main" id="{615D2714-1FD4-47DC-AAB3-6085AF8E5E0C}"/>
                </a:ext>
              </a:extLst>
            </p:cNvPr>
            <p:cNvSpPr/>
            <p:nvPr/>
          </p:nvSpPr>
          <p:spPr>
            <a:xfrm rot="19800000">
              <a:off x="2217156" y="2600575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43" name="Up Arrow 54">
              <a:extLst>
                <a:ext uri="{FF2B5EF4-FFF2-40B4-BE49-F238E27FC236}">
                  <a16:creationId xmlns:a16="http://schemas.microsoft.com/office/drawing/2014/main" id="{E5FBFBE0-4698-4E35-B768-EF8EA24EC5A6}"/>
                </a:ext>
              </a:extLst>
            </p:cNvPr>
            <p:cNvSpPr/>
            <p:nvPr/>
          </p:nvSpPr>
          <p:spPr>
            <a:xfrm rot="16800000">
              <a:off x="1726935" y="3230208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44" name="Up Arrow 55">
              <a:extLst>
                <a:ext uri="{FF2B5EF4-FFF2-40B4-BE49-F238E27FC236}">
                  <a16:creationId xmlns:a16="http://schemas.microsoft.com/office/drawing/2014/main" id="{EC99832E-83B7-4F42-908D-4371E9539B1E}"/>
                </a:ext>
              </a:extLst>
            </p:cNvPr>
            <p:cNvSpPr/>
            <p:nvPr/>
          </p:nvSpPr>
          <p:spPr>
            <a:xfrm rot="1800000" flipV="1">
              <a:off x="2217156" y="4748698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45" name="Up Arrow 56">
              <a:extLst>
                <a:ext uri="{FF2B5EF4-FFF2-40B4-BE49-F238E27FC236}">
                  <a16:creationId xmlns:a16="http://schemas.microsoft.com/office/drawing/2014/main" id="{7B9CB134-FB07-45CA-9FDC-9F8AF78CA8D3}"/>
                </a:ext>
              </a:extLst>
            </p:cNvPr>
            <p:cNvSpPr/>
            <p:nvPr/>
          </p:nvSpPr>
          <p:spPr>
            <a:xfrm rot="4800000" flipV="1">
              <a:off x="1726935" y="4119065"/>
              <a:ext cx="362010" cy="39104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57">
            <a:extLst>
              <a:ext uri="{FF2B5EF4-FFF2-40B4-BE49-F238E27FC236}">
                <a16:creationId xmlns:a16="http://schemas.microsoft.com/office/drawing/2014/main" id="{32C3113A-6B2A-473D-B817-2AC4A191D84C}"/>
              </a:ext>
            </a:extLst>
          </p:cNvPr>
          <p:cNvGrpSpPr/>
          <p:nvPr/>
        </p:nvGrpSpPr>
        <p:grpSpPr>
          <a:xfrm>
            <a:off x="8193026" y="1751117"/>
            <a:ext cx="2492398" cy="675930"/>
            <a:chOff x="2079598" y="4287457"/>
            <a:chExt cx="2710798" cy="675930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61F5ABD-8251-4A2A-B6F7-E5F533A5DB3F}"/>
                </a:ext>
              </a:extLst>
            </p:cNvPr>
            <p:cNvSpPr txBox="1"/>
            <p:nvPr/>
          </p:nvSpPr>
          <p:spPr>
            <a:xfrm>
              <a:off x="2098435" y="4501722"/>
              <a:ext cx="26718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5B4BFDC-8775-407F-8821-7E46DEFA3991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60">
            <a:extLst>
              <a:ext uri="{FF2B5EF4-FFF2-40B4-BE49-F238E27FC236}">
                <a16:creationId xmlns:a16="http://schemas.microsoft.com/office/drawing/2014/main" id="{34C4CB94-AB4E-49DC-8A7E-F092D16C6503}"/>
              </a:ext>
            </a:extLst>
          </p:cNvPr>
          <p:cNvGrpSpPr/>
          <p:nvPr/>
        </p:nvGrpSpPr>
        <p:grpSpPr>
          <a:xfrm>
            <a:off x="8193026" y="5396732"/>
            <a:ext cx="2492398" cy="491264"/>
            <a:chOff x="2079598" y="4287457"/>
            <a:chExt cx="2710798" cy="491264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4E8E2BF-CD0B-4265-8E60-E2726249B1EB}"/>
                </a:ext>
              </a:extLst>
            </p:cNvPr>
            <p:cNvSpPr txBox="1"/>
            <p:nvPr/>
          </p:nvSpPr>
          <p:spPr>
            <a:xfrm>
              <a:off x="2098435" y="4501722"/>
              <a:ext cx="26718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55E12DD-EB5F-490A-B21A-1F38982222C6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63">
            <a:extLst>
              <a:ext uri="{FF2B5EF4-FFF2-40B4-BE49-F238E27FC236}">
                <a16:creationId xmlns:a16="http://schemas.microsoft.com/office/drawing/2014/main" id="{280BB397-ACA0-4939-8C15-95006431D3CD}"/>
              </a:ext>
            </a:extLst>
          </p:cNvPr>
          <p:cNvGrpSpPr/>
          <p:nvPr/>
        </p:nvGrpSpPr>
        <p:grpSpPr>
          <a:xfrm>
            <a:off x="9171548" y="2955268"/>
            <a:ext cx="2267250" cy="507844"/>
            <a:chOff x="2079598" y="4270877"/>
            <a:chExt cx="2053645" cy="507844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2D02C33-6843-4360-8098-9E82073DB229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B82C275-4D41-4D7E-8387-198F97A37E9B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66">
            <a:extLst>
              <a:ext uri="{FF2B5EF4-FFF2-40B4-BE49-F238E27FC236}">
                <a16:creationId xmlns:a16="http://schemas.microsoft.com/office/drawing/2014/main" id="{99688BF5-BE4F-473F-A05B-DE5E13FB2A91}"/>
              </a:ext>
            </a:extLst>
          </p:cNvPr>
          <p:cNvGrpSpPr/>
          <p:nvPr/>
        </p:nvGrpSpPr>
        <p:grpSpPr>
          <a:xfrm>
            <a:off x="9171548" y="4176000"/>
            <a:ext cx="2267250" cy="507844"/>
            <a:chOff x="2079598" y="4270877"/>
            <a:chExt cx="2053645" cy="507844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8C0B284-9C98-4430-95EC-053EC4B6A7DA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471E146-41A1-425F-8C52-FA24FCA6308A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oup 69">
            <a:extLst>
              <a:ext uri="{FF2B5EF4-FFF2-40B4-BE49-F238E27FC236}">
                <a16:creationId xmlns:a16="http://schemas.microsoft.com/office/drawing/2014/main" id="{4FCFB2F3-7CE0-4242-AC40-C8A0364931E1}"/>
              </a:ext>
            </a:extLst>
          </p:cNvPr>
          <p:cNvGrpSpPr/>
          <p:nvPr/>
        </p:nvGrpSpPr>
        <p:grpSpPr>
          <a:xfrm>
            <a:off x="1560168" y="1751116"/>
            <a:ext cx="2421224" cy="491264"/>
            <a:chOff x="2079598" y="4287457"/>
            <a:chExt cx="2710798" cy="491264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7E0C899-C079-47BD-88E3-7CD1FAC9DC9E}"/>
                </a:ext>
              </a:extLst>
            </p:cNvPr>
            <p:cNvSpPr txBox="1"/>
            <p:nvPr/>
          </p:nvSpPr>
          <p:spPr>
            <a:xfrm>
              <a:off x="2098435" y="4501722"/>
              <a:ext cx="26718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C65AAA5-09EF-4D14-B08B-6F1F38E636C2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roup 72">
            <a:extLst>
              <a:ext uri="{FF2B5EF4-FFF2-40B4-BE49-F238E27FC236}">
                <a16:creationId xmlns:a16="http://schemas.microsoft.com/office/drawing/2014/main" id="{E009FED7-5C6D-456F-ADF4-202210D88C25}"/>
              </a:ext>
            </a:extLst>
          </p:cNvPr>
          <p:cNvGrpSpPr/>
          <p:nvPr/>
        </p:nvGrpSpPr>
        <p:grpSpPr>
          <a:xfrm>
            <a:off x="1560168" y="5396731"/>
            <a:ext cx="2421224" cy="491264"/>
            <a:chOff x="2079598" y="4287457"/>
            <a:chExt cx="2710798" cy="491264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A0E9524A-D14D-4B77-ABDF-D518B15897A0}"/>
                </a:ext>
              </a:extLst>
            </p:cNvPr>
            <p:cNvSpPr txBox="1"/>
            <p:nvPr/>
          </p:nvSpPr>
          <p:spPr>
            <a:xfrm>
              <a:off x="2098435" y="4501722"/>
              <a:ext cx="26718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F8ABB15-7603-463C-B902-044C319B6374}"/>
                </a:ext>
              </a:extLst>
            </p:cNvPr>
            <p:cNvSpPr txBox="1"/>
            <p:nvPr/>
          </p:nvSpPr>
          <p:spPr>
            <a:xfrm>
              <a:off x="2079598" y="4287457"/>
              <a:ext cx="271079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4" name="Group 75">
            <a:extLst>
              <a:ext uri="{FF2B5EF4-FFF2-40B4-BE49-F238E27FC236}">
                <a16:creationId xmlns:a16="http://schemas.microsoft.com/office/drawing/2014/main" id="{212F2239-4685-4C30-B72B-A488A8631377}"/>
              </a:ext>
            </a:extLst>
          </p:cNvPr>
          <p:cNvGrpSpPr/>
          <p:nvPr/>
        </p:nvGrpSpPr>
        <p:grpSpPr>
          <a:xfrm>
            <a:off x="713469" y="2955268"/>
            <a:ext cx="2316311" cy="507844"/>
            <a:chOff x="2079598" y="4270877"/>
            <a:chExt cx="2053645" cy="507844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6C87AC3-1E85-4835-B818-7AE668BDB8C6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FA3AF4DC-4330-4CE6-923F-132806153552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7" name="Group 78">
            <a:extLst>
              <a:ext uri="{FF2B5EF4-FFF2-40B4-BE49-F238E27FC236}">
                <a16:creationId xmlns:a16="http://schemas.microsoft.com/office/drawing/2014/main" id="{E464D0BF-301E-4CB5-A82C-3E95E92EF479}"/>
              </a:ext>
            </a:extLst>
          </p:cNvPr>
          <p:cNvGrpSpPr/>
          <p:nvPr/>
        </p:nvGrpSpPr>
        <p:grpSpPr>
          <a:xfrm>
            <a:off x="713469" y="4176000"/>
            <a:ext cx="2316311" cy="507844"/>
            <a:chOff x="2079598" y="4270877"/>
            <a:chExt cx="2053645" cy="507844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CBB0666-A2C2-4081-893A-8BBE9030E3F6}"/>
                </a:ext>
              </a:extLst>
            </p:cNvPr>
            <p:cNvSpPr txBox="1"/>
            <p:nvPr/>
          </p:nvSpPr>
          <p:spPr>
            <a:xfrm>
              <a:off x="2098433" y="4501722"/>
              <a:ext cx="20241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B8D8224E-D541-47AD-9C12-1FB98E1AABE6}"/>
                </a:ext>
              </a:extLst>
            </p:cNvPr>
            <p:cNvSpPr txBox="1"/>
            <p:nvPr/>
          </p:nvSpPr>
          <p:spPr>
            <a:xfrm>
              <a:off x="2079598" y="4270877"/>
              <a:ext cx="20536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843CE46B-30EB-489D-848C-4F043A1F34BD}"/>
              </a:ext>
            </a:extLst>
          </p:cNvPr>
          <p:cNvSpPr/>
          <p:nvPr/>
        </p:nvSpPr>
        <p:spPr>
          <a:xfrm>
            <a:off x="5582637" y="2740806"/>
            <a:ext cx="1191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>
            <a:extLst>
              <a:ext uri="{FF2B5EF4-FFF2-40B4-BE49-F238E27FC236}">
                <a16:creationId xmlns:a16="http://schemas.microsoft.com/office/drawing/2014/main" id="{BDF90AAB-21D5-4E1D-B078-BDA1549C8737}"/>
              </a:ext>
            </a:extLst>
          </p:cNvPr>
          <p:cNvGrpSpPr/>
          <p:nvPr/>
        </p:nvGrpSpPr>
        <p:grpSpPr>
          <a:xfrm>
            <a:off x="361662" y="1508918"/>
            <a:ext cx="11468677" cy="4627756"/>
            <a:chOff x="314671" y="1138215"/>
            <a:chExt cx="11468677" cy="4627756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CE764F99-1A3F-4810-908C-40117B30597A}"/>
                </a:ext>
              </a:extLst>
            </p:cNvPr>
            <p:cNvGrpSpPr/>
            <p:nvPr/>
          </p:nvGrpSpPr>
          <p:grpSpPr>
            <a:xfrm>
              <a:off x="9095896" y="1203007"/>
              <a:ext cx="2687452" cy="4498172"/>
              <a:chOff x="9095896" y="1290893"/>
              <a:chExt cx="2687452" cy="4498172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B76AD70-5041-4ABB-AAAC-5C7CA1A4E48A}"/>
                  </a:ext>
                </a:extLst>
              </p:cNvPr>
              <p:cNvGrpSpPr/>
              <p:nvPr/>
            </p:nvGrpSpPr>
            <p:grpSpPr>
              <a:xfrm>
                <a:off x="9095896" y="1290893"/>
                <a:ext cx="2687452" cy="630942"/>
                <a:chOff x="7692225" y="439953"/>
                <a:chExt cx="2687452" cy="630942"/>
              </a:xfrm>
            </p:grpSpPr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5E729CA2-C57F-411E-B2FC-8721D3B9B999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کسب و کار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01BDC2F9-D4E2-46E5-870A-F0398872339F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0435FE72-7751-4BCC-B2C2-28415A5D4870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7" name="Isosceles Triangle 26">
                    <a:extLst>
                      <a:ext uri="{FF2B5EF4-FFF2-40B4-BE49-F238E27FC236}">
                        <a16:creationId xmlns:a16="http://schemas.microsoft.com/office/drawing/2014/main" id="{BFD0A3AA-8C30-45AE-B8BD-A1B0D1286606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D7C1C589-084F-4BC7-8840-FD7F7A5292E5}"/>
                  </a:ext>
                </a:extLst>
              </p:cNvPr>
              <p:cNvGrpSpPr/>
              <p:nvPr/>
            </p:nvGrpSpPr>
            <p:grpSpPr>
              <a:xfrm>
                <a:off x="9095896" y="3224508"/>
                <a:ext cx="2687452" cy="630942"/>
                <a:chOff x="7692225" y="439953"/>
                <a:chExt cx="2687452" cy="630942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FFFC0170-FE22-4125-8AC7-3B4B80CC8E94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روند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9E97B9A4-1957-417F-8775-770B5F71E9E1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32" name="Oval 31">
                    <a:extLst>
                      <a:ext uri="{FF2B5EF4-FFF2-40B4-BE49-F238E27FC236}">
                        <a16:creationId xmlns:a16="http://schemas.microsoft.com/office/drawing/2014/main" id="{FC6DFEB5-F2D5-47B4-A0A2-3F31121B2109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" name="Isosceles Triangle 32">
                    <a:extLst>
                      <a:ext uri="{FF2B5EF4-FFF2-40B4-BE49-F238E27FC236}">
                        <a16:creationId xmlns:a16="http://schemas.microsoft.com/office/drawing/2014/main" id="{590DFCB7-5133-4807-BE78-CDB8193B577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78B7F08E-50CD-4B14-BC4A-70C0EE9E374B}"/>
                  </a:ext>
                </a:extLst>
              </p:cNvPr>
              <p:cNvGrpSpPr/>
              <p:nvPr/>
            </p:nvGrpSpPr>
            <p:grpSpPr>
              <a:xfrm>
                <a:off x="9095896" y="5158123"/>
                <a:ext cx="2687452" cy="630942"/>
                <a:chOff x="7692225" y="439953"/>
                <a:chExt cx="2687452" cy="630942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B33FDF95-9F26-42CE-8C6E-DBC4E7F2259C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مردم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70695576-6F6B-4960-ACE0-835F8D6B5DC1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37" name="Oval 36">
                    <a:extLst>
                      <a:ext uri="{FF2B5EF4-FFF2-40B4-BE49-F238E27FC236}">
                        <a16:creationId xmlns:a16="http://schemas.microsoft.com/office/drawing/2014/main" id="{74871E91-7971-4C69-9B6E-0E404E52B940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8" name="Isosceles Triangle 37">
                    <a:extLst>
                      <a:ext uri="{FF2B5EF4-FFF2-40B4-BE49-F238E27FC236}">
                        <a16:creationId xmlns:a16="http://schemas.microsoft.com/office/drawing/2014/main" id="{4C4244E3-7C6A-4BD1-8694-BCA6C162EFF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FE2942A-8F17-4413-9712-6DB654E1F221}"/>
                </a:ext>
              </a:extLst>
            </p:cNvPr>
            <p:cNvGrpSpPr/>
            <p:nvPr/>
          </p:nvGrpSpPr>
          <p:grpSpPr>
            <a:xfrm flipH="1">
              <a:off x="314671" y="1203007"/>
              <a:ext cx="2687452" cy="4498172"/>
              <a:chOff x="9095896" y="1290893"/>
              <a:chExt cx="2687452" cy="4498172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85839065-9C7B-44F8-BD65-9FF7F728B865}"/>
                  </a:ext>
                </a:extLst>
              </p:cNvPr>
              <p:cNvGrpSpPr/>
              <p:nvPr/>
            </p:nvGrpSpPr>
            <p:grpSpPr>
              <a:xfrm>
                <a:off x="9095896" y="1290893"/>
                <a:ext cx="2687452" cy="630942"/>
                <a:chOff x="7692225" y="439953"/>
                <a:chExt cx="2687452" cy="630942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26D1762D-F397-4C4C-9C00-BF15002127F7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موفقیت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384652F4-D842-4372-A235-051F56AC0A64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54" name="Oval 53">
                    <a:extLst>
                      <a:ext uri="{FF2B5EF4-FFF2-40B4-BE49-F238E27FC236}">
                        <a16:creationId xmlns:a16="http://schemas.microsoft.com/office/drawing/2014/main" id="{F50D76B7-8067-4774-B040-47CF498CB33C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Isosceles Triangle 54">
                    <a:extLst>
                      <a:ext uri="{FF2B5EF4-FFF2-40B4-BE49-F238E27FC236}">
                        <a16:creationId xmlns:a16="http://schemas.microsoft.com/office/drawing/2014/main" id="{6BBD8FFF-3B9D-4FCC-AFF1-DAD253D19D89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CAB95B26-33D3-4F62-A7B2-4EEB4BE43FF3}"/>
                  </a:ext>
                </a:extLst>
              </p:cNvPr>
              <p:cNvGrpSpPr/>
              <p:nvPr/>
            </p:nvGrpSpPr>
            <p:grpSpPr>
              <a:xfrm>
                <a:off x="9095896" y="3224508"/>
                <a:ext cx="2687452" cy="630942"/>
                <a:chOff x="7692225" y="439953"/>
                <a:chExt cx="2687452" cy="630942"/>
              </a:xfrm>
            </p:grpSpPr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E924E45C-B104-4164-9C78-10D45BF6176A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رشد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EA4BD7EA-B446-49B6-8023-2975621A2B8E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8343003B-1110-4E20-B9D2-92B7C80BDDD3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rgbClr val="E54747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1" name="Isosceles Triangle 50">
                    <a:extLst>
                      <a:ext uri="{FF2B5EF4-FFF2-40B4-BE49-F238E27FC236}">
                        <a16:creationId xmlns:a16="http://schemas.microsoft.com/office/drawing/2014/main" id="{76330531-918B-4C4E-AA18-61517BFC625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71769407-05F2-4F62-8A76-B9909699D1A1}"/>
                  </a:ext>
                </a:extLst>
              </p:cNvPr>
              <p:cNvGrpSpPr/>
              <p:nvPr/>
            </p:nvGrpSpPr>
            <p:grpSpPr>
              <a:xfrm>
                <a:off x="9095896" y="5158123"/>
                <a:ext cx="2687452" cy="630942"/>
                <a:chOff x="7692225" y="439953"/>
                <a:chExt cx="2687452" cy="630942"/>
              </a:xfrm>
            </p:grpSpPr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789F4C9-04A7-4977-BB03-F16A0DE9F1A8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هدف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177FE061-36BC-43D8-BA9F-8A06C5C5B51E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46" name="Oval 45">
                    <a:extLst>
                      <a:ext uri="{FF2B5EF4-FFF2-40B4-BE49-F238E27FC236}">
                        <a16:creationId xmlns:a16="http://schemas.microsoft.com/office/drawing/2014/main" id="{3D9BCE16-E431-4F6E-91E9-C0DF885F5D6D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7" name="Isosceles Triangle 46">
                    <a:extLst>
                      <a:ext uri="{FF2B5EF4-FFF2-40B4-BE49-F238E27FC236}">
                        <a16:creationId xmlns:a16="http://schemas.microsoft.com/office/drawing/2014/main" id="{1D3419C1-FE46-4DB5-BA4C-C85BBE18B3D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72F8C833-FCAB-4E17-BCD4-6E710B1ACB2A}"/>
                </a:ext>
              </a:extLst>
            </p:cNvPr>
            <p:cNvGrpSpPr/>
            <p:nvPr/>
          </p:nvGrpSpPr>
          <p:grpSpPr>
            <a:xfrm>
              <a:off x="3913445" y="1138215"/>
              <a:ext cx="4271128" cy="4627756"/>
              <a:chOff x="3960436" y="1115122"/>
              <a:chExt cx="4271128" cy="4627756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9DCA2EC8-D663-463F-B983-8A925C3EFDB4}"/>
                  </a:ext>
                </a:extLst>
              </p:cNvPr>
              <p:cNvGrpSpPr/>
              <p:nvPr/>
            </p:nvGrpSpPr>
            <p:grpSpPr>
              <a:xfrm>
                <a:off x="3960436" y="1115122"/>
                <a:ext cx="4271128" cy="4627756"/>
                <a:chOff x="3425072" y="535850"/>
                <a:chExt cx="5341857" cy="5787888"/>
              </a:xfrm>
            </p:grpSpPr>
            <p:sp>
              <p:nvSpPr>
                <p:cNvPr id="5" name="Freeform 23">
                  <a:extLst>
                    <a:ext uri="{FF2B5EF4-FFF2-40B4-BE49-F238E27FC236}">
                      <a16:creationId xmlns:a16="http://schemas.microsoft.com/office/drawing/2014/main" id="{B35592F2-5972-4BCF-93A6-F698B9EDD0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0365" y="535850"/>
                  <a:ext cx="2771270" cy="2458664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1EC01F5C-E5DD-46FE-ACF1-AF7B1976A2DC}"/>
                    </a:ext>
                  </a:extLst>
                </p:cNvPr>
                <p:cNvSpPr/>
                <p:nvPr/>
              </p:nvSpPr>
              <p:spPr>
                <a:xfrm>
                  <a:off x="5791938" y="2256077"/>
                  <a:ext cx="608125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" name="Trapezoid 6">
                  <a:extLst>
                    <a:ext uri="{FF2B5EF4-FFF2-40B4-BE49-F238E27FC236}">
                      <a16:creationId xmlns:a16="http://schemas.microsoft.com/office/drawing/2014/main" id="{E02DE7C4-FF03-4FD5-A7C6-D05823E4C294}"/>
                    </a:ext>
                  </a:extLst>
                </p:cNvPr>
                <p:cNvSpPr/>
                <p:nvPr/>
              </p:nvSpPr>
              <p:spPr>
                <a:xfrm rot="10800000">
                  <a:off x="5227251" y="1784057"/>
                  <a:ext cx="1734603" cy="472020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" name="Freeform 29">
                  <a:extLst>
                    <a:ext uri="{FF2B5EF4-FFF2-40B4-BE49-F238E27FC236}">
                      <a16:creationId xmlns:a16="http://schemas.microsoft.com/office/drawing/2014/main" id="{9E13483F-53C8-4918-A6FA-3CB0333929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8000000">
                  <a:off x="3268770" y="1368156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375241E1-82A7-4F10-986B-C7F3359BD32D}"/>
                    </a:ext>
                  </a:extLst>
                </p:cNvPr>
                <p:cNvSpPr/>
                <p:nvPr/>
              </p:nvSpPr>
              <p:spPr>
                <a:xfrm rot="18000000">
                  <a:off x="5095223" y="2658326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" name="Trapezoid 9">
                  <a:extLst>
                    <a:ext uri="{FF2B5EF4-FFF2-40B4-BE49-F238E27FC236}">
                      <a16:creationId xmlns:a16="http://schemas.microsoft.com/office/drawing/2014/main" id="{14C78ECB-E934-4E51-B290-30F703C2B5D5}"/>
                    </a:ext>
                  </a:extLst>
                </p:cNvPr>
                <p:cNvSpPr/>
                <p:nvPr/>
              </p:nvSpPr>
              <p:spPr>
                <a:xfrm rot="7200000">
                  <a:off x="4007115" y="2490174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Freeform 34">
                  <a:extLst>
                    <a:ext uri="{FF2B5EF4-FFF2-40B4-BE49-F238E27FC236}">
                      <a16:creationId xmlns:a16="http://schemas.microsoft.com/office/drawing/2014/main" id="{E1F10A75-6585-40DA-9933-C326345734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4400000">
                  <a:off x="3268770" y="3032767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06669061-360D-4D0B-9173-B7EB915B2868}"/>
                    </a:ext>
                  </a:extLst>
                </p:cNvPr>
                <p:cNvSpPr/>
                <p:nvPr/>
              </p:nvSpPr>
              <p:spPr>
                <a:xfrm rot="14400000">
                  <a:off x="5095223" y="3462825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" name="Trapezoid 12">
                  <a:extLst>
                    <a:ext uri="{FF2B5EF4-FFF2-40B4-BE49-F238E27FC236}">
                      <a16:creationId xmlns:a16="http://schemas.microsoft.com/office/drawing/2014/main" id="{629C1013-D678-4082-A7C8-04E5EEF15B28}"/>
                    </a:ext>
                  </a:extLst>
                </p:cNvPr>
                <p:cNvSpPr/>
                <p:nvPr/>
              </p:nvSpPr>
              <p:spPr>
                <a:xfrm rot="3600000">
                  <a:off x="4008563" y="3899901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Freeform 39">
                  <a:extLst>
                    <a:ext uri="{FF2B5EF4-FFF2-40B4-BE49-F238E27FC236}">
                      <a16:creationId xmlns:a16="http://schemas.microsoft.com/office/drawing/2014/main" id="{B88F0A9B-0120-45C5-B5A3-6F96E8E884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0800000">
                  <a:off x="4710365" y="3865074"/>
                  <a:ext cx="2771270" cy="2458664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0F8A1A3A-B59D-435F-BEFE-FE89B78E6E1D}"/>
                    </a:ext>
                  </a:extLst>
                </p:cNvPr>
                <p:cNvSpPr/>
                <p:nvPr/>
              </p:nvSpPr>
              <p:spPr>
                <a:xfrm rot="10800000">
                  <a:off x="5791938" y="3865074"/>
                  <a:ext cx="608125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Trapezoid 15">
                  <a:extLst>
                    <a:ext uri="{FF2B5EF4-FFF2-40B4-BE49-F238E27FC236}">
                      <a16:creationId xmlns:a16="http://schemas.microsoft.com/office/drawing/2014/main" id="{FE6BACE2-FFF9-4C30-A1F0-DC07A8CEB8F7}"/>
                    </a:ext>
                  </a:extLst>
                </p:cNvPr>
                <p:cNvSpPr/>
                <p:nvPr/>
              </p:nvSpPr>
              <p:spPr>
                <a:xfrm>
                  <a:off x="5230147" y="4603511"/>
                  <a:ext cx="1734603" cy="472020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Freeform 44">
                  <a:extLst>
                    <a:ext uri="{FF2B5EF4-FFF2-40B4-BE49-F238E27FC236}">
                      <a16:creationId xmlns:a16="http://schemas.microsoft.com/office/drawing/2014/main" id="{BC6B153A-C1AD-4A5B-851C-39FC5BAD87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7200000">
                  <a:off x="6151962" y="3032767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F3F82CC-1038-4846-8DA3-5E91107712B3}"/>
                    </a:ext>
                  </a:extLst>
                </p:cNvPr>
                <p:cNvSpPr/>
                <p:nvPr/>
              </p:nvSpPr>
              <p:spPr>
                <a:xfrm rot="7200000">
                  <a:off x="6488654" y="3462825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Trapezoid 18">
                  <a:extLst>
                    <a:ext uri="{FF2B5EF4-FFF2-40B4-BE49-F238E27FC236}">
                      <a16:creationId xmlns:a16="http://schemas.microsoft.com/office/drawing/2014/main" id="{FAA6CEFD-52DB-4F1E-B20A-6F506F3C7007}"/>
                    </a:ext>
                  </a:extLst>
                </p:cNvPr>
                <p:cNvSpPr/>
                <p:nvPr/>
              </p:nvSpPr>
              <p:spPr>
                <a:xfrm rot="18000000">
                  <a:off x="6450283" y="3897393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Freeform 49">
                  <a:extLst>
                    <a:ext uri="{FF2B5EF4-FFF2-40B4-BE49-F238E27FC236}">
                      <a16:creationId xmlns:a16="http://schemas.microsoft.com/office/drawing/2014/main" id="{4BEF6580-905B-452D-8DC7-DA16DA9E8A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3600000">
                  <a:off x="6151962" y="1368156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D3BF69A6-9510-4B4A-BA82-01672A1CA483}"/>
                    </a:ext>
                  </a:extLst>
                </p:cNvPr>
                <p:cNvSpPr/>
                <p:nvPr/>
              </p:nvSpPr>
              <p:spPr>
                <a:xfrm rot="3600000">
                  <a:off x="6488654" y="2658326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" name="Trapezoid 21">
                  <a:extLst>
                    <a:ext uri="{FF2B5EF4-FFF2-40B4-BE49-F238E27FC236}">
                      <a16:creationId xmlns:a16="http://schemas.microsoft.com/office/drawing/2014/main" id="{8C0A9BE1-1AB0-46B9-B573-69037FAEF13A}"/>
                    </a:ext>
                  </a:extLst>
                </p:cNvPr>
                <p:cNvSpPr/>
                <p:nvPr/>
              </p:nvSpPr>
              <p:spPr>
                <a:xfrm rot="14400000">
                  <a:off x="6448835" y="2487666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832F8B89-1DAD-4016-98CE-BDFB0E30751D}"/>
                    </a:ext>
                  </a:extLst>
                </p:cNvPr>
                <p:cNvSpPr/>
                <p:nvPr/>
              </p:nvSpPr>
              <p:spPr>
                <a:xfrm>
                  <a:off x="5382721" y="2716514"/>
                  <a:ext cx="1426560" cy="14265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  <a:shade val="30000"/>
                        <a:satMod val="115000"/>
                      </a:schemeClr>
                    </a:gs>
                    <a:gs pos="50000">
                      <a:schemeClr val="bg1">
                        <a:lumMod val="95000"/>
                        <a:shade val="67500"/>
                        <a:satMod val="115000"/>
                      </a:schemeClr>
                    </a:gs>
                    <a:gs pos="100000">
                      <a:schemeClr val="bg1">
                        <a:lumMod val="9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9" name="Shape 3675">
                <a:extLst>
                  <a:ext uri="{FF2B5EF4-FFF2-40B4-BE49-F238E27FC236}">
                    <a16:creationId xmlns:a16="http://schemas.microsoft.com/office/drawing/2014/main" id="{726237FC-0ED0-4691-9582-07E622149BB6}"/>
                  </a:ext>
                </a:extLst>
              </p:cNvPr>
              <p:cNvSpPr/>
              <p:nvPr/>
            </p:nvSpPr>
            <p:spPr>
              <a:xfrm>
                <a:off x="5891840" y="1440272"/>
                <a:ext cx="406003" cy="3321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6001"/>
                    </a:moveTo>
                    <a:lnTo>
                      <a:pt x="8345" y="6001"/>
                    </a:lnTo>
                    <a:cubicBezTo>
                      <a:pt x="8617" y="6001"/>
                      <a:pt x="8836" y="5732"/>
                      <a:pt x="8836" y="5400"/>
                    </a:cubicBezTo>
                    <a:cubicBezTo>
                      <a:pt x="8836" y="5070"/>
                      <a:pt x="8617" y="4800"/>
                      <a:pt x="8345" y="4800"/>
                    </a:cubicBezTo>
                    <a:lnTo>
                      <a:pt x="5400" y="4800"/>
                    </a:lnTo>
                    <a:cubicBezTo>
                      <a:pt x="5129" y="4800"/>
                      <a:pt x="4909" y="5070"/>
                      <a:pt x="4909" y="5400"/>
                    </a:cubicBezTo>
                    <a:cubicBezTo>
                      <a:pt x="4909" y="5732"/>
                      <a:pt x="5129" y="6001"/>
                      <a:pt x="5400" y="6001"/>
                    </a:cubicBezTo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8000"/>
                    </a:lnTo>
                    <a:cubicBezTo>
                      <a:pt x="18926" y="18000"/>
                      <a:pt x="19145" y="17732"/>
                      <a:pt x="19145" y="17400"/>
                    </a:cubicBezTo>
                    <a:cubicBezTo>
                      <a:pt x="19145" y="17070"/>
                      <a:pt x="18926" y="16801"/>
                      <a:pt x="18655" y="16801"/>
                    </a:cubicBezTo>
                    <a:lnTo>
                      <a:pt x="18655" y="3601"/>
                    </a:lnTo>
                    <a:lnTo>
                      <a:pt x="20618" y="3601"/>
                    </a:lnTo>
                    <a:cubicBezTo>
                      <a:pt x="20618" y="3601"/>
                      <a:pt x="20618" y="20400"/>
                      <a:pt x="20618" y="20400"/>
                    </a:cubicBezTo>
                    <a:close/>
                    <a:moveTo>
                      <a:pt x="17673" y="16801"/>
                    </a:moveTo>
                    <a:cubicBezTo>
                      <a:pt x="17401" y="16801"/>
                      <a:pt x="17182" y="17070"/>
                      <a:pt x="17182" y="17400"/>
                    </a:cubicBezTo>
                    <a:cubicBezTo>
                      <a:pt x="17182" y="17732"/>
                      <a:pt x="17401" y="18000"/>
                      <a:pt x="17673" y="18000"/>
                    </a:cubicBezTo>
                    <a:lnTo>
                      <a:pt x="17673" y="20400"/>
                    </a:lnTo>
                    <a:lnTo>
                      <a:pt x="3927" y="20400"/>
                    </a:lnTo>
                    <a:lnTo>
                      <a:pt x="3927" y="18000"/>
                    </a:lnTo>
                    <a:cubicBezTo>
                      <a:pt x="4199" y="18000"/>
                      <a:pt x="4418" y="17732"/>
                      <a:pt x="4418" y="17400"/>
                    </a:cubicBezTo>
                    <a:cubicBezTo>
                      <a:pt x="4418" y="17070"/>
                      <a:pt x="4199" y="16801"/>
                      <a:pt x="3927" y="16801"/>
                    </a:cubicBezTo>
                    <a:lnTo>
                      <a:pt x="3927" y="3601"/>
                    </a:lnTo>
                    <a:lnTo>
                      <a:pt x="17673" y="3601"/>
                    </a:lnTo>
                    <a:cubicBezTo>
                      <a:pt x="17673" y="3601"/>
                      <a:pt x="17673" y="16801"/>
                      <a:pt x="17673" y="16801"/>
                    </a:cubicBezTo>
                    <a:close/>
                    <a:moveTo>
                      <a:pt x="2945" y="16801"/>
                    </a:moveTo>
                    <a:cubicBezTo>
                      <a:pt x="2674" y="16801"/>
                      <a:pt x="2455" y="17070"/>
                      <a:pt x="2455" y="17400"/>
                    </a:cubicBezTo>
                    <a:cubicBezTo>
                      <a:pt x="2455" y="17732"/>
                      <a:pt x="2674" y="18000"/>
                      <a:pt x="2945" y="18000"/>
                    </a:cubicBezTo>
                    <a:lnTo>
                      <a:pt x="2945" y="20400"/>
                    </a:lnTo>
                    <a:lnTo>
                      <a:pt x="982" y="20400"/>
                    </a:lnTo>
                    <a:lnTo>
                      <a:pt x="982" y="3601"/>
                    </a:lnTo>
                    <a:lnTo>
                      <a:pt x="2945" y="3601"/>
                    </a:lnTo>
                    <a:cubicBezTo>
                      <a:pt x="2945" y="3601"/>
                      <a:pt x="2945" y="16801"/>
                      <a:pt x="2945" y="16801"/>
                    </a:cubicBezTo>
                    <a:close/>
                    <a:moveTo>
                      <a:pt x="8836" y="1200"/>
                    </a:moveTo>
                    <a:lnTo>
                      <a:pt x="12764" y="1200"/>
                    </a:lnTo>
                    <a:cubicBezTo>
                      <a:pt x="13305" y="1200"/>
                      <a:pt x="13745" y="1738"/>
                      <a:pt x="13745" y="2400"/>
                    </a:cubicBezTo>
                    <a:lnTo>
                      <a:pt x="7855" y="2400"/>
                    </a:lnTo>
                    <a:cubicBezTo>
                      <a:pt x="7855" y="1738"/>
                      <a:pt x="8295" y="1200"/>
                      <a:pt x="8836" y="1200"/>
                    </a:cubicBezTo>
                    <a:moveTo>
                      <a:pt x="20618" y="2400"/>
                    </a:moveTo>
                    <a:lnTo>
                      <a:pt x="14727" y="2400"/>
                    </a:lnTo>
                    <a:cubicBezTo>
                      <a:pt x="14727" y="1075"/>
                      <a:pt x="13848" y="0"/>
                      <a:pt x="12764" y="0"/>
                    </a:cubicBezTo>
                    <a:lnTo>
                      <a:pt x="8836" y="0"/>
                    </a:lnTo>
                    <a:cubicBezTo>
                      <a:pt x="7752" y="0"/>
                      <a:pt x="6873" y="1075"/>
                      <a:pt x="6873" y="2400"/>
                    </a:cubicBezTo>
                    <a:lnTo>
                      <a:pt x="982" y="2400"/>
                    </a:lnTo>
                    <a:cubicBezTo>
                      <a:pt x="439" y="2400"/>
                      <a:pt x="0" y="2938"/>
                      <a:pt x="0" y="3601"/>
                    </a:cubicBezTo>
                    <a:lnTo>
                      <a:pt x="0" y="20400"/>
                    </a:lnTo>
                    <a:cubicBezTo>
                      <a:pt x="0" y="21063"/>
                      <a:pt x="439" y="21600"/>
                      <a:pt x="982" y="21600"/>
                    </a:cubicBezTo>
                    <a:lnTo>
                      <a:pt x="20618" y="21600"/>
                    </a:lnTo>
                    <a:cubicBezTo>
                      <a:pt x="21160" y="21600"/>
                      <a:pt x="21600" y="21063"/>
                      <a:pt x="21600" y="20400"/>
                    </a:cubicBezTo>
                    <a:lnTo>
                      <a:pt x="21600" y="3601"/>
                    </a:lnTo>
                    <a:cubicBezTo>
                      <a:pt x="21600" y="2938"/>
                      <a:pt x="21160" y="2400"/>
                      <a:pt x="20618" y="2400"/>
                    </a:cubicBezTo>
                    <a:moveTo>
                      <a:pt x="5400" y="8400"/>
                    </a:moveTo>
                    <a:lnTo>
                      <a:pt x="6382" y="8400"/>
                    </a:lnTo>
                    <a:cubicBezTo>
                      <a:pt x="6653" y="8400"/>
                      <a:pt x="6873" y="8132"/>
                      <a:pt x="6873" y="7800"/>
                    </a:cubicBezTo>
                    <a:cubicBezTo>
                      <a:pt x="6873" y="7470"/>
                      <a:pt x="6653" y="7200"/>
                      <a:pt x="6382" y="7200"/>
                    </a:cubicBezTo>
                    <a:lnTo>
                      <a:pt x="5400" y="7200"/>
                    </a:lnTo>
                    <a:cubicBezTo>
                      <a:pt x="5129" y="7200"/>
                      <a:pt x="4909" y="7470"/>
                      <a:pt x="4909" y="7800"/>
                    </a:cubicBezTo>
                    <a:cubicBezTo>
                      <a:pt x="4909" y="8132"/>
                      <a:pt x="5129" y="8400"/>
                      <a:pt x="5400" y="84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endParaRPr>
                  <a:solidFill>
                    <a:prstClr val="black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Shape 3790">
                <a:extLst>
                  <a:ext uri="{FF2B5EF4-FFF2-40B4-BE49-F238E27FC236}">
                    <a16:creationId xmlns:a16="http://schemas.microsoft.com/office/drawing/2014/main" id="{E6809BE1-7905-4F5A-AC71-6F76ECF75E73}"/>
                  </a:ext>
                </a:extLst>
              </p:cNvPr>
              <p:cNvSpPr/>
              <p:nvPr/>
            </p:nvSpPr>
            <p:spPr>
              <a:xfrm>
                <a:off x="5829558" y="3164300"/>
                <a:ext cx="526353" cy="526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94" y="9980"/>
                    </a:moveTo>
                    <a:cubicBezTo>
                      <a:pt x="19587" y="9895"/>
                      <a:pt x="19575" y="9811"/>
                      <a:pt x="19564" y="9726"/>
                    </a:cubicBezTo>
                    <a:cubicBezTo>
                      <a:pt x="19542" y="9539"/>
                      <a:pt x="19514" y="9355"/>
                      <a:pt x="19480" y="9172"/>
                    </a:cubicBezTo>
                    <a:cubicBezTo>
                      <a:pt x="19462" y="9079"/>
                      <a:pt x="19444" y="8986"/>
                      <a:pt x="19424" y="8893"/>
                    </a:cubicBezTo>
                    <a:cubicBezTo>
                      <a:pt x="19384" y="8712"/>
                      <a:pt x="19337" y="8533"/>
                      <a:pt x="19286" y="8356"/>
                    </a:cubicBezTo>
                    <a:cubicBezTo>
                      <a:pt x="19263" y="8276"/>
                      <a:pt x="19243" y="8195"/>
                      <a:pt x="19218" y="8116"/>
                    </a:cubicBezTo>
                    <a:cubicBezTo>
                      <a:pt x="19143" y="7879"/>
                      <a:pt x="19057" y="7646"/>
                      <a:pt x="18962" y="7418"/>
                    </a:cubicBezTo>
                    <a:cubicBezTo>
                      <a:pt x="18922" y="7321"/>
                      <a:pt x="18876" y="7229"/>
                      <a:pt x="18832" y="7134"/>
                    </a:cubicBezTo>
                    <a:cubicBezTo>
                      <a:pt x="18771" y="6999"/>
                      <a:pt x="18708" y="6865"/>
                      <a:pt x="18640" y="6734"/>
                    </a:cubicBezTo>
                    <a:cubicBezTo>
                      <a:pt x="18579" y="6618"/>
                      <a:pt x="18516" y="6505"/>
                      <a:pt x="18450" y="6391"/>
                    </a:cubicBezTo>
                    <a:cubicBezTo>
                      <a:pt x="18392" y="6291"/>
                      <a:pt x="18331" y="6192"/>
                      <a:pt x="18269" y="6094"/>
                    </a:cubicBezTo>
                    <a:cubicBezTo>
                      <a:pt x="18192" y="5971"/>
                      <a:pt x="18114" y="5850"/>
                      <a:pt x="18031" y="5732"/>
                    </a:cubicBezTo>
                    <a:cubicBezTo>
                      <a:pt x="17985" y="5667"/>
                      <a:pt x="17936" y="5605"/>
                      <a:pt x="17889" y="5541"/>
                    </a:cubicBezTo>
                    <a:cubicBezTo>
                      <a:pt x="17544" y="5080"/>
                      <a:pt x="17159" y="4651"/>
                      <a:pt x="16732" y="4265"/>
                    </a:cubicBezTo>
                    <a:cubicBezTo>
                      <a:pt x="16705" y="4241"/>
                      <a:pt x="16679" y="4216"/>
                      <a:pt x="16652" y="4192"/>
                    </a:cubicBezTo>
                    <a:cubicBezTo>
                      <a:pt x="16499" y="4058"/>
                      <a:pt x="16343" y="3927"/>
                      <a:pt x="16181" y="3803"/>
                    </a:cubicBezTo>
                    <a:cubicBezTo>
                      <a:pt x="16173" y="3796"/>
                      <a:pt x="16165" y="3790"/>
                      <a:pt x="16156" y="3784"/>
                    </a:cubicBezTo>
                    <a:cubicBezTo>
                      <a:pt x="15458" y="3252"/>
                      <a:pt x="14680" y="2821"/>
                      <a:pt x="13842" y="2513"/>
                    </a:cubicBezTo>
                    <a:cubicBezTo>
                      <a:pt x="13592" y="2912"/>
                      <a:pt x="13337" y="3420"/>
                      <a:pt x="13039" y="3590"/>
                    </a:cubicBezTo>
                    <a:cubicBezTo>
                      <a:pt x="12610" y="3835"/>
                      <a:pt x="12641" y="4817"/>
                      <a:pt x="13469" y="4725"/>
                    </a:cubicBezTo>
                    <a:cubicBezTo>
                      <a:pt x="13469" y="4725"/>
                      <a:pt x="13223" y="4970"/>
                      <a:pt x="13469" y="5860"/>
                    </a:cubicBezTo>
                    <a:cubicBezTo>
                      <a:pt x="13714" y="6750"/>
                      <a:pt x="14126" y="6944"/>
                      <a:pt x="15341" y="6443"/>
                    </a:cubicBezTo>
                    <a:cubicBezTo>
                      <a:pt x="15862" y="6228"/>
                      <a:pt x="16258" y="6341"/>
                      <a:pt x="16200" y="6873"/>
                    </a:cubicBezTo>
                    <a:cubicBezTo>
                      <a:pt x="16077" y="8008"/>
                      <a:pt x="15202" y="7960"/>
                      <a:pt x="15862" y="9788"/>
                    </a:cubicBezTo>
                    <a:cubicBezTo>
                      <a:pt x="16261" y="10892"/>
                      <a:pt x="17243" y="11322"/>
                      <a:pt x="17611" y="12181"/>
                    </a:cubicBezTo>
                    <a:cubicBezTo>
                      <a:pt x="17814" y="12653"/>
                      <a:pt x="18591" y="13088"/>
                      <a:pt x="19250" y="13384"/>
                    </a:cubicBezTo>
                    <a:cubicBezTo>
                      <a:pt x="19320" y="13153"/>
                      <a:pt x="19380" y="12917"/>
                      <a:pt x="19432" y="12677"/>
                    </a:cubicBezTo>
                    <a:cubicBezTo>
                      <a:pt x="19451" y="12587"/>
                      <a:pt x="19467" y="12494"/>
                      <a:pt x="19483" y="12402"/>
                    </a:cubicBezTo>
                    <a:cubicBezTo>
                      <a:pt x="19517" y="12224"/>
                      <a:pt x="19544" y="12045"/>
                      <a:pt x="19566" y="11862"/>
                    </a:cubicBezTo>
                    <a:cubicBezTo>
                      <a:pt x="19576" y="11776"/>
                      <a:pt x="19587" y="11691"/>
                      <a:pt x="19595" y="11604"/>
                    </a:cubicBezTo>
                    <a:cubicBezTo>
                      <a:pt x="19619" y="11340"/>
                      <a:pt x="19636" y="11072"/>
                      <a:pt x="19636" y="10800"/>
                    </a:cubicBezTo>
                    <a:cubicBezTo>
                      <a:pt x="19636" y="10523"/>
                      <a:pt x="19619" y="10251"/>
                      <a:pt x="19594" y="9980"/>
                    </a:cubicBezTo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8"/>
                      <a:pt x="5377" y="982"/>
                      <a:pt x="10800" y="982"/>
                    </a:cubicBezTo>
                    <a:cubicBezTo>
                      <a:pt x="16222" y="982"/>
                      <a:pt x="20618" y="5378"/>
                      <a:pt x="20618" y="10800"/>
                    </a:cubicBezTo>
                    <a:cubicBezTo>
                      <a:pt x="20618" y="16223"/>
                      <a:pt x="16222" y="20618"/>
                      <a:pt x="10800" y="20618"/>
                    </a:cubicBezTo>
                    <a:moveTo>
                      <a:pt x="10800" y="0"/>
                    </a:moveTo>
                    <a:cubicBezTo>
                      <a:pt x="4835" y="0"/>
                      <a:pt x="0" y="4836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  <a:moveTo>
                      <a:pt x="8407" y="9726"/>
                    </a:moveTo>
                    <a:cubicBezTo>
                      <a:pt x="8468" y="9020"/>
                      <a:pt x="9603" y="8284"/>
                      <a:pt x="10370" y="7947"/>
                    </a:cubicBezTo>
                    <a:cubicBezTo>
                      <a:pt x="11137" y="7609"/>
                      <a:pt x="11843" y="7486"/>
                      <a:pt x="11751" y="6903"/>
                    </a:cubicBezTo>
                    <a:cubicBezTo>
                      <a:pt x="11659" y="6320"/>
                      <a:pt x="11444" y="5891"/>
                      <a:pt x="10248" y="5891"/>
                    </a:cubicBezTo>
                    <a:cubicBezTo>
                      <a:pt x="9051" y="5891"/>
                      <a:pt x="9573" y="7486"/>
                      <a:pt x="8591" y="6535"/>
                    </a:cubicBezTo>
                    <a:cubicBezTo>
                      <a:pt x="7609" y="5584"/>
                      <a:pt x="8805" y="5830"/>
                      <a:pt x="9296" y="5615"/>
                    </a:cubicBezTo>
                    <a:cubicBezTo>
                      <a:pt x="9787" y="5400"/>
                      <a:pt x="10278" y="4510"/>
                      <a:pt x="9419" y="4449"/>
                    </a:cubicBezTo>
                    <a:cubicBezTo>
                      <a:pt x="8560" y="4388"/>
                      <a:pt x="8744" y="4817"/>
                      <a:pt x="8069" y="4572"/>
                    </a:cubicBezTo>
                    <a:cubicBezTo>
                      <a:pt x="7394" y="4326"/>
                      <a:pt x="7087" y="5431"/>
                      <a:pt x="6657" y="5277"/>
                    </a:cubicBezTo>
                    <a:cubicBezTo>
                      <a:pt x="6373" y="5176"/>
                      <a:pt x="5613" y="4605"/>
                      <a:pt x="5109" y="4044"/>
                    </a:cubicBezTo>
                    <a:cubicBezTo>
                      <a:pt x="4094" y="4900"/>
                      <a:pt x="3276" y="5983"/>
                      <a:pt x="2729" y="7212"/>
                    </a:cubicBezTo>
                    <a:cubicBezTo>
                      <a:pt x="2875" y="8862"/>
                      <a:pt x="3773" y="9726"/>
                      <a:pt x="3773" y="9726"/>
                    </a:cubicBezTo>
                    <a:cubicBezTo>
                      <a:pt x="3773" y="9726"/>
                      <a:pt x="4234" y="10800"/>
                      <a:pt x="6995" y="12119"/>
                    </a:cubicBezTo>
                    <a:cubicBezTo>
                      <a:pt x="6995" y="12119"/>
                      <a:pt x="7517" y="12150"/>
                      <a:pt x="6903" y="11536"/>
                    </a:cubicBezTo>
                    <a:cubicBezTo>
                      <a:pt x="6289" y="10923"/>
                      <a:pt x="5614" y="10156"/>
                      <a:pt x="6382" y="9757"/>
                    </a:cubicBezTo>
                    <a:cubicBezTo>
                      <a:pt x="7148" y="9358"/>
                      <a:pt x="7364" y="9389"/>
                      <a:pt x="7548" y="10125"/>
                    </a:cubicBezTo>
                    <a:cubicBezTo>
                      <a:pt x="7732" y="10861"/>
                      <a:pt x="8345" y="10432"/>
                      <a:pt x="8407" y="9726"/>
                    </a:cubicBezTo>
                    <a:moveTo>
                      <a:pt x="16245" y="12871"/>
                    </a:moveTo>
                    <a:cubicBezTo>
                      <a:pt x="15893" y="13086"/>
                      <a:pt x="15908" y="13561"/>
                      <a:pt x="16200" y="13822"/>
                    </a:cubicBezTo>
                    <a:cubicBezTo>
                      <a:pt x="16491" y="14083"/>
                      <a:pt x="17074" y="14420"/>
                      <a:pt x="17258" y="13822"/>
                    </a:cubicBezTo>
                    <a:cubicBezTo>
                      <a:pt x="17442" y="13224"/>
                      <a:pt x="16598" y="12656"/>
                      <a:pt x="16245" y="12871"/>
                    </a:cubicBezTo>
                    <a:moveTo>
                      <a:pt x="12027" y="12948"/>
                    </a:moveTo>
                    <a:cubicBezTo>
                      <a:pt x="10984" y="12058"/>
                      <a:pt x="11107" y="11659"/>
                      <a:pt x="9787" y="11659"/>
                    </a:cubicBezTo>
                    <a:cubicBezTo>
                      <a:pt x="8468" y="11659"/>
                      <a:pt x="7639" y="11966"/>
                      <a:pt x="7977" y="13807"/>
                    </a:cubicBezTo>
                    <a:cubicBezTo>
                      <a:pt x="8314" y="15648"/>
                      <a:pt x="9296" y="14819"/>
                      <a:pt x="9205" y="16231"/>
                    </a:cubicBezTo>
                    <a:cubicBezTo>
                      <a:pt x="9112" y="17642"/>
                      <a:pt x="9450" y="17949"/>
                      <a:pt x="9664" y="18286"/>
                    </a:cubicBezTo>
                    <a:cubicBezTo>
                      <a:pt x="9880" y="18624"/>
                      <a:pt x="10523" y="19606"/>
                      <a:pt x="10769" y="18225"/>
                    </a:cubicBezTo>
                    <a:cubicBezTo>
                      <a:pt x="11014" y="16844"/>
                      <a:pt x="11475" y="16077"/>
                      <a:pt x="11996" y="15402"/>
                    </a:cubicBezTo>
                    <a:cubicBezTo>
                      <a:pt x="12518" y="14727"/>
                      <a:pt x="13070" y="13837"/>
                      <a:pt x="12027" y="12948"/>
                    </a:cubicBezTo>
                  </a:path>
                </a:pathLst>
              </a:custGeom>
              <a:solidFill>
                <a:schemeClr val="tx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endParaRPr>
                  <a:solidFill>
                    <a:prstClr val="black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E879C718-2459-4468-B6F7-0ABC2093CA84}"/>
              </a:ext>
            </a:extLst>
          </p:cNvPr>
          <p:cNvSpPr txBox="1"/>
          <p:nvPr/>
        </p:nvSpPr>
        <p:spPr>
          <a:xfrm>
            <a:off x="0" y="27184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ارائه پاورپوینت با کیفیت بالا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grpSp>
        <p:nvGrpSpPr>
          <p:cNvPr id="67" name="Google Shape;2897;p48">
            <a:extLst>
              <a:ext uri="{FF2B5EF4-FFF2-40B4-BE49-F238E27FC236}">
                <a16:creationId xmlns:a16="http://schemas.microsoft.com/office/drawing/2014/main" id="{1CC12604-D59D-F2B2-5885-AE03D63635BD}"/>
              </a:ext>
            </a:extLst>
          </p:cNvPr>
          <p:cNvGrpSpPr/>
          <p:nvPr/>
        </p:nvGrpSpPr>
        <p:grpSpPr>
          <a:xfrm>
            <a:off x="4306364" y="2835554"/>
            <a:ext cx="338429" cy="340699"/>
            <a:chOff x="1089325" y="1644025"/>
            <a:chExt cx="339175" cy="341450"/>
          </a:xfrm>
        </p:grpSpPr>
        <p:sp>
          <p:nvSpPr>
            <p:cNvPr id="68" name="Google Shape;2898;p48">
              <a:extLst>
                <a:ext uri="{FF2B5EF4-FFF2-40B4-BE49-F238E27FC236}">
                  <a16:creationId xmlns:a16="http://schemas.microsoft.com/office/drawing/2014/main" id="{DAE51BAC-CD81-55D6-A6E4-DB95B1883666}"/>
                </a:ext>
              </a:extLst>
            </p:cNvPr>
            <p:cNvSpPr/>
            <p:nvPr/>
          </p:nvSpPr>
          <p:spPr>
            <a:xfrm>
              <a:off x="1129800" y="1685675"/>
              <a:ext cx="258125" cy="258175"/>
            </a:xfrm>
            <a:custGeom>
              <a:avLst/>
              <a:gdLst/>
              <a:ahLst/>
              <a:cxnLst/>
              <a:rect l="l" t="t" r="r" b="b"/>
              <a:pathLst>
                <a:path w="10325" h="10327" extrusionOk="0">
                  <a:moveTo>
                    <a:pt x="6632" y="803"/>
                  </a:moveTo>
                  <a:lnTo>
                    <a:pt x="6632" y="3697"/>
                  </a:lnTo>
                  <a:lnTo>
                    <a:pt x="9526" y="3697"/>
                  </a:lnTo>
                  <a:lnTo>
                    <a:pt x="9526" y="6630"/>
                  </a:lnTo>
                  <a:lnTo>
                    <a:pt x="6632" y="6630"/>
                  </a:lnTo>
                  <a:lnTo>
                    <a:pt x="6632" y="9524"/>
                  </a:lnTo>
                  <a:lnTo>
                    <a:pt x="3699" y="9524"/>
                  </a:lnTo>
                  <a:lnTo>
                    <a:pt x="3699" y="6630"/>
                  </a:lnTo>
                  <a:lnTo>
                    <a:pt x="805" y="6630"/>
                  </a:lnTo>
                  <a:lnTo>
                    <a:pt x="805" y="3697"/>
                  </a:lnTo>
                  <a:lnTo>
                    <a:pt x="3699" y="3697"/>
                  </a:lnTo>
                  <a:lnTo>
                    <a:pt x="3699" y="803"/>
                  </a:lnTo>
                  <a:close/>
                  <a:moveTo>
                    <a:pt x="2893" y="1"/>
                  </a:moveTo>
                  <a:lnTo>
                    <a:pt x="2893" y="2895"/>
                  </a:lnTo>
                  <a:lnTo>
                    <a:pt x="1" y="2895"/>
                  </a:lnTo>
                  <a:lnTo>
                    <a:pt x="1" y="7432"/>
                  </a:lnTo>
                  <a:lnTo>
                    <a:pt x="2893" y="7432"/>
                  </a:lnTo>
                  <a:lnTo>
                    <a:pt x="2893" y="10326"/>
                  </a:lnTo>
                  <a:lnTo>
                    <a:pt x="7432" y="10326"/>
                  </a:lnTo>
                  <a:lnTo>
                    <a:pt x="7432" y="7432"/>
                  </a:lnTo>
                  <a:lnTo>
                    <a:pt x="10325" y="7432"/>
                  </a:lnTo>
                  <a:lnTo>
                    <a:pt x="10325" y="2895"/>
                  </a:lnTo>
                  <a:lnTo>
                    <a:pt x="7432" y="2895"/>
                  </a:lnTo>
                  <a:lnTo>
                    <a:pt x="7432" y="1"/>
                  </a:lnTo>
                  <a:close/>
                </a:path>
              </a:pathLst>
            </a:custGeom>
            <a:solidFill>
              <a:schemeClr val="dk2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" name="Google Shape;2899;p48">
              <a:extLst>
                <a:ext uri="{FF2B5EF4-FFF2-40B4-BE49-F238E27FC236}">
                  <a16:creationId xmlns:a16="http://schemas.microsoft.com/office/drawing/2014/main" id="{6786C882-D093-4EEB-18AE-4E247DAC6F14}"/>
                </a:ext>
              </a:extLst>
            </p:cNvPr>
            <p:cNvSpPr/>
            <p:nvPr/>
          </p:nvSpPr>
          <p:spPr>
            <a:xfrm>
              <a:off x="1089325" y="1644025"/>
              <a:ext cx="339175" cy="341450"/>
            </a:xfrm>
            <a:custGeom>
              <a:avLst/>
              <a:gdLst/>
              <a:ahLst/>
              <a:cxnLst/>
              <a:rect l="l" t="t" r="r" b="b"/>
              <a:pathLst>
                <a:path w="13567" h="13658" extrusionOk="0">
                  <a:moveTo>
                    <a:pt x="12765" y="802"/>
                  </a:moveTo>
                  <a:lnTo>
                    <a:pt x="12765" y="12855"/>
                  </a:lnTo>
                  <a:lnTo>
                    <a:pt x="802" y="12855"/>
                  </a:lnTo>
                  <a:lnTo>
                    <a:pt x="802" y="802"/>
                  </a:lnTo>
                  <a:close/>
                  <a:moveTo>
                    <a:pt x="0" y="0"/>
                  </a:moveTo>
                  <a:lnTo>
                    <a:pt x="0" y="13657"/>
                  </a:lnTo>
                  <a:lnTo>
                    <a:pt x="13567" y="13657"/>
                  </a:lnTo>
                  <a:lnTo>
                    <a:pt x="13567" y="0"/>
                  </a:lnTo>
                  <a:close/>
                </a:path>
              </a:pathLst>
            </a:custGeom>
            <a:solidFill>
              <a:schemeClr val="dk2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9">
            <a:extLst>
              <a:ext uri="{FF2B5EF4-FFF2-40B4-BE49-F238E27FC236}">
                <a16:creationId xmlns:a16="http://schemas.microsoft.com/office/drawing/2014/main" id="{6AF258A5-5CB6-0CC8-5316-240F437EF487}"/>
              </a:ext>
            </a:extLst>
          </p:cNvPr>
          <p:cNvSpPr/>
          <p:nvPr/>
        </p:nvSpPr>
        <p:spPr>
          <a:xfrm>
            <a:off x="5786746" y="5316476"/>
            <a:ext cx="650382" cy="630942"/>
          </a:xfrm>
          <a:custGeom>
            <a:avLst/>
            <a:gdLst/>
            <a:ahLst/>
            <a:cxnLst/>
            <a:rect l="l" t="t" r="r" b="b"/>
            <a:pathLst>
              <a:path w="1723832" h="1723832">
                <a:moveTo>
                  <a:pt x="0" y="0"/>
                </a:moveTo>
                <a:lnTo>
                  <a:pt x="1723832" y="0"/>
                </a:lnTo>
                <a:lnTo>
                  <a:pt x="1723832" y="1723832"/>
                </a:lnTo>
                <a:lnTo>
                  <a:pt x="0" y="17238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oogle Shape;1675;p49">
            <a:extLst>
              <a:ext uri="{FF2B5EF4-FFF2-40B4-BE49-F238E27FC236}">
                <a16:creationId xmlns:a16="http://schemas.microsoft.com/office/drawing/2014/main" id="{AFC3C2B0-FC81-A977-8031-B8362CB932B0}"/>
              </a:ext>
            </a:extLst>
          </p:cNvPr>
          <p:cNvGrpSpPr/>
          <p:nvPr/>
        </p:nvGrpSpPr>
        <p:grpSpPr>
          <a:xfrm>
            <a:off x="4260994" y="4194973"/>
            <a:ext cx="700633" cy="885305"/>
            <a:chOff x="2080121" y="4195281"/>
            <a:chExt cx="316097" cy="412469"/>
          </a:xfrm>
        </p:grpSpPr>
        <p:sp>
          <p:nvSpPr>
            <p:cNvPr id="56" name="Google Shape;1676;p49">
              <a:extLst>
                <a:ext uri="{FF2B5EF4-FFF2-40B4-BE49-F238E27FC236}">
                  <a16:creationId xmlns:a16="http://schemas.microsoft.com/office/drawing/2014/main" id="{60BB0852-860A-A4A3-527C-380122E88621}"/>
                </a:ext>
              </a:extLst>
            </p:cNvPr>
            <p:cNvSpPr/>
            <p:nvPr/>
          </p:nvSpPr>
          <p:spPr>
            <a:xfrm>
              <a:off x="2080121" y="4195281"/>
              <a:ext cx="316097" cy="412469"/>
            </a:xfrm>
            <a:custGeom>
              <a:avLst/>
              <a:gdLst/>
              <a:ahLst/>
              <a:cxnLst/>
              <a:rect l="l" t="t" r="r" b="b"/>
              <a:pathLst>
                <a:path w="2519" h="3287" extrusionOk="0">
                  <a:moveTo>
                    <a:pt x="1020" y="94"/>
                  </a:moveTo>
                  <a:cubicBezTo>
                    <a:pt x="1083" y="94"/>
                    <a:pt x="1146" y="104"/>
                    <a:pt x="1207" y="124"/>
                  </a:cubicBezTo>
                  <a:lnTo>
                    <a:pt x="1207" y="322"/>
                  </a:lnTo>
                  <a:cubicBezTo>
                    <a:pt x="1128" y="334"/>
                    <a:pt x="1060" y="378"/>
                    <a:pt x="1015" y="436"/>
                  </a:cubicBezTo>
                  <a:lnTo>
                    <a:pt x="826" y="436"/>
                  </a:lnTo>
                  <a:cubicBezTo>
                    <a:pt x="800" y="436"/>
                    <a:pt x="777" y="457"/>
                    <a:pt x="777" y="485"/>
                  </a:cubicBezTo>
                  <a:cubicBezTo>
                    <a:pt x="777" y="511"/>
                    <a:pt x="798" y="534"/>
                    <a:pt x="826" y="534"/>
                  </a:cubicBezTo>
                  <a:lnTo>
                    <a:pt x="964" y="534"/>
                  </a:lnTo>
                  <a:cubicBezTo>
                    <a:pt x="954" y="562"/>
                    <a:pt x="949" y="593"/>
                    <a:pt x="949" y="625"/>
                  </a:cubicBezTo>
                  <a:cubicBezTo>
                    <a:pt x="949" y="656"/>
                    <a:pt x="954" y="688"/>
                    <a:pt x="964" y="717"/>
                  </a:cubicBezTo>
                  <a:lnTo>
                    <a:pt x="351" y="717"/>
                  </a:lnTo>
                  <a:cubicBezTo>
                    <a:pt x="342" y="717"/>
                    <a:pt x="335" y="710"/>
                    <a:pt x="335" y="701"/>
                  </a:cubicBezTo>
                  <a:lnTo>
                    <a:pt x="335" y="550"/>
                  </a:lnTo>
                  <a:cubicBezTo>
                    <a:pt x="335" y="541"/>
                    <a:pt x="341" y="534"/>
                    <a:pt x="351" y="534"/>
                  </a:cubicBezTo>
                  <a:lnTo>
                    <a:pt x="601" y="534"/>
                  </a:lnTo>
                  <a:cubicBezTo>
                    <a:pt x="627" y="534"/>
                    <a:pt x="649" y="513"/>
                    <a:pt x="649" y="485"/>
                  </a:cubicBezTo>
                  <a:cubicBezTo>
                    <a:pt x="649" y="458"/>
                    <a:pt x="628" y="436"/>
                    <a:pt x="601" y="436"/>
                  </a:cubicBezTo>
                  <a:lnTo>
                    <a:pt x="473" y="436"/>
                  </a:lnTo>
                  <a:cubicBezTo>
                    <a:pt x="534" y="313"/>
                    <a:pt x="634" y="215"/>
                    <a:pt x="759" y="155"/>
                  </a:cubicBezTo>
                  <a:cubicBezTo>
                    <a:pt x="842" y="115"/>
                    <a:pt x="931" y="94"/>
                    <a:pt x="1020" y="94"/>
                  </a:cubicBezTo>
                  <a:close/>
                  <a:moveTo>
                    <a:pt x="2160" y="534"/>
                  </a:moveTo>
                  <a:cubicBezTo>
                    <a:pt x="2168" y="534"/>
                    <a:pt x="2176" y="540"/>
                    <a:pt x="2176" y="550"/>
                  </a:cubicBezTo>
                  <a:lnTo>
                    <a:pt x="2176" y="701"/>
                  </a:lnTo>
                  <a:cubicBezTo>
                    <a:pt x="2176" y="709"/>
                    <a:pt x="2169" y="717"/>
                    <a:pt x="2160" y="717"/>
                  </a:cubicBezTo>
                  <a:lnTo>
                    <a:pt x="1547" y="717"/>
                  </a:lnTo>
                  <a:cubicBezTo>
                    <a:pt x="1557" y="688"/>
                    <a:pt x="1562" y="657"/>
                    <a:pt x="1562" y="625"/>
                  </a:cubicBezTo>
                  <a:cubicBezTo>
                    <a:pt x="1562" y="594"/>
                    <a:pt x="1557" y="562"/>
                    <a:pt x="1547" y="534"/>
                  </a:cubicBezTo>
                  <a:close/>
                  <a:moveTo>
                    <a:pt x="1256" y="415"/>
                  </a:moveTo>
                  <a:cubicBezTo>
                    <a:pt x="1371" y="415"/>
                    <a:pt x="1465" y="510"/>
                    <a:pt x="1465" y="625"/>
                  </a:cubicBezTo>
                  <a:cubicBezTo>
                    <a:pt x="1465" y="740"/>
                    <a:pt x="1371" y="835"/>
                    <a:pt x="1256" y="835"/>
                  </a:cubicBezTo>
                  <a:cubicBezTo>
                    <a:pt x="1141" y="835"/>
                    <a:pt x="1046" y="740"/>
                    <a:pt x="1046" y="625"/>
                  </a:cubicBezTo>
                  <a:cubicBezTo>
                    <a:pt x="1046" y="510"/>
                    <a:pt x="1141" y="415"/>
                    <a:pt x="1256" y="415"/>
                  </a:cubicBezTo>
                  <a:close/>
                  <a:moveTo>
                    <a:pt x="655" y="813"/>
                  </a:moveTo>
                  <a:cubicBezTo>
                    <a:pt x="622" y="872"/>
                    <a:pt x="594" y="937"/>
                    <a:pt x="576" y="1003"/>
                  </a:cubicBezTo>
                  <a:cubicBezTo>
                    <a:pt x="573" y="1013"/>
                    <a:pt x="568" y="1021"/>
                    <a:pt x="561" y="1024"/>
                  </a:cubicBezTo>
                  <a:cubicBezTo>
                    <a:pt x="555" y="1029"/>
                    <a:pt x="546" y="1032"/>
                    <a:pt x="536" y="1032"/>
                  </a:cubicBezTo>
                  <a:lnTo>
                    <a:pt x="413" y="1032"/>
                  </a:lnTo>
                  <a:lnTo>
                    <a:pt x="413" y="813"/>
                  </a:lnTo>
                  <a:close/>
                  <a:moveTo>
                    <a:pt x="2097" y="814"/>
                  </a:moveTo>
                  <a:lnTo>
                    <a:pt x="2097" y="1034"/>
                  </a:lnTo>
                  <a:lnTo>
                    <a:pt x="1973" y="1034"/>
                  </a:lnTo>
                  <a:cubicBezTo>
                    <a:pt x="1955" y="1034"/>
                    <a:pt x="1939" y="1022"/>
                    <a:pt x="1935" y="1005"/>
                  </a:cubicBezTo>
                  <a:cubicBezTo>
                    <a:pt x="1922" y="958"/>
                    <a:pt x="1905" y="912"/>
                    <a:pt x="1884" y="869"/>
                  </a:cubicBezTo>
                  <a:cubicBezTo>
                    <a:pt x="1875" y="850"/>
                    <a:pt x="1866" y="830"/>
                    <a:pt x="1855" y="814"/>
                  </a:cubicBezTo>
                  <a:close/>
                  <a:moveTo>
                    <a:pt x="489" y="1129"/>
                  </a:moveTo>
                  <a:lnTo>
                    <a:pt x="489" y="1504"/>
                  </a:lnTo>
                  <a:cubicBezTo>
                    <a:pt x="383" y="1453"/>
                    <a:pt x="313" y="1344"/>
                    <a:pt x="313" y="1223"/>
                  </a:cubicBezTo>
                  <a:cubicBezTo>
                    <a:pt x="313" y="1171"/>
                    <a:pt x="355" y="1129"/>
                    <a:pt x="407" y="1129"/>
                  </a:cubicBezTo>
                  <a:close/>
                  <a:moveTo>
                    <a:pt x="2104" y="1129"/>
                  </a:moveTo>
                  <a:cubicBezTo>
                    <a:pt x="2157" y="1129"/>
                    <a:pt x="2199" y="1171"/>
                    <a:pt x="2199" y="1223"/>
                  </a:cubicBezTo>
                  <a:cubicBezTo>
                    <a:pt x="2199" y="1346"/>
                    <a:pt x="2127" y="1454"/>
                    <a:pt x="2022" y="1504"/>
                  </a:cubicBezTo>
                  <a:lnTo>
                    <a:pt x="2022" y="1129"/>
                  </a:lnTo>
                  <a:close/>
                  <a:moveTo>
                    <a:pt x="1744" y="814"/>
                  </a:moveTo>
                  <a:cubicBezTo>
                    <a:pt x="1763" y="844"/>
                    <a:pt x="1781" y="876"/>
                    <a:pt x="1796" y="909"/>
                  </a:cubicBezTo>
                  <a:cubicBezTo>
                    <a:pt x="1814" y="949"/>
                    <a:pt x="1830" y="990"/>
                    <a:pt x="1841" y="1031"/>
                  </a:cubicBezTo>
                  <a:cubicBezTo>
                    <a:pt x="1854" y="1073"/>
                    <a:pt x="1885" y="1106"/>
                    <a:pt x="1924" y="1120"/>
                  </a:cubicBezTo>
                  <a:lnTo>
                    <a:pt x="1924" y="1505"/>
                  </a:lnTo>
                  <a:cubicBezTo>
                    <a:pt x="1924" y="1579"/>
                    <a:pt x="1906" y="1653"/>
                    <a:pt x="1872" y="1719"/>
                  </a:cubicBezTo>
                  <a:cubicBezTo>
                    <a:pt x="1852" y="1756"/>
                    <a:pt x="1828" y="1792"/>
                    <a:pt x="1797" y="1822"/>
                  </a:cubicBezTo>
                  <a:cubicBezTo>
                    <a:pt x="1779" y="1841"/>
                    <a:pt x="1779" y="1872"/>
                    <a:pt x="1798" y="1890"/>
                  </a:cubicBezTo>
                  <a:cubicBezTo>
                    <a:pt x="1808" y="1899"/>
                    <a:pt x="1819" y="1903"/>
                    <a:pt x="1831" y="1903"/>
                  </a:cubicBezTo>
                  <a:cubicBezTo>
                    <a:pt x="1845" y="1903"/>
                    <a:pt x="1856" y="1898"/>
                    <a:pt x="1867" y="1888"/>
                  </a:cubicBezTo>
                  <a:cubicBezTo>
                    <a:pt x="1902" y="1852"/>
                    <a:pt x="1933" y="1809"/>
                    <a:pt x="1957" y="1763"/>
                  </a:cubicBezTo>
                  <a:cubicBezTo>
                    <a:pt x="1982" y="1714"/>
                    <a:pt x="2001" y="1663"/>
                    <a:pt x="2011" y="1611"/>
                  </a:cubicBezTo>
                  <a:cubicBezTo>
                    <a:pt x="2032" y="1604"/>
                    <a:pt x="2053" y="1595"/>
                    <a:pt x="2072" y="1587"/>
                  </a:cubicBezTo>
                  <a:cubicBezTo>
                    <a:pt x="2095" y="1625"/>
                    <a:pt x="2106" y="1668"/>
                    <a:pt x="2106" y="1714"/>
                  </a:cubicBezTo>
                  <a:cubicBezTo>
                    <a:pt x="2106" y="1798"/>
                    <a:pt x="2066" y="1878"/>
                    <a:pt x="1996" y="1927"/>
                  </a:cubicBezTo>
                  <a:lnTo>
                    <a:pt x="1995" y="1927"/>
                  </a:lnTo>
                  <a:cubicBezTo>
                    <a:pt x="1967" y="1946"/>
                    <a:pt x="1938" y="1960"/>
                    <a:pt x="1905" y="1966"/>
                  </a:cubicBezTo>
                  <a:cubicBezTo>
                    <a:pt x="1879" y="1972"/>
                    <a:pt x="1862" y="1997"/>
                    <a:pt x="1869" y="2024"/>
                  </a:cubicBezTo>
                  <a:cubicBezTo>
                    <a:pt x="1874" y="2046"/>
                    <a:pt x="1893" y="2061"/>
                    <a:pt x="1916" y="2061"/>
                  </a:cubicBezTo>
                  <a:cubicBezTo>
                    <a:pt x="1919" y="2061"/>
                    <a:pt x="1922" y="2061"/>
                    <a:pt x="1926" y="2060"/>
                  </a:cubicBezTo>
                  <a:cubicBezTo>
                    <a:pt x="1945" y="2056"/>
                    <a:pt x="1964" y="2050"/>
                    <a:pt x="1981" y="2043"/>
                  </a:cubicBezTo>
                  <a:lnTo>
                    <a:pt x="1981" y="2043"/>
                  </a:lnTo>
                  <a:cubicBezTo>
                    <a:pt x="1974" y="2127"/>
                    <a:pt x="1917" y="2198"/>
                    <a:pt x="1835" y="2224"/>
                  </a:cubicBezTo>
                  <a:cubicBezTo>
                    <a:pt x="1816" y="2229"/>
                    <a:pt x="1797" y="2232"/>
                    <a:pt x="1777" y="2232"/>
                  </a:cubicBezTo>
                  <a:cubicBezTo>
                    <a:pt x="1767" y="2232"/>
                    <a:pt x="1758" y="2231"/>
                    <a:pt x="1748" y="2230"/>
                  </a:cubicBezTo>
                  <a:cubicBezTo>
                    <a:pt x="1746" y="2230"/>
                    <a:pt x="1744" y="2230"/>
                    <a:pt x="1742" y="2230"/>
                  </a:cubicBezTo>
                  <a:cubicBezTo>
                    <a:pt x="1718" y="2230"/>
                    <a:pt x="1697" y="2247"/>
                    <a:pt x="1693" y="2271"/>
                  </a:cubicBezTo>
                  <a:cubicBezTo>
                    <a:pt x="1688" y="2297"/>
                    <a:pt x="1707" y="2322"/>
                    <a:pt x="1734" y="2326"/>
                  </a:cubicBezTo>
                  <a:cubicBezTo>
                    <a:pt x="1748" y="2328"/>
                    <a:pt x="1762" y="2328"/>
                    <a:pt x="1776" y="2328"/>
                  </a:cubicBezTo>
                  <a:cubicBezTo>
                    <a:pt x="1792" y="2328"/>
                    <a:pt x="1807" y="2327"/>
                    <a:pt x="1820" y="2325"/>
                  </a:cubicBezTo>
                  <a:cubicBezTo>
                    <a:pt x="1826" y="2344"/>
                    <a:pt x="1829" y="2364"/>
                    <a:pt x="1828" y="2385"/>
                  </a:cubicBezTo>
                  <a:cubicBezTo>
                    <a:pt x="1825" y="2417"/>
                    <a:pt x="1810" y="2449"/>
                    <a:pt x="1789" y="2475"/>
                  </a:cubicBezTo>
                  <a:lnTo>
                    <a:pt x="1635" y="2436"/>
                  </a:lnTo>
                  <a:cubicBezTo>
                    <a:pt x="1631" y="2435"/>
                    <a:pt x="1627" y="2435"/>
                    <a:pt x="1623" y="2435"/>
                  </a:cubicBezTo>
                  <a:cubicBezTo>
                    <a:pt x="1612" y="2435"/>
                    <a:pt x="1602" y="2439"/>
                    <a:pt x="1593" y="2446"/>
                  </a:cubicBezTo>
                  <a:cubicBezTo>
                    <a:pt x="1584" y="2452"/>
                    <a:pt x="1579" y="2462"/>
                    <a:pt x="1576" y="2473"/>
                  </a:cubicBezTo>
                  <a:cubicBezTo>
                    <a:pt x="1565" y="2458"/>
                    <a:pt x="1558" y="2440"/>
                    <a:pt x="1558" y="2421"/>
                  </a:cubicBezTo>
                  <a:lnTo>
                    <a:pt x="1558" y="2176"/>
                  </a:lnTo>
                  <a:cubicBezTo>
                    <a:pt x="1573" y="2165"/>
                    <a:pt x="1589" y="2152"/>
                    <a:pt x="1605" y="2139"/>
                  </a:cubicBezTo>
                  <a:lnTo>
                    <a:pt x="1703" y="2048"/>
                  </a:lnTo>
                  <a:cubicBezTo>
                    <a:pt x="1723" y="2029"/>
                    <a:pt x="1724" y="1998"/>
                    <a:pt x="1706" y="1980"/>
                  </a:cubicBezTo>
                  <a:cubicBezTo>
                    <a:pt x="1696" y="1969"/>
                    <a:pt x="1683" y="1964"/>
                    <a:pt x="1670" y="1964"/>
                  </a:cubicBezTo>
                  <a:cubicBezTo>
                    <a:pt x="1659" y="1964"/>
                    <a:pt x="1647" y="1968"/>
                    <a:pt x="1638" y="1976"/>
                  </a:cubicBezTo>
                  <a:lnTo>
                    <a:pt x="1540" y="2069"/>
                  </a:lnTo>
                  <a:cubicBezTo>
                    <a:pt x="1462" y="2140"/>
                    <a:pt x="1363" y="2180"/>
                    <a:pt x="1257" y="2180"/>
                  </a:cubicBezTo>
                  <a:cubicBezTo>
                    <a:pt x="1151" y="2180"/>
                    <a:pt x="1052" y="2140"/>
                    <a:pt x="974" y="2069"/>
                  </a:cubicBezTo>
                  <a:lnTo>
                    <a:pt x="732" y="1841"/>
                  </a:lnTo>
                  <a:cubicBezTo>
                    <a:pt x="693" y="1807"/>
                    <a:pt x="662" y="1766"/>
                    <a:pt x="639" y="1720"/>
                  </a:cubicBezTo>
                  <a:cubicBezTo>
                    <a:pt x="604" y="1655"/>
                    <a:pt x="586" y="1579"/>
                    <a:pt x="586" y="1506"/>
                  </a:cubicBezTo>
                  <a:lnTo>
                    <a:pt x="586" y="1123"/>
                  </a:lnTo>
                  <a:cubicBezTo>
                    <a:pt x="625" y="1108"/>
                    <a:pt x="657" y="1074"/>
                    <a:pt x="669" y="1032"/>
                  </a:cubicBezTo>
                  <a:cubicBezTo>
                    <a:pt x="691" y="955"/>
                    <a:pt x="724" y="882"/>
                    <a:pt x="767" y="814"/>
                  </a:cubicBezTo>
                  <a:lnTo>
                    <a:pt x="1015" y="814"/>
                  </a:lnTo>
                  <a:cubicBezTo>
                    <a:pt x="1070" y="886"/>
                    <a:pt x="1157" y="932"/>
                    <a:pt x="1255" y="932"/>
                  </a:cubicBezTo>
                  <a:cubicBezTo>
                    <a:pt x="1353" y="932"/>
                    <a:pt x="1440" y="886"/>
                    <a:pt x="1496" y="814"/>
                  </a:cubicBezTo>
                  <a:close/>
                  <a:moveTo>
                    <a:pt x="1461" y="2232"/>
                  </a:moveTo>
                  <a:lnTo>
                    <a:pt x="1461" y="2420"/>
                  </a:lnTo>
                  <a:cubicBezTo>
                    <a:pt x="1461" y="2474"/>
                    <a:pt x="1486" y="2524"/>
                    <a:pt x="1525" y="2557"/>
                  </a:cubicBezTo>
                  <a:cubicBezTo>
                    <a:pt x="1482" y="2656"/>
                    <a:pt x="1414" y="2741"/>
                    <a:pt x="1326" y="2804"/>
                  </a:cubicBezTo>
                  <a:lnTo>
                    <a:pt x="1257" y="2854"/>
                  </a:lnTo>
                  <a:lnTo>
                    <a:pt x="1189" y="2805"/>
                  </a:lnTo>
                  <a:cubicBezTo>
                    <a:pt x="1100" y="2741"/>
                    <a:pt x="1031" y="2656"/>
                    <a:pt x="987" y="2556"/>
                  </a:cubicBezTo>
                  <a:cubicBezTo>
                    <a:pt x="1026" y="2522"/>
                    <a:pt x="1049" y="2473"/>
                    <a:pt x="1049" y="2420"/>
                  </a:cubicBezTo>
                  <a:lnTo>
                    <a:pt x="1049" y="2232"/>
                  </a:lnTo>
                  <a:cubicBezTo>
                    <a:pt x="1114" y="2260"/>
                    <a:pt x="1184" y="2275"/>
                    <a:pt x="1256" y="2275"/>
                  </a:cubicBezTo>
                  <a:cubicBezTo>
                    <a:pt x="1327" y="2275"/>
                    <a:pt x="1397" y="2260"/>
                    <a:pt x="1461" y="2232"/>
                  </a:cubicBezTo>
                  <a:close/>
                  <a:moveTo>
                    <a:pt x="1491" y="1"/>
                  </a:moveTo>
                  <a:cubicBezTo>
                    <a:pt x="1411" y="1"/>
                    <a:pt x="1332" y="13"/>
                    <a:pt x="1257" y="41"/>
                  </a:cubicBezTo>
                  <a:cubicBezTo>
                    <a:pt x="1180" y="14"/>
                    <a:pt x="1100" y="1"/>
                    <a:pt x="1021" y="1"/>
                  </a:cubicBezTo>
                  <a:cubicBezTo>
                    <a:pt x="917" y="1"/>
                    <a:pt x="814" y="24"/>
                    <a:pt x="718" y="70"/>
                  </a:cubicBezTo>
                  <a:cubicBezTo>
                    <a:pt x="558" y="147"/>
                    <a:pt x="436" y="277"/>
                    <a:pt x="369" y="440"/>
                  </a:cubicBezTo>
                  <a:lnTo>
                    <a:pt x="351" y="440"/>
                  </a:lnTo>
                  <a:cubicBezTo>
                    <a:pt x="289" y="440"/>
                    <a:pt x="239" y="489"/>
                    <a:pt x="239" y="551"/>
                  </a:cubicBezTo>
                  <a:lnTo>
                    <a:pt x="239" y="703"/>
                  </a:lnTo>
                  <a:cubicBezTo>
                    <a:pt x="239" y="752"/>
                    <a:pt x="272" y="794"/>
                    <a:pt x="316" y="808"/>
                  </a:cubicBezTo>
                  <a:lnTo>
                    <a:pt x="316" y="1058"/>
                  </a:lnTo>
                  <a:cubicBezTo>
                    <a:pt x="257" y="1090"/>
                    <a:pt x="217" y="1153"/>
                    <a:pt x="217" y="1225"/>
                  </a:cubicBezTo>
                  <a:cubicBezTo>
                    <a:pt x="217" y="1346"/>
                    <a:pt x="270" y="1458"/>
                    <a:pt x="358" y="1532"/>
                  </a:cubicBezTo>
                  <a:cubicBezTo>
                    <a:pt x="335" y="1572"/>
                    <a:pt x="319" y="1615"/>
                    <a:pt x="312" y="1660"/>
                  </a:cubicBezTo>
                  <a:cubicBezTo>
                    <a:pt x="309" y="1686"/>
                    <a:pt x="327" y="1710"/>
                    <a:pt x="353" y="1714"/>
                  </a:cubicBezTo>
                  <a:lnTo>
                    <a:pt x="361" y="1714"/>
                  </a:lnTo>
                  <a:cubicBezTo>
                    <a:pt x="384" y="1714"/>
                    <a:pt x="405" y="1698"/>
                    <a:pt x="408" y="1674"/>
                  </a:cubicBezTo>
                  <a:cubicBezTo>
                    <a:pt x="414" y="1642"/>
                    <a:pt x="424" y="1613"/>
                    <a:pt x="440" y="1587"/>
                  </a:cubicBezTo>
                  <a:cubicBezTo>
                    <a:pt x="459" y="1597"/>
                    <a:pt x="480" y="1604"/>
                    <a:pt x="501" y="1611"/>
                  </a:cubicBezTo>
                  <a:cubicBezTo>
                    <a:pt x="511" y="1663"/>
                    <a:pt x="530" y="1716"/>
                    <a:pt x="555" y="1763"/>
                  </a:cubicBezTo>
                  <a:cubicBezTo>
                    <a:pt x="583" y="1818"/>
                    <a:pt x="622" y="1867"/>
                    <a:pt x="667" y="1909"/>
                  </a:cubicBezTo>
                  <a:lnTo>
                    <a:pt x="910" y="2137"/>
                  </a:lnTo>
                  <a:cubicBezTo>
                    <a:pt x="924" y="2150"/>
                    <a:pt x="939" y="2163"/>
                    <a:pt x="957" y="2174"/>
                  </a:cubicBezTo>
                  <a:lnTo>
                    <a:pt x="957" y="2417"/>
                  </a:lnTo>
                  <a:cubicBezTo>
                    <a:pt x="957" y="2437"/>
                    <a:pt x="950" y="2456"/>
                    <a:pt x="938" y="2470"/>
                  </a:cubicBezTo>
                  <a:cubicBezTo>
                    <a:pt x="936" y="2459"/>
                    <a:pt x="931" y="2449"/>
                    <a:pt x="922" y="2443"/>
                  </a:cubicBezTo>
                  <a:cubicBezTo>
                    <a:pt x="913" y="2435"/>
                    <a:pt x="903" y="2432"/>
                    <a:pt x="892" y="2432"/>
                  </a:cubicBezTo>
                  <a:cubicBezTo>
                    <a:pt x="888" y="2432"/>
                    <a:pt x="884" y="2432"/>
                    <a:pt x="881" y="2433"/>
                  </a:cubicBezTo>
                  <a:lnTo>
                    <a:pt x="723" y="2472"/>
                  </a:lnTo>
                  <a:cubicBezTo>
                    <a:pt x="702" y="2447"/>
                    <a:pt x="688" y="2415"/>
                    <a:pt x="686" y="2384"/>
                  </a:cubicBezTo>
                  <a:cubicBezTo>
                    <a:pt x="685" y="2363"/>
                    <a:pt x="686" y="2343"/>
                    <a:pt x="692" y="2323"/>
                  </a:cubicBezTo>
                  <a:cubicBezTo>
                    <a:pt x="707" y="2326"/>
                    <a:pt x="723" y="2327"/>
                    <a:pt x="737" y="2327"/>
                  </a:cubicBezTo>
                  <a:cubicBezTo>
                    <a:pt x="751" y="2327"/>
                    <a:pt x="766" y="2326"/>
                    <a:pt x="780" y="2324"/>
                  </a:cubicBezTo>
                  <a:cubicBezTo>
                    <a:pt x="806" y="2321"/>
                    <a:pt x="824" y="2297"/>
                    <a:pt x="821" y="2270"/>
                  </a:cubicBezTo>
                  <a:cubicBezTo>
                    <a:pt x="817" y="2246"/>
                    <a:pt x="797" y="2228"/>
                    <a:pt x="773" y="2228"/>
                  </a:cubicBezTo>
                  <a:cubicBezTo>
                    <a:pt x="771" y="2228"/>
                    <a:pt x="768" y="2228"/>
                    <a:pt x="766" y="2229"/>
                  </a:cubicBezTo>
                  <a:cubicBezTo>
                    <a:pt x="757" y="2230"/>
                    <a:pt x="747" y="2231"/>
                    <a:pt x="738" y="2231"/>
                  </a:cubicBezTo>
                  <a:cubicBezTo>
                    <a:pt x="717" y="2231"/>
                    <a:pt x="696" y="2228"/>
                    <a:pt x="678" y="2223"/>
                  </a:cubicBezTo>
                  <a:cubicBezTo>
                    <a:pt x="597" y="2197"/>
                    <a:pt x="539" y="2125"/>
                    <a:pt x="532" y="2041"/>
                  </a:cubicBezTo>
                  <a:lnTo>
                    <a:pt x="532" y="2041"/>
                  </a:lnTo>
                  <a:cubicBezTo>
                    <a:pt x="551" y="2050"/>
                    <a:pt x="569" y="2055"/>
                    <a:pt x="587" y="2059"/>
                  </a:cubicBezTo>
                  <a:cubicBezTo>
                    <a:pt x="592" y="2060"/>
                    <a:pt x="596" y="2060"/>
                    <a:pt x="598" y="2060"/>
                  </a:cubicBezTo>
                  <a:cubicBezTo>
                    <a:pt x="620" y="2060"/>
                    <a:pt x="640" y="2044"/>
                    <a:pt x="645" y="2022"/>
                  </a:cubicBezTo>
                  <a:cubicBezTo>
                    <a:pt x="651" y="1996"/>
                    <a:pt x="635" y="1970"/>
                    <a:pt x="608" y="1965"/>
                  </a:cubicBezTo>
                  <a:cubicBezTo>
                    <a:pt x="576" y="1956"/>
                    <a:pt x="546" y="1944"/>
                    <a:pt x="518" y="1925"/>
                  </a:cubicBezTo>
                  <a:lnTo>
                    <a:pt x="517" y="1925"/>
                  </a:lnTo>
                  <a:cubicBezTo>
                    <a:pt x="492" y="1908"/>
                    <a:pt x="471" y="1887"/>
                    <a:pt x="454" y="1862"/>
                  </a:cubicBezTo>
                  <a:cubicBezTo>
                    <a:pt x="445" y="1849"/>
                    <a:pt x="430" y="1842"/>
                    <a:pt x="415" y="1842"/>
                  </a:cubicBezTo>
                  <a:cubicBezTo>
                    <a:pt x="405" y="1842"/>
                    <a:pt x="396" y="1845"/>
                    <a:pt x="387" y="1851"/>
                  </a:cubicBezTo>
                  <a:cubicBezTo>
                    <a:pt x="364" y="1866"/>
                    <a:pt x="361" y="1897"/>
                    <a:pt x="376" y="1918"/>
                  </a:cubicBezTo>
                  <a:cubicBezTo>
                    <a:pt x="393" y="1943"/>
                    <a:pt x="414" y="1965"/>
                    <a:pt x="436" y="1985"/>
                  </a:cubicBezTo>
                  <a:cubicBezTo>
                    <a:pt x="435" y="1998"/>
                    <a:pt x="433" y="2012"/>
                    <a:pt x="433" y="2027"/>
                  </a:cubicBezTo>
                  <a:cubicBezTo>
                    <a:pt x="433" y="2140"/>
                    <a:pt x="498" y="2244"/>
                    <a:pt x="598" y="2295"/>
                  </a:cubicBezTo>
                  <a:cubicBezTo>
                    <a:pt x="589" y="2326"/>
                    <a:pt x="585" y="2359"/>
                    <a:pt x="587" y="2391"/>
                  </a:cubicBezTo>
                  <a:cubicBezTo>
                    <a:pt x="591" y="2428"/>
                    <a:pt x="602" y="2464"/>
                    <a:pt x="620" y="2495"/>
                  </a:cubicBezTo>
                  <a:lnTo>
                    <a:pt x="477" y="2530"/>
                  </a:lnTo>
                  <a:cubicBezTo>
                    <a:pt x="433" y="2540"/>
                    <a:pt x="402" y="2577"/>
                    <a:pt x="394" y="2619"/>
                  </a:cubicBezTo>
                  <a:cubicBezTo>
                    <a:pt x="164" y="2677"/>
                    <a:pt x="1" y="2886"/>
                    <a:pt x="1" y="3124"/>
                  </a:cubicBezTo>
                  <a:lnTo>
                    <a:pt x="1" y="3238"/>
                  </a:lnTo>
                  <a:cubicBezTo>
                    <a:pt x="1" y="3264"/>
                    <a:pt x="22" y="3286"/>
                    <a:pt x="49" y="3286"/>
                  </a:cubicBezTo>
                  <a:cubicBezTo>
                    <a:pt x="77" y="3286"/>
                    <a:pt x="98" y="3265"/>
                    <a:pt x="98" y="3238"/>
                  </a:cubicBezTo>
                  <a:lnTo>
                    <a:pt x="98" y="3124"/>
                  </a:lnTo>
                  <a:cubicBezTo>
                    <a:pt x="98" y="2935"/>
                    <a:pt x="224" y="2768"/>
                    <a:pt x="403" y="2716"/>
                  </a:cubicBezTo>
                  <a:lnTo>
                    <a:pt x="445" y="2972"/>
                  </a:lnTo>
                  <a:cubicBezTo>
                    <a:pt x="449" y="2996"/>
                    <a:pt x="468" y="3012"/>
                    <a:pt x="492" y="3012"/>
                  </a:cubicBezTo>
                  <a:lnTo>
                    <a:pt x="594" y="3012"/>
                  </a:lnTo>
                  <a:lnTo>
                    <a:pt x="515" y="3130"/>
                  </a:lnTo>
                  <a:cubicBezTo>
                    <a:pt x="509" y="3140"/>
                    <a:pt x="507" y="3154"/>
                    <a:pt x="508" y="3165"/>
                  </a:cubicBezTo>
                  <a:lnTo>
                    <a:pt x="523" y="3247"/>
                  </a:lnTo>
                  <a:cubicBezTo>
                    <a:pt x="526" y="3270"/>
                    <a:pt x="547" y="3286"/>
                    <a:pt x="570" y="3286"/>
                  </a:cubicBezTo>
                  <a:cubicBezTo>
                    <a:pt x="572" y="3286"/>
                    <a:pt x="575" y="3286"/>
                    <a:pt x="578" y="3285"/>
                  </a:cubicBezTo>
                  <a:cubicBezTo>
                    <a:pt x="604" y="3280"/>
                    <a:pt x="622" y="3254"/>
                    <a:pt x="618" y="3228"/>
                  </a:cubicBezTo>
                  <a:lnTo>
                    <a:pt x="606" y="3165"/>
                  </a:lnTo>
                  <a:lnTo>
                    <a:pt x="724" y="2988"/>
                  </a:lnTo>
                  <a:cubicBezTo>
                    <a:pt x="734" y="2975"/>
                    <a:pt x="734" y="2955"/>
                    <a:pt x="727" y="2939"/>
                  </a:cubicBezTo>
                  <a:cubicBezTo>
                    <a:pt x="718" y="2923"/>
                    <a:pt x="702" y="2914"/>
                    <a:pt x="685" y="2914"/>
                  </a:cubicBezTo>
                  <a:lnTo>
                    <a:pt x="533" y="2914"/>
                  </a:lnTo>
                  <a:lnTo>
                    <a:pt x="488" y="2640"/>
                  </a:lnTo>
                  <a:cubicBezTo>
                    <a:pt x="487" y="2631"/>
                    <a:pt x="492" y="2624"/>
                    <a:pt x="499" y="2621"/>
                  </a:cubicBezTo>
                  <a:lnTo>
                    <a:pt x="842" y="2540"/>
                  </a:lnTo>
                  <a:lnTo>
                    <a:pt x="842" y="3237"/>
                  </a:lnTo>
                  <a:cubicBezTo>
                    <a:pt x="842" y="3263"/>
                    <a:pt x="863" y="3285"/>
                    <a:pt x="890" y="3285"/>
                  </a:cubicBezTo>
                  <a:cubicBezTo>
                    <a:pt x="916" y="3285"/>
                    <a:pt x="938" y="3264"/>
                    <a:pt x="938" y="3237"/>
                  </a:cubicBezTo>
                  <a:lnTo>
                    <a:pt x="938" y="2664"/>
                  </a:lnTo>
                  <a:cubicBezTo>
                    <a:pt x="989" y="2750"/>
                    <a:pt x="1054" y="2823"/>
                    <a:pt x="1135" y="2880"/>
                  </a:cubicBezTo>
                  <a:lnTo>
                    <a:pt x="1211" y="2935"/>
                  </a:lnTo>
                  <a:lnTo>
                    <a:pt x="1211" y="3020"/>
                  </a:lnTo>
                  <a:lnTo>
                    <a:pt x="1117" y="3020"/>
                  </a:lnTo>
                  <a:cubicBezTo>
                    <a:pt x="1073" y="3020"/>
                    <a:pt x="1037" y="3055"/>
                    <a:pt x="1037" y="3100"/>
                  </a:cubicBezTo>
                  <a:lnTo>
                    <a:pt x="1037" y="3238"/>
                  </a:lnTo>
                  <a:cubicBezTo>
                    <a:pt x="1037" y="3264"/>
                    <a:pt x="1058" y="3286"/>
                    <a:pt x="1085" y="3286"/>
                  </a:cubicBezTo>
                  <a:cubicBezTo>
                    <a:pt x="1111" y="3286"/>
                    <a:pt x="1133" y="3265"/>
                    <a:pt x="1133" y="3238"/>
                  </a:cubicBezTo>
                  <a:lnTo>
                    <a:pt x="1133" y="3117"/>
                  </a:lnTo>
                  <a:lnTo>
                    <a:pt x="1212" y="3117"/>
                  </a:lnTo>
                  <a:lnTo>
                    <a:pt x="1212" y="3139"/>
                  </a:lnTo>
                  <a:cubicBezTo>
                    <a:pt x="1212" y="3165"/>
                    <a:pt x="1233" y="3187"/>
                    <a:pt x="1261" y="3187"/>
                  </a:cubicBezTo>
                  <a:cubicBezTo>
                    <a:pt x="1287" y="3187"/>
                    <a:pt x="1309" y="3166"/>
                    <a:pt x="1309" y="3139"/>
                  </a:cubicBezTo>
                  <a:lnTo>
                    <a:pt x="1309" y="3117"/>
                  </a:lnTo>
                  <a:lnTo>
                    <a:pt x="1388" y="3117"/>
                  </a:lnTo>
                  <a:lnTo>
                    <a:pt x="1388" y="3238"/>
                  </a:lnTo>
                  <a:cubicBezTo>
                    <a:pt x="1388" y="3264"/>
                    <a:pt x="1409" y="3286"/>
                    <a:pt x="1436" y="3286"/>
                  </a:cubicBezTo>
                  <a:cubicBezTo>
                    <a:pt x="1462" y="3286"/>
                    <a:pt x="1484" y="3265"/>
                    <a:pt x="1484" y="3238"/>
                  </a:cubicBezTo>
                  <a:lnTo>
                    <a:pt x="1484" y="3100"/>
                  </a:lnTo>
                  <a:cubicBezTo>
                    <a:pt x="1484" y="3055"/>
                    <a:pt x="1450" y="3020"/>
                    <a:pt x="1405" y="3020"/>
                  </a:cubicBezTo>
                  <a:lnTo>
                    <a:pt x="1310" y="3020"/>
                  </a:lnTo>
                  <a:lnTo>
                    <a:pt x="1310" y="2935"/>
                  </a:lnTo>
                  <a:lnTo>
                    <a:pt x="1388" y="2878"/>
                  </a:lnTo>
                  <a:cubicBezTo>
                    <a:pt x="1466" y="2823"/>
                    <a:pt x="1531" y="2751"/>
                    <a:pt x="1581" y="2668"/>
                  </a:cubicBezTo>
                  <a:lnTo>
                    <a:pt x="1581" y="3238"/>
                  </a:lnTo>
                  <a:cubicBezTo>
                    <a:pt x="1581" y="3264"/>
                    <a:pt x="1602" y="3286"/>
                    <a:pt x="1629" y="3286"/>
                  </a:cubicBezTo>
                  <a:cubicBezTo>
                    <a:pt x="1655" y="3286"/>
                    <a:pt x="1677" y="3265"/>
                    <a:pt x="1677" y="3238"/>
                  </a:cubicBezTo>
                  <a:lnTo>
                    <a:pt x="1677" y="2542"/>
                  </a:lnTo>
                  <a:lnTo>
                    <a:pt x="2021" y="2629"/>
                  </a:lnTo>
                  <a:cubicBezTo>
                    <a:pt x="2028" y="2631"/>
                    <a:pt x="2033" y="2640"/>
                    <a:pt x="2032" y="2647"/>
                  </a:cubicBezTo>
                  <a:lnTo>
                    <a:pt x="1987" y="2915"/>
                  </a:lnTo>
                  <a:lnTo>
                    <a:pt x="1835" y="2915"/>
                  </a:lnTo>
                  <a:cubicBezTo>
                    <a:pt x="1817" y="2915"/>
                    <a:pt x="1802" y="2924"/>
                    <a:pt x="1793" y="2940"/>
                  </a:cubicBezTo>
                  <a:cubicBezTo>
                    <a:pt x="1786" y="2956"/>
                    <a:pt x="1786" y="2975"/>
                    <a:pt x="1796" y="2990"/>
                  </a:cubicBezTo>
                  <a:lnTo>
                    <a:pt x="1914" y="3166"/>
                  </a:lnTo>
                  <a:lnTo>
                    <a:pt x="1902" y="3229"/>
                  </a:lnTo>
                  <a:cubicBezTo>
                    <a:pt x="1897" y="3256"/>
                    <a:pt x="1916" y="3281"/>
                    <a:pt x="1942" y="3286"/>
                  </a:cubicBezTo>
                  <a:cubicBezTo>
                    <a:pt x="1944" y="3286"/>
                    <a:pt x="1947" y="3287"/>
                    <a:pt x="1950" y="3287"/>
                  </a:cubicBezTo>
                  <a:cubicBezTo>
                    <a:pt x="1973" y="3287"/>
                    <a:pt x="1994" y="3271"/>
                    <a:pt x="1998" y="3248"/>
                  </a:cubicBezTo>
                  <a:lnTo>
                    <a:pt x="2012" y="3166"/>
                  </a:lnTo>
                  <a:cubicBezTo>
                    <a:pt x="2015" y="3155"/>
                    <a:pt x="2012" y="3142"/>
                    <a:pt x="2005" y="3132"/>
                  </a:cubicBezTo>
                  <a:lnTo>
                    <a:pt x="1926" y="3014"/>
                  </a:lnTo>
                  <a:lnTo>
                    <a:pt x="2028" y="3014"/>
                  </a:lnTo>
                  <a:cubicBezTo>
                    <a:pt x="2052" y="3014"/>
                    <a:pt x="2071" y="2997"/>
                    <a:pt x="2075" y="2973"/>
                  </a:cubicBezTo>
                  <a:lnTo>
                    <a:pt x="2117" y="2718"/>
                  </a:lnTo>
                  <a:cubicBezTo>
                    <a:pt x="2295" y="2770"/>
                    <a:pt x="2421" y="2936"/>
                    <a:pt x="2421" y="3125"/>
                  </a:cubicBezTo>
                  <a:lnTo>
                    <a:pt x="2421" y="3239"/>
                  </a:lnTo>
                  <a:cubicBezTo>
                    <a:pt x="2421" y="3265"/>
                    <a:pt x="2442" y="3287"/>
                    <a:pt x="2469" y="3287"/>
                  </a:cubicBezTo>
                  <a:cubicBezTo>
                    <a:pt x="2495" y="3287"/>
                    <a:pt x="2518" y="3266"/>
                    <a:pt x="2518" y="3239"/>
                  </a:cubicBezTo>
                  <a:lnTo>
                    <a:pt x="2518" y="3125"/>
                  </a:lnTo>
                  <a:cubicBezTo>
                    <a:pt x="2513" y="2887"/>
                    <a:pt x="2348" y="2678"/>
                    <a:pt x="2120" y="2621"/>
                  </a:cubicBezTo>
                  <a:cubicBezTo>
                    <a:pt x="2111" y="2582"/>
                    <a:pt x="2079" y="2548"/>
                    <a:pt x="2038" y="2538"/>
                  </a:cubicBezTo>
                  <a:lnTo>
                    <a:pt x="1892" y="2501"/>
                  </a:lnTo>
                  <a:cubicBezTo>
                    <a:pt x="1912" y="2469"/>
                    <a:pt x="1923" y="2432"/>
                    <a:pt x="1926" y="2394"/>
                  </a:cubicBezTo>
                  <a:cubicBezTo>
                    <a:pt x="1928" y="2362"/>
                    <a:pt x="1926" y="2328"/>
                    <a:pt x="1916" y="2297"/>
                  </a:cubicBezTo>
                  <a:cubicBezTo>
                    <a:pt x="2016" y="2247"/>
                    <a:pt x="2080" y="2144"/>
                    <a:pt x="2080" y="2029"/>
                  </a:cubicBezTo>
                  <a:cubicBezTo>
                    <a:pt x="2080" y="2014"/>
                    <a:pt x="2079" y="2002"/>
                    <a:pt x="2078" y="1987"/>
                  </a:cubicBezTo>
                  <a:cubicBezTo>
                    <a:pt x="2158" y="1920"/>
                    <a:pt x="2204" y="1820"/>
                    <a:pt x="2204" y="1716"/>
                  </a:cubicBezTo>
                  <a:cubicBezTo>
                    <a:pt x="2204" y="1651"/>
                    <a:pt x="2186" y="1589"/>
                    <a:pt x="2154" y="1534"/>
                  </a:cubicBezTo>
                  <a:cubicBezTo>
                    <a:pt x="2242" y="1459"/>
                    <a:pt x="2295" y="1348"/>
                    <a:pt x="2295" y="1225"/>
                  </a:cubicBezTo>
                  <a:cubicBezTo>
                    <a:pt x="2295" y="1153"/>
                    <a:pt x="2254" y="1090"/>
                    <a:pt x="2196" y="1058"/>
                  </a:cubicBezTo>
                  <a:lnTo>
                    <a:pt x="2196" y="808"/>
                  </a:lnTo>
                  <a:cubicBezTo>
                    <a:pt x="2241" y="794"/>
                    <a:pt x="2273" y="752"/>
                    <a:pt x="2273" y="703"/>
                  </a:cubicBezTo>
                  <a:lnTo>
                    <a:pt x="2273" y="551"/>
                  </a:lnTo>
                  <a:cubicBezTo>
                    <a:pt x="2273" y="489"/>
                    <a:pt x="2223" y="440"/>
                    <a:pt x="2162" y="440"/>
                  </a:cubicBezTo>
                  <a:lnTo>
                    <a:pt x="2143" y="440"/>
                  </a:lnTo>
                  <a:cubicBezTo>
                    <a:pt x="2101" y="336"/>
                    <a:pt x="2033" y="244"/>
                    <a:pt x="1948" y="170"/>
                  </a:cubicBezTo>
                  <a:cubicBezTo>
                    <a:pt x="1940" y="163"/>
                    <a:pt x="1928" y="159"/>
                    <a:pt x="1917" y="159"/>
                  </a:cubicBezTo>
                  <a:cubicBezTo>
                    <a:pt x="1904" y="159"/>
                    <a:pt x="1890" y="165"/>
                    <a:pt x="1880" y="176"/>
                  </a:cubicBezTo>
                  <a:cubicBezTo>
                    <a:pt x="1863" y="195"/>
                    <a:pt x="1866" y="227"/>
                    <a:pt x="1885" y="244"/>
                  </a:cubicBezTo>
                  <a:cubicBezTo>
                    <a:pt x="1949" y="298"/>
                    <a:pt x="2001" y="364"/>
                    <a:pt x="2037" y="440"/>
                  </a:cubicBezTo>
                  <a:lnTo>
                    <a:pt x="1497" y="440"/>
                  </a:lnTo>
                  <a:cubicBezTo>
                    <a:pt x="1450" y="379"/>
                    <a:pt x="1382" y="337"/>
                    <a:pt x="1304" y="325"/>
                  </a:cubicBezTo>
                  <a:lnTo>
                    <a:pt x="1304" y="127"/>
                  </a:lnTo>
                  <a:cubicBezTo>
                    <a:pt x="1366" y="107"/>
                    <a:pt x="1427" y="97"/>
                    <a:pt x="1489" y="97"/>
                  </a:cubicBezTo>
                  <a:cubicBezTo>
                    <a:pt x="1563" y="97"/>
                    <a:pt x="1636" y="111"/>
                    <a:pt x="1706" y="138"/>
                  </a:cubicBezTo>
                  <a:cubicBezTo>
                    <a:pt x="1712" y="140"/>
                    <a:pt x="1718" y="141"/>
                    <a:pt x="1724" y="141"/>
                  </a:cubicBezTo>
                  <a:cubicBezTo>
                    <a:pt x="1743" y="141"/>
                    <a:pt x="1761" y="130"/>
                    <a:pt x="1769" y="111"/>
                  </a:cubicBezTo>
                  <a:cubicBezTo>
                    <a:pt x="1778" y="85"/>
                    <a:pt x="1766" y="58"/>
                    <a:pt x="1741" y="48"/>
                  </a:cubicBezTo>
                  <a:cubicBezTo>
                    <a:pt x="1661" y="16"/>
                    <a:pt x="1576" y="1"/>
                    <a:pt x="14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" name="Google Shape;1677;p49">
              <a:extLst>
                <a:ext uri="{FF2B5EF4-FFF2-40B4-BE49-F238E27FC236}">
                  <a16:creationId xmlns:a16="http://schemas.microsoft.com/office/drawing/2014/main" id="{CEE3FA2C-ADFE-10EB-4DFF-A973739CB41B}"/>
                </a:ext>
              </a:extLst>
            </p:cNvPr>
            <p:cNvSpPr/>
            <p:nvPr/>
          </p:nvSpPr>
          <p:spPr>
            <a:xfrm>
              <a:off x="2220537" y="4381625"/>
              <a:ext cx="34383" cy="14556"/>
            </a:xfrm>
            <a:custGeom>
              <a:avLst/>
              <a:gdLst/>
              <a:ahLst/>
              <a:cxnLst/>
              <a:rect l="l" t="t" r="r" b="b"/>
              <a:pathLst>
                <a:path w="274" h="116" extrusionOk="0">
                  <a:moveTo>
                    <a:pt x="55" y="0"/>
                  </a:moveTo>
                  <a:cubicBezTo>
                    <a:pt x="37" y="0"/>
                    <a:pt x="20" y="10"/>
                    <a:pt x="11" y="26"/>
                  </a:cubicBezTo>
                  <a:cubicBezTo>
                    <a:pt x="1" y="50"/>
                    <a:pt x="9" y="79"/>
                    <a:pt x="33" y="91"/>
                  </a:cubicBezTo>
                  <a:cubicBezTo>
                    <a:pt x="66" y="108"/>
                    <a:pt x="101" y="115"/>
                    <a:pt x="137" y="115"/>
                  </a:cubicBezTo>
                  <a:cubicBezTo>
                    <a:pt x="171" y="115"/>
                    <a:pt x="207" y="108"/>
                    <a:pt x="240" y="91"/>
                  </a:cubicBezTo>
                  <a:cubicBezTo>
                    <a:pt x="264" y="79"/>
                    <a:pt x="273" y="50"/>
                    <a:pt x="260" y="26"/>
                  </a:cubicBezTo>
                  <a:cubicBezTo>
                    <a:pt x="252" y="10"/>
                    <a:pt x="236" y="0"/>
                    <a:pt x="218" y="0"/>
                  </a:cubicBezTo>
                  <a:cubicBezTo>
                    <a:pt x="210" y="0"/>
                    <a:pt x="203" y="2"/>
                    <a:pt x="196" y="5"/>
                  </a:cubicBezTo>
                  <a:cubicBezTo>
                    <a:pt x="177" y="15"/>
                    <a:pt x="156" y="20"/>
                    <a:pt x="135" y="20"/>
                  </a:cubicBezTo>
                  <a:cubicBezTo>
                    <a:pt x="115" y="20"/>
                    <a:pt x="94" y="15"/>
                    <a:pt x="76" y="5"/>
                  </a:cubicBezTo>
                  <a:cubicBezTo>
                    <a:pt x="69" y="2"/>
                    <a:pt x="62" y="0"/>
                    <a:pt x="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8" name="Google Shape;1678;p49">
              <a:extLst>
                <a:ext uri="{FF2B5EF4-FFF2-40B4-BE49-F238E27FC236}">
                  <a16:creationId xmlns:a16="http://schemas.microsoft.com/office/drawing/2014/main" id="{23268D37-34E3-B178-91EE-1F9249579711}"/>
                </a:ext>
              </a:extLst>
            </p:cNvPr>
            <p:cNvSpPr/>
            <p:nvPr/>
          </p:nvSpPr>
          <p:spPr>
            <a:xfrm>
              <a:off x="2180759" y="4311605"/>
              <a:ext cx="41912" cy="15937"/>
            </a:xfrm>
            <a:custGeom>
              <a:avLst/>
              <a:gdLst/>
              <a:ahLst/>
              <a:cxnLst/>
              <a:rect l="l" t="t" r="r" b="b"/>
              <a:pathLst>
                <a:path w="334" h="127" extrusionOk="0">
                  <a:moveTo>
                    <a:pt x="166" y="0"/>
                  </a:moveTo>
                  <a:cubicBezTo>
                    <a:pt x="120" y="0"/>
                    <a:pt x="74" y="12"/>
                    <a:pt x="32" y="34"/>
                  </a:cubicBezTo>
                  <a:cubicBezTo>
                    <a:pt x="9" y="48"/>
                    <a:pt x="0" y="76"/>
                    <a:pt x="12" y="100"/>
                  </a:cubicBezTo>
                  <a:cubicBezTo>
                    <a:pt x="21" y="116"/>
                    <a:pt x="37" y="125"/>
                    <a:pt x="55" y="125"/>
                  </a:cubicBezTo>
                  <a:cubicBezTo>
                    <a:pt x="63" y="125"/>
                    <a:pt x="70" y="124"/>
                    <a:pt x="78" y="120"/>
                  </a:cubicBezTo>
                  <a:cubicBezTo>
                    <a:pt x="105" y="105"/>
                    <a:pt x="135" y="97"/>
                    <a:pt x="165" y="97"/>
                  </a:cubicBezTo>
                  <a:cubicBezTo>
                    <a:pt x="195" y="97"/>
                    <a:pt x="225" y="105"/>
                    <a:pt x="253" y="120"/>
                  </a:cubicBezTo>
                  <a:cubicBezTo>
                    <a:pt x="261" y="123"/>
                    <a:pt x="268" y="126"/>
                    <a:pt x="277" y="126"/>
                  </a:cubicBezTo>
                  <a:cubicBezTo>
                    <a:pt x="295" y="125"/>
                    <a:pt x="310" y="116"/>
                    <a:pt x="320" y="100"/>
                  </a:cubicBezTo>
                  <a:cubicBezTo>
                    <a:pt x="333" y="76"/>
                    <a:pt x="324" y="48"/>
                    <a:pt x="300" y="34"/>
                  </a:cubicBezTo>
                  <a:cubicBezTo>
                    <a:pt x="258" y="12"/>
                    <a:pt x="212" y="0"/>
                    <a:pt x="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" name="Google Shape;1679;p49">
              <a:extLst>
                <a:ext uri="{FF2B5EF4-FFF2-40B4-BE49-F238E27FC236}">
                  <a16:creationId xmlns:a16="http://schemas.microsoft.com/office/drawing/2014/main" id="{0C0C49A7-A4E6-470C-332C-7EA50C18C57D}"/>
                </a:ext>
              </a:extLst>
            </p:cNvPr>
            <p:cNvSpPr/>
            <p:nvPr/>
          </p:nvSpPr>
          <p:spPr>
            <a:xfrm>
              <a:off x="2252912" y="4311605"/>
              <a:ext cx="41661" cy="15937"/>
            </a:xfrm>
            <a:custGeom>
              <a:avLst/>
              <a:gdLst/>
              <a:ahLst/>
              <a:cxnLst/>
              <a:rect l="l" t="t" r="r" b="b"/>
              <a:pathLst>
                <a:path w="332" h="127" extrusionOk="0">
                  <a:moveTo>
                    <a:pt x="166" y="0"/>
                  </a:moveTo>
                  <a:cubicBezTo>
                    <a:pt x="120" y="0"/>
                    <a:pt x="74" y="12"/>
                    <a:pt x="32" y="34"/>
                  </a:cubicBezTo>
                  <a:cubicBezTo>
                    <a:pt x="8" y="48"/>
                    <a:pt x="0" y="76"/>
                    <a:pt x="12" y="100"/>
                  </a:cubicBezTo>
                  <a:cubicBezTo>
                    <a:pt x="21" y="116"/>
                    <a:pt x="38" y="125"/>
                    <a:pt x="55" y="125"/>
                  </a:cubicBezTo>
                  <a:cubicBezTo>
                    <a:pt x="63" y="125"/>
                    <a:pt x="71" y="124"/>
                    <a:pt x="78" y="120"/>
                  </a:cubicBezTo>
                  <a:cubicBezTo>
                    <a:pt x="105" y="105"/>
                    <a:pt x="135" y="97"/>
                    <a:pt x="165" y="97"/>
                  </a:cubicBezTo>
                  <a:cubicBezTo>
                    <a:pt x="195" y="97"/>
                    <a:pt x="226" y="105"/>
                    <a:pt x="253" y="120"/>
                  </a:cubicBezTo>
                  <a:cubicBezTo>
                    <a:pt x="261" y="123"/>
                    <a:pt x="269" y="126"/>
                    <a:pt x="276" y="126"/>
                  </a:cubicBezTo>
                  <a:cubicBezTo>
                    <a:pt x="294" y="126"/>
                    <a:pt x="310" y="117"/>
                    <a:pt x="319" y="101"/>
                  </a:cubicBezTo>
                  <a:cubicBezTo>
                    <a:pt x="331" y="76"/>
                    <a:pt x="324" y="48"/>
                    <a:pt x="300" y="34"/>
                  </a:cubicBezTo>
                  <a:cubicBezTo>
                    <a:pt x="258" y="12"/>
                    <a:pt x="212" y="0"/>
                    <a:pt x="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" name="Google Shape;1680;p49">
              <a:extLst>
                <a:ext uri="{FF2B5EF4-FFF2-40B4-BE49-F238E27FC236}">
                  <a16:creationId xmlns:a16="http://schemas.microsoft.com/office/drawing/2014/main" id="{E21E2C43-7D4A-F8ED-65BF-953F311C4501}"/>
                </a:ext>
              </a:extLst>
            </p:cNvPr>
            <p:cNvSpPr/>
            <p:nvPr/>
          </p:nvSpPr>
          <p:spPr>
            <a:xfrm>
              <a:off x="2212130" y="4416133"/>
              <a:ext cx="51072" cy="16690"/>
            </a:xfrm>
            <a:custGeom>
              <a:avLst/>
              <a:gdLst/>
              <a:ahLst/>
              <a:cxnLst/>
              <a:rect l="l" t="t" r="r" b="b"/>
              <a:pathLst>
                <a:path w="407" h="133" extrusionOk="0">
                  <a:moveTo>
                    <a:pt x="54" y="1"/>
                  </a:moveTo>
                  <a:cubicBezTo>
                    <a:pt x="37" y="1"/>
                    <a:pt x="20" y="10"/>
                    <a:pt x="12" y="27"/>
                  </a:cubicBezTo>
                  <a:cubicBezTo>
                    <a:pt x="1" y="50"/>
                    <a:pt x="10" y="79"/>
                    <a:pt x="33" y="92"/>
                  </a:cubicBezTo>
                  <a:cubicBezTo>
                    <a:pt x="87" y="120"/>
                    <a:pt x="146" y="133"/>
                    <a:pt x="204" y="133"/>
                  </a:cubicBezTo>
                  <a:cubicBezTo>
                    <a:pt x="261" y="133"/>
                    <a:pt x="321" y="120"/>
                    <a:pt x="374" y="92"/>
                  </a:cubicBezTo>
                  <a:cubicBezTo>
                    <a:pt x="398" y="80"/>
                    <a:pt x="406" y="52"/>
                    <a:pt x="395" y="27"/>
                  </a:cubicBezTo>
                  <a:cubicBezTo>
                    <a:pt x="386" y="10"/>
                    <a:pt x="370" y="1"/>
                    <a:pt x="352" y="1"/>
                  </a:cubicBezTo>
                  <a:cubicBezTo>
                    <a:pt x="345" y="1"/>
                    <a:pt x="337" y="2"/>
                    <a:pt x="331" y="6"/>
                  </a:cubicBezTo>
                  <a:cubicBezTo>
                    <a:pt x="291" y="26"/>
                    <a:pt x="247" y="36"/>
                    <a:pt x="204" y="36"/>
                  </a:cubicBezTo>
                  <a:cubicBezTo>
                    <a:pt x="160" y="36"/>
                    <a:pt x="116" y="26"/>
                    <a:pt x="76" y="6"/>
                  </a:cubicBezTo>
                  <a:cubicBezTo>
                    <a:pt x="69" y="2"/>
                    <a:pt x="62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6" name="Google Shape;1681;p49">
              <a:extLst>
                <a:ext uri="{FF2B5EF4-FFF2-40B4-BE49-F238E27FC236}">
                  <a16:creationId xmlns:a16="http://schemas.microsoft.com/office/drawing/2014/main" id="{6A935CF3-3748-5769-5966-B1845AB3F160}"/>
                </a:ext>
              </a:extLst>
            </p:cNvPr>
            <p:cNvSpPr/>
            <p:nvPr/>
          </p:nvSpPr>
          <p:spPr>
            <a:xfrm>
              <a:off x="2267468" y="4337078"/>
              <a:ext cx="12423" cy="26854"/>
            </a:xfrm>
            <a:custGeom>
              <a:avLst/>
              <a:gdLst/>
              <a:ahLst/>
              <a:cxnLst/>
              <a:rect l="l" t="t" r="r" b="b"/>
              <a:pathLst>
                <a:path w="99" h="214" extrusionOk="0">
                  <a:moveTo>
                    <a:pt x="49" y="1"/>
                  </a:moveTo>
                  <a:cubicBezTo>
                    <a:pt x="23" y="1"/>
                    <a:pt x="1" y="22"/>
                    <a:pt x="1" y="49"/>
                  </a:cubicBezTo>
                  <a:lnTo>
                    <a:pt x="1" y="165"/>
                  </a:lnTo>
                  <a:cubicBezTo>
                    <a:pt x="1" y="192"/>
                    <a:pt x="22" y="214"/>
                    <a:pt x="49" y="214"/>
                  </a:cubicBezTo>
                  <a:cubicBezTo>
                    <a:pt x="75" y="214"/>
                    <a:pt x="98" y="193"/>
                    <a:pt x="98" y="165"/>
                  </a:cubicBezTo>
                  <a:lnTo>
                    <a:pt x="98" y="49"/>
                  </a:lnTo>
                  <a:cubicBezTo>
                    <a:pt x="98" y="22"/>
                    <a:pt x="77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682;p49">
              <a:extLst>
                <a:ext uri="{FF2B5EF4-FFF2-40B4-BE49-F238E27FC236}">
                  <a16:creationId xmlns:a16="http://schemas.microsoft.com/office/drawing/2014/main" id="{07DEDBA2-1C47-369F-C3B3-896E9431B832}"/>
                </a:ext>
              </a:extLst>
            </p:cNvPr>
            <p:cNvSpPr/>
            <p:nvPr/>
          </p:nvSpPr>
          <p:spPr>
            <a:xfrm>
              <a:off x="2195566" y="4337078"/>
              <a:ext cx="12172" cy="26854"/>
            </a:xfrm>
            <a:custGeom>
              <a:avLst/>
              <a:gdLst/>
              <a:ahLst/>
              <a:cxnLst/>
              <a:rect l="l" t="t" r="r" b="b"/>
              <a:pathLst>
                <a:path w="97" h="214" extrusionOk="0">
                  <a:moveTo>
                    <a:pt x="49" y="1"/>
                  </a:moveTo>
                  <a:cubicBezTo>
                    <a:pt x="23" y="1"/>
                    <a:pt x="1" y="22"/>
                    <a:pt x="1" y="49"/>
                  </a:cubicBezTo>
                  <a:lnTo>
                    <a:pt x="1" y="165"/>
                  </a:lnTo>
                  <a:cubicBezTo>
                    <a:pt x="1" y="192"/>
                    <a:pt x="22" y="214"/>
                    <a:pt x="49" y="214"/>
                  </a:cubicBezTo>
                  <a:cubicBezTo>
                    <a:pt x="75" y="214"/>
                    <a:pt x="97" y="193"/>
                    <a:pt x="97" y="165"/>
                  </a:cubicBezTo>
                  <a:lnTo>
                    <a:pt x="97" y="49"/>
                  </a:lnTo>
                  <a:cubicBezTo>
                    <a:pt x="97" y="22"/>
                    <a:pt x="75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683;p49">
              <a:extLst>
                <a:ext uri="{FF2B5EF4-FFF2-40B4-BE49-F238E27FC236}">
                  <a16:creationId xmlns:a16="http://schemas.microsoft.com/office/drawing/2014/main" id="{AD5EE7C9-D6FF-BEA2-7F5C-20F8026273EA}"/>
                </a:ext>
              </a:extLst>
            </p:cNvPr>
            <p:cNvSpPr/>
            <p:nvPr/>
          </p:nvSpPr>
          <p:spPr>
            <a:xfrm>
              <a:off x="2221165" y="4257270"/>
              <a:ext cx="33003" cy="32877"/>
            </a:xfrm>
            <a:custGeom>
              <a:avLst/>
              <a:gdLst/>
              <a:ahLst/>
              <a:cxnLst/>
              <a:rect l="l" t="t" r="r" b="b"/>
              <a:pathLst>
                <a:path w="263" h="262" extrusionOk="0">
                  <a:moveTo>
                    <a:pt x="132" y="97"/>
                  </a:moveTo>
                  <a:cubicBezTo>
                    <a:pt x="150" y="97"/>
                    <a:pt x="165" y="111"/>
                    <a:pt x="165" y="131"/>
                  </a:cubicBezTo>
                  <a:cubicBezTo>
                    <a:pt x="165" y="151"/>
                    <a:pt x="150" y="166"/>
                    <a:pt x="132" y="166"/>
                  </a:cubicBezTo>
                  <a:cubicBezTo>
                    <a:pt x="113" y="166"/>
                    <a:pt x="97" y="150"/>
                    <a:pt x="97" y="131"/>
                  </a:cubicBezTo>
                  <a:cubicBezTo>
                    <a:pt x="97" y="113"/>
                    <a:pt x="113" y="97"/>
                    <a:pt x="132" y="97"/>
                  </a:cubicBezTo>
                  <a:close/>
                  <a:moveTo>
                    <a:pt x="132" y="0"/>
                  </a:moveTo>
                  <a:cubicBezTo>
                    <a:pt x="60" y="0"/>
                    <a:pt x="1" y="59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59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6" name="Google Shape;1431;p49">
            <a:extLst>
              <a:ext uri="{FF2B5EF4-FFF2-40B4-BE49-F238E27FC236}">
                <a16:creationId xmlns:a16="http://schemas.microsoft.com/office/drawing/2014/main" id="{051D5D52-E6CE-31B9-0B7A-4C5D1AC34169}"/>
              </a:ext>
            </a:extLst>
          </p:cNvPr>
          <p:cNvGrpSpPr/>
          <p:nvPr/>
        </p:nvGrpSpPr>
        <p:grpSpPr>
          <a:xfrm>
            <a:off x="7342238" y="4255200"/>
            <a:ext cx="649816" cy="708686"/>
            <a:chOff x="720000" y="2171100"/>
            <a:chExt cx="413097" cy="413097"/>
          </a:xfrm>
        </p:grpSpPr>
        <p:sp>
          <p:nvSpPr>
            <p:cNvPr id="157" name="Google Shape;1432;p49">
              <a:extLst>
                <a:ext uri="{FF2B5EF4-FFF2-40B4-BE49-F238E27FC236}">
                  <a16:creationId xmlns:a16="http://schemas.microsoft.com/office/drawing/2014/main" id="{C227E25D-2A0E-C12B-A1FE-98B0D87CB704}"/>
                </a:ext>
              </a:extLst>
            </p:cNvPr>
            <p:cNvSpPr/>
            <p:nvPr/>
          </p:nvSpPr>
          <p:spPr>
            <a:xfrm>
              <a:off x="720000" y="2171100"/>
              <a:ext cx="413097" cy="413097"/>
            </a:xfrm>
            <a:custGeom>
              <a:avLst/>
              <a:gdLst/>
              <a:ahLst/>
              <a:cxnLst/>
              <a:rect l="l" t="t" r="r" b="b"/>
              <a:pathLst>
                <a:path w="3292" h="3292" extrusionOk="0">
                  <a:moveTo>
                    <a:pt x="3013" y="418"/>
                  </a:moveTo>
                  <a:lnTo>
                    <a:pt x="3159" y="661"/>
                  </a:lnTo>
                  <a:lnTo>
                    <a:pt x="2306" y="661"/>
                  </a:lnTo>
                  <a:cubicBezTo>
                    <a:pt x="2307" y="577"/>
                    <a:pt x="2291" y="495"/>
                    <a:pt x="2261" y="418"/>
                  </a:cubicBezTo>
                  <a:close/>
                  <a:moveTo>
                    <a:pt x="3196" y="757"/>
                  </a:moveTo>
                  <a:lnTo>
                    <a:pt x="3196" y="942"/>
                  </a:lnTo>
                  <a:lnTo>
                    <a:pt x="2240" y="942"/>
                  </a:lnTo>
                  <a:cubicBezTo>
                    <a:pt x="2268" y="885"/>
                    <a:pt x="2289" y="822"/>
                    <a:pt x="2298" y="757"/>
                  </a:cubicBezTo>
                  <a:close/>
                  <a:moveTo>
                    <a:pt x="1033" y="418"/>
                  </a:moveTo>
                  <a:cubicBezTo>
                    <a:pt x="1004" y="492"/>
                    <a:pt x="987" y="576"/>
                    <a:pt x="988" y="661"/>
                  </a:cubicBezTo>
                  <a:lnTo>
                    <a:pt x="563" y="661"/>
                  </a:lnTo>
                  <a:cubicBezTo>
                    <a:pt x="537" y="661"/>
                    <a:pt x="515" y="682"/>
                    <a:pt x="515" y="710"/>
                  </a:cubicBezTo>
                  <a:cubicBezTo>
                    <a:pt x="515" y="736"/>
                    <a:pt x="536" y="758"/>
                    <a:pt x="563" y="758"/>
                  </a:cubicBezTo>
                  <a:lnTo>
                    <a:pt x="997" y="758"/>
                  </a:lnTo>
                  <a:cubicBezTo>
                    <a:pt x="1007" y="823"/>
                    <a:pt x="1027" y="886"/>
                    <a:pt x="1054" y="944"/>
                  </a:cubicBezTo>
                  <a:lnTo>
                    <a:pt x="98" y="944"/>
                  </a:lnTo>
                  <a:lnTo>
                    <a:pt x="98" y="758"/>
                  </a:lnTo>
                  <a:lnTo>
                    <a:pt x="338" y="758"/>
                  </a:lnTo>
                  <a:cubicBezTo>
                    <a:pt x="364" y="758"/>
                    <a:pt x="386" y="737"/>
                    <a:pt x="386" y="710"/>
                  </a:cubicBezTo>
                  <a:cubicBezTo>
                    <a:pt x="386" y="684"/>
                    <a:pt x="365" y="661"/>
                    <a:pt x="338" y="661"/>
                  </a:cubicBezTo>
                  <a:lnTo>
                    <a:pt x="134" y="661"/>
                  </a:lnTo>
                  <a:lnTo>
                    <a:pt x="281" y="418"/>
                  </a:lnTo>
                  <a:close/>
                  <a:moveTo>
                    <a:pt x="401" y="1039"/>
                  </a:moveTo>
                  <a:lnTo>
                    <a:pt x="401" y="1344"/>
                  </a:lnTo>
                  <a:cubicBezTo>
                    <a:pt x="401" y="1428"/>
                    <a:pt x="332" y="1496"/>
                    <a:pt x="249" y="1496"/>
                  </a:cubicBezTo>
                  <a:cubicBezTo>
                    <a:pt x="166" y="1496"/>
                    <a:pt x="98" y="1428"/>
                    <a:pt x="98" y="1344"/>
                  </a:cubicBezTo>
                  <a:lnTo>
                    <a:pt x="98" y="1039"/>
                  </a:lnTo>
                  <a:close/>
                  <a:moveTo>
                    <a:pt x="800" y="1040"/>
                  </a:moveTo>
                  <a:lnTo>
                    <a:pt x="800" y="1344"/>
                  </a:lnTo>
                  <a:cubicBezTo>
                    <a:pt x="800" y="1428"/>
                    <a:pt x="732" y="1496"/>
                    <a:pt x="648" y="1496"/>
                  </a:cubicBezTo>
                  <a:cubicBezTo>
                    <a:pt x="564" y="1496"/>
                    <a:pt x="496" y="1428"/>
                    <a:pt x="496" y="1344"/>
                  </a:cubicBezTo>
                  <a:lnTo>
                    <a:pt x="496" y="1040"/>
                  </a:lnTo>
                  <a:close/>
                  <a:moveTo>
                    <a:pt x="1111" y="1040"/>
                  </a:moveTo>
                  <a:cubicBezTo>
                    <a:pt x="1138" y="1077"/>
                    <a:pt x="1168" y="1109"/>
                    <a:pt x="1200" y="1139"/>
                  </a:cubicBezTo>
                  <a:lnTo>
                    <a:pt x="1200" y="1344"/>
                  </a:lnTo>
                  <a:cubicBezTo>
                    <a:pt x="1200" y="1428"/>
                    <a:pt x="1132" y="1496"/>
                    <a:pt x="1048" y="1496"/>
                  </a:cubicBezTo>
                  <a:cubicBezTo>
                    <a:pt x="964" y="1496"/>
                    <a:pt x="896" y="1428"/>
                    <a:pt x="896" y="1344"/>
                  </a:cubicBezTo>
                  <a:lnTo>
                    <a:pt x="896" y="1040"/>
                  </a:lnTo>
                  <a:close/>
                  <a:moveTo>
                    <a:pt x="1296" y="1214"/>
                  </a:moveTo>
                  <a:cubicBezTo>
                    <a:pt x="1385" y="1270"/>
                    <a:pt x="1489" y="1305"/>
                    <a:pt x="1599" y="1313"/>
                  </a:cubicBezTo>
                  <a:lnTo>
                    <a:pt x="1599" y="1344"/>
                  </a:lnTo>
                  <a:cubicBezTo>
                    <a:pt x="1599" y="1428"/>
                    <a:pt x="1531" y="1496"/>
                    <a:pt x="1447" y="1496"/>
                  </a:cubicBezTo>
                  <a:cubicBezTo>
                    <a:pt x="1363" y="1496"/>
                    <a:pt x="1295" y="1428"/>
                    <a:pt x="1295" y="1344"/>
                  </a:cubicBezTo>
                  <a:lnTo>
                    <a:pt x="1295" y="1214"/>
                  </a:lnTo>
                  <a:close/>
                  <a:moveTo>
                    <a:pt x="1998" y="1214"/>
                  </a:moveTo>
                  <a:lnTo>
                    <a:pt x="1998" y="1344"/>
                  </a:lnTo>
                  <a:cubicBezTo>
                    <a:pt x="1998" y="1428"/>
                    <a:pt x="1930" y="1496"/>
                    <a:pt x="1846" y="1496"/>
                  </a:cubicBezTo>
                  <a:cubicBezTo>
                    <a:pt x="1762" y="1496"/>
                    <a:pt x="1694" y="1428"/>
                    <a:pt x="1694" y="1344"/>
                  </a:cubicBezTo>
                  <a:lnTo>
                    <a:pt x="1694" y="1313"/>
                  </a:lnTo>
                  <a:lnTo>
                    <a:pt x="1695" y="1313"/>
                  </a:lnTo>
                  <a:cubicBezTo>
                    <a:pt x="1807" y="1305"/>
                    <a:pt x="1909" y="1270"/>
                    <a:pt x="1998" y="1214"/>
                  </a:cubicBezTo>
                  <a:close/>
                  <a:moveTo>
                    <a:pt x="2397" y="1040"/>
                  </a:moveTo>
                  <a:lnTo>
                    <a:pt x="2397" y="1344"/>
                  </a:lnTo>
                  <a:cubicBezTo>
                    <a:pt x="2397" y="1428"/>
                    <a:pt x="2329" y="1496"/>
                    <a:pt x="2245" y="1496"/>
                  </a:cubicBezTo>
                  <a:cubicBezTo>
                    <a:pt x="2162" y="1496"/>
                    <a:pt x="2093" y="1428"/>
                    <a:pt x="2093" y="1344"/>
                  </a:cubicBezTo>
                  <a:lnTo>
                    <a:pt x="2093" y="1139"/>
                  </a:lnTo>
                  <a:cubicBezTo>
                    <a:pt x="2127" y="1109"/>
                    <a:pt x="2156" y="1077"/>
                    <a:pt x="2182" y="1040"/>
                  </a:cubicBezTo>
                  <a:close/>
                  <a:moveTo>
                    <a:pt x="2795" y="1039"/>
                  </a:moveTo>
                  <a:lnTo>
                    <a:pt x="2795" y="1344"/>
                  </a:lnTo>
                  <a:lnTo>
                    <a:pt x="2797" y="1344"/>
                  </a:lnTo>
                  <a:cubicBezTo>
                    <a:pt x="2797" y="1428"/>
                    <a:pt x="2729" y="1496"/>
                    <a:pt x="2646" y="1496"/>
                  </a:cubicBezTo>
                  <a:cubicBezTo>
                    <a:pt x="2562" y="1496"/>
                    <a:pt x="2494" y="1428"/>
                    <a:pt x="2494" y="1344"/>
                  </a:cubicBezTo>
                  <a:lnTo>
                    <a:pt x="2494" y="1039"/>
                  </a:lnTo>
                  <a:close/>
                  <a:moveTo>
                    <a:pt x="3196" y="1039"/>
                  </a:moveTo>
                  <a:lnTo>
                    <a:pt x="3196" y="1344"/>
                  </a:lnTo>
                  <a:cubicBezTo>
                    <a:pt x="3196" y="1428"/>
                    <a:pt x="3128" y="1496"/>
                    <a:pt x="3045" y="1496"/>
                  </a:cubicBezTo>
                  <a:cubicBezTo>
                    <a:pt x="2961" y="1496"/>
                    <a:pt x="2893" y="1428"/>
                    <a:pt x="2893" y="1344"/>
                  </a:cubicBezTo>
                  <a:lnTo>
                    <a:pt x="2893" y="1039"/>
                  </a:lnTo>
                  <a:close/>
                  <a:moveTo>
                    <a:pt x="3034" y="1827"/>
                  </a:moveTo>
                  <a:lnTo>
                    <a:pt x="3034" y="2025"/>
                  </a:lnTo>
                  <a:lnTo>
                    <a:pt x="2820" y="2025"/>
                  </a:lnTo>
                  <a:lnTo>
                    <a:pt x="2820" y="1827"/>
                  </a:lnTo>
                  <a:close/>
                  <a:moveTo>
                    <a:pt x="474" y="1831"/>
                  </a:moveTo>
                  <a:lnTo>
                    <a:pt x="474" y="2027"/>
                  </a:lnTo>
                  <a:lnTo>
                    <a:pt x="260" y="2027"/>
                  </a:lnTo>
                  <a:lnTo>
                    <a:pt x="260" y="1831"/>
                  </a:lnTo>
                  <a:close/>
                  <a:moveTo>
                    <a:pt x="783" y="1831"/>
                  </a:moveTo>
                  <a:lnTo>
                    <a:pt x="783" y="2318"/>
                  </a:lnTo>
                  <a:lnTo>
                    <a:pt x="569" y="2318"/>
                  </a:lnTo>
                  <a:lnTo>
                    <a:pt x="569" y="1831"/>
                  </a:lnTo>
                  <a:close/>
                  <a:moveTo>
                    <a:pt x="474" y="2124"/>
                  </a:moveTo>
                  <a:lnTo>
                    <a:pt x="474" y="2319"/>
                  </a:lnTo>
                  <a:lnTo>
                    <a:pt x="260" y="2319"/>
                  </a:lnTo>
                  <a:lnTo>
                    <a:pt x="260" y="2124"/>
                  </a:lnTo>
                  <a:close/>
                  <a:moveTo>
                    <a:pt x="2724" y="1828"/>
                  </a:moveTo>
                  <a:lnTo>
                    <a:pt x="2724" y="2319"/>
                  </a:lnTo>
                  <a:lnTo>
                    <a:pt x="2510" y="2319"/>
                  </a:lnTo>
                  <a:lnTo>
                    <a:pt x="2510" y="1828"/>
                  </a:lnTo>
                  <a:close/>
                  <a:moveTo>
                    <a:pt x="3034" y="2121"/>
                  </a:moveTo>
                  <a:lnTo>
                    <a:pt x="3034" y="2319"/>
                  </a:lnTo>
                  <a:lnTo>
                    <a:pt x="2820" y="2319"/>
                  </a:lnTo>
                  <a:lnTo>
                    <a:pt x="2820" y="2121"/>
                  </a:lnTo>
                  <a:close/>
                  <a:moveTo>
                    <a:pt x="1292" y="2063"/>
                  </a:moveTo>
                  <a:lnTo>
                    <a:pt x="1292" y="2789"/>
                  </a:lnTo>
                  <a:lnTo>
                    <a:pt x="1189" y="2789"/>
                  </a:lnTo>
                  <a:lnTo>
                    <a:pt x="1189" y="2063"/>
                  </a:lnTo>
                  <a:close/>
                  <a:moveTo>
                    <a:pt x="1606" y="2063"/>
                  </a:moveTo>
                  <a:lnTo>
                    <a:pt x="1606" y="2372"/>
                  </a:lnTo>
                  <a:lnTo>
                    <a:pt x="1542" y="2372"/>
                  </a:lnTo>
                  <a:cubicBezTo>
                    <a:pt x="1516" y="2372"/>
                    <a:pt x="1494" y="2393"/>
                    <a:pt x="1494" y="2421"/>
                  </a:cubicBezTo>
                  <a:cubicBezTo>
                    <a:pt x="1494" y="2447"/>
                    <a:pt x="1515" y="2470"/>
                    <a:pt x="1542" y="2470"/>
                  </a:cubicBezTo>
                  <a:lnTo>
                    <a:pt x="1606" y="2470"/>
                  </a:lnTo>
                  <a:lnTo>
                    <a:pt x="1606" y="2789"/>
                  </a:lnTo>
                  <a:lnTo>
                    <a:pt x="1389" y="2789"/>
                  </a:lnTo>
                  <a:lnTo>
                    <a:pt x="1389" y="2063"/>
                  </a:lnTo>
                  <a:close/>
                  <a:moveTo>
                    <a:pt x="1907" y="2063"/>
                  </a:moveTo>
                  <a:lnTo>
                    <a:pt x="1907" y="2789"/>
                  </a:lnTo>
                  <a:lnTo>
                    <a:pt x="1704" y="2789"/>
                  </a:lnTo>
                  <a:lnTo>
                    <a:pt x="1704" y="2470"/>
                  </a:lnTo>
                  <a:lnTo>
                    <a:pt x="1768" y="2470"/>
                  </a:lnTo>
                  <a:cubicBezTo>
                    <a:pt x="1794" y="2470"/>
                    <a:pt x="1816" y="2449"/>
                    <a:pt x="1816" y="2421"/>
                  </a:cubicBezTo>
                  <a:cubicBezTo>
                    <a:pt x="1816" y="2394"/>
                    <a:pt x="1795" y="2372"/>
                    <a:pt x="1768" y="2372"/>
                  </a:cubicBezTo>
                  <a:lnTo>
                    <a:pt x="1704" y="2372"/>
                  </a:lnTo>
                  <a:lnTo>
                    <a:pt x="1704" y="2063"/>
                  </a:lnTo>
                  <a:close/>
                  <a:moveTo>
                    <a:pt x="2106" y="2063"/>
                  </a:moveTo>
                  <a:lnTo>
                    <a:pt x="2106" y="2789"/>
                  </a:lnTo>
                  <a:lnTo>
                    <a:pt x="2002" y="2789"/>
                  </a:lnTo>
                  <a:lnTo>
                    <a:pt x="2002" y="2063"/>
                  </a:lnTo>
                  <a:close/>
                  <a:moveTo>
                    <a:pt x="2106" y="2886"/>
                  </a:moveTo>
                  <a:lnTo>
                    <a:pt x="2106" y="2989"/>
                  </a:lnTo>
                  <a:lnTo>
                    <a:pt x="1189" y="2989"/>
                  </a:lnTo>
                  <a:lnTo>
                    <a:pt x="1189" y="2886"/>
                  </a:lnTo>
                  <a:close/>
                  <a:moveTo>
                    <a:pt x="1092" y="2886"/>
                  </a:moveTo>
                  <a:lnTo>
                    <a:pt x="1092" y="2989"/>
                  </a:lnTo>
                  <a:lnTo>
                    <a:pt x="1014" y="2989"/>
                  </a:lnTo>
                  <a:cubicBezTo>
                    <a:pt x="970" y="2989"/>
                    <a:pt x="935" y="3025"/>
                    <a:pt x="935" y="3069"/>
                  </a:cubicBezTo>
                  <a:lnTo>
                    <a:pt x="935" y="3190"/>
                  </a:lnTo>
                  <a:lnTo>
                    <a:pt x="98" y="3190"/>
                  </a:lnTo>
                  <a:lnTo>
                    <a:pt x="98" y="2886"/>
                  </a:lnTo>
                  <a:close/>
                  <a:moveTo>
                    <a:pt x="2254" y="3086"/>
                  </a:moveTo>
                  <a:lnTo>
                    <a:pt x="2254" y="3190"/>
                  </a:lnTo>
                  <a:lnTo>
                    <a:pt x="1030" y="3190"/>
                  </a:lnTo>
                  <a:lnTo>
                    <a:pt x="1030" y="3086"/>
                  </a:lnTo>
                  <a:close/>
                  <a:moveTo>
                    <a:pt x="2841" y="1488"/>
                  </a:moveTo>
                  <a:cubicBezTo>
                    <a:pt x="2884" y="1548"/>
                    <a:pt x="2952" y="1586"/>
                    <a:pt x="3030" y="1590"/>
                  </a:cubicBezTo>
                  <a:lnTo>
                    <a:pt x="3030" y="1729"/>
                  </a:lnTo>
                  <a:lnTo>
                    <a:pt x="2494" y="1729"/>
                  </a:lnTo>
                  <a:cubicBezTo>
                    <a:pt x="2448" y="1729"/>
                    <a:pt x="2411" y="1766"/>
                    <a:pt x="2411" y="1812"/>
                  </a:cubicBezTo>
                  <a:lnTo>
                    <a:pt x="2411" y="2332"/>
                  </a:lnTo>
                  <a:cubicBezTo>
                    <a:pt x="2411" y="2378"/>
                    <a:pt x="2448" y="2414"/>
                    <a:pt x="2494" y="2414"/>
                  </a:cubicBezTo>
                  <a:lnTo>
                    <a:pt x="3030" y="2414"/>
                  </a:lnTo>
                  <a:lnTo>
                    <a:pt x="3030" y="2789"/>
                  </a:lnTo>
                  <a:lnTo>
                    <a:pt x="2816" y="2789"/>
                  </a:lnTo>
                  <a:cubicBezTo>
                    <a:pt x="2790" y="2789"/>
                    <a:pt x="2768" y="2810"/>
                    <a:pt x="2768" y="2838"/>
                  </a:cubicBezTo>
                  <a:cubicBezTo>
                    <a:pt x="2768" y="2864"/>
                    <a:pt x="2789" y="2886"/>
                    <a:pt x="2816" y="2886"/>
                  </a:cubicBezTo>
                  <a:lnTo>
                    <a:pt x="3196" y="2886"/>
                  </a:lnTo>
                  <a:lnTo>
                    <a:pt x="3196" y="3190"/>
                  </a:lnTo>
                  <a:lnTo>
                    <a:pt x="2350" y="3190"/>
                  </a:lnTo>
                  <a:lnTo>
                    <a:pt x="2350" y="3069"/>
                  </a:lnTo>
                  <a:cubicBezTo>
                    <a:pt x="2350" y="3025"/>
                    <a:pt x="2316" y="2989"/>
                    <a:pt x="2270" y="2989"/>
                  </a:cubicBezTo>
                  <a:lnTo>
                    <a:pt x="2202" y="2989"/>
                  </a:lnTo>
                  <a:lnTo>
                    <a:pt x="2202" y="2886"/>
                  </a:lnTo>
                  <a:lnTo>
                    <a:pt x="2592" y="2886"/>
                  </a:lnTo>
                  <a:cubicBezTo>
                    <a:pt x="2618" y="2886"/>
                    <a:pt x="2641" y="2865"/>
                    <a:pt x="2641" y="2838"/>
                  </a:cubicBezTo>
                  <a:cubicBezTo>
                    <a:pt x="2641" y="2811"/>
                    <a:pt x="2620" y="2789"/>
                    <a:pt x="2592" y="2789"/>
                  </a:cubicBezTo>
                  <a:lnTo>
                    <a:pt x="2202" y="2789"/>
                  </a:lnTo>
                  <a:lnTo>
                    <a:pt x="2202" y="2063"/>
                  </a:lnTo>
                  <a:lnTo>
                    <a:pt x="2214" y="2063"/>
                  </a:lnTo>
                  <a:cubicBezTo>
                    <a:pt x="2259" y="2063"/>
                    <a:pt x="2295" y="2027"/>
                    <a:pt x="2295" y="1984"/>
                  </a:cubicBezTo>
                  <a:lnTo>
                    <a:pt x="2295" y="1815"/>
                  </a:lnTo>
                  <a:cubicBezTo>
                    <a:pt x="2295" y="1770"/>
                    <a:pt x="2258" y="1734"/>
                    <a:pt x="2214" y="1734"/>
                  </a:cubicBezTo>
                  <a:lnTo>
                    <a:pt x="1561" y="1734"/>
                  </a:lnTo>
                  <a:cubicBezTo>
                    <a:pt x="1535" y="1734"/>
                    <a:pt x="1512" y="1755"/>
                    <a:pt x="1512" y="1784"/>
                  </a:cubicBezTo>
                  <a:cubicBezTo>
                    <a:pt x="1512" y="1810"/>
                    <a:pt x="1533" y="1832"/>
                    <a:pt x="1561" y="1832"/>
                  </a:cubicBezTo>
                  <a:lnTo>
                    <a:pt x="2198" y="1832"/>
                  </a:lnTo>
                  <a:lnTo>
                    <a:pt x="2198" y="1968"/>
                  </a:lnTo>
                  <a:lnTo>
                    <a:pt x="1100" y="1968"/>
                  </a:lnTo>
                  <a:lnTo>
                    <a:pt x="1100" y="1832"/>
                  </a:lnTo>
                  <a:lnTo>
                    <a:pt x="1338" y="1832"/>
                  </a:lnTo>
                  <a:cubicBezTo>
                    <a:pt x="1364" y="1832"/>
                    <a:pt x="1386" y="1811"/>
                    <a:pt x="1386" y="1784"/>
                  </a:cubicBezTo>
                  <a:cubicBezTo>
                    <a:pt x="1386" y="1758"/>
                    <a:pt x="1365" y="1734"/>
                    <a:pt x="1338" y="1734"/>
                  </a:cubicBezTo>
                  <a:lnTo>
                    <a:pt x="1085" y="1734"/>
                  </a:lnTo>
                  <a:cubicBezTo>
                    <a:pt x="1040" y="1734"/>
                    <a:pt x="1004" y="1770"/>
                    <a:pt x="1004" y="1815"/>
                  </a:cubicBezTo>
                  <a:lnTo>
                    <a:pt x="1004" y="1984"/>
                  </a:lnTo>
                  <a:cubicBezTo>
                    <a:pt x="1004" y="2028"/>
                    <a:pt x="1041" y="2063"/>
                    <a:pt x="1085" y="2063"/>
                  </a:cubicBezTo>
                  <a:lnTo>
                    <a:pt x="1096" y="2063"/>
                  </a:lnTo>
                  <a:lnTo>
                    <a:pt x="1096" y="2789"/>
                  </a:lnTo>
                  <a:lnTo>
                    <a:pt x="264" y="2789"/>
                  </a:lnTo>
                  <a:lnTo>
                    <a:pt x="264" y="2414"/>
                  </a:lnTo>
                  <a:lnTo>
                    <a:pt x="802" y="2414"/>
                  </a:lnTo>
                  <a:cubicBezTo>
                    <a:pt x="847" y="2414"/>
                    <a:pt x="883" y="2378"/>
                    <a:pt x="883" y="2332"/>
                  </a:cubicBezTo>
                  <a:lnTo>
                    <a:pt x="883" y="1816"/>
                  </a:lnTo>
                  <a:cubicBezTo>
                    <a:pt x="883" y="1770"/>
                    <a:pt x="847" y="1733"/>
                    <a:pt x="802" y="1733"/>
                  </a:cubicBezTo>
                  <a:lnTo>
                    <a:pt x="264" y="1733"/>
                  </a:lnTo>
                  <a:lnTo>
                    <a:pt x="264" y="1590"/>
                  </a:lnTo>
                  <a:cubicBezTo>
                    <a:pt x="342" y="1586"/>
                    <a:pt x="410" y="1548"/>
                    <a:pt x="453" y="1488"/>
                  </a:cubicBezTo>
                  <a:cubicBezTo>
                    <a:pt x="498" y="1550"/>
                    <a:pt x="571" y="1590"/>
                    <a:pt x="652" y="1590"/>
                  </a:cubicBezTo>
                  <a:cubicBezTo>
                    <a:pt x="734" y="1590"/>
                    <a:pt x="807" y="1550"/>
                    <a:pt x="851" y="1488"/>
                  </a:cubicBezTo>
                  <a:cubicBezTo>
                    <a:pt x="896" y="1550"/>
                    <a:pt x="969" y="1590"/>
                    <a:pt x="1050" y="1590"/>
                  </a:cubicBezTo>
                  <a:cubicBezTo>
                    <a:pt x="1132" y="1590"/>
                    <a:pt x="1205" y="1550"/>
                    <a:pt x="1249" y="1488"/>
                  </a:cubicBezTo>
                  <a:cubicBezTo>
                    <a:pt x="1294" y="1550"/>
                    <a:pt x="1367" y="1590"/>
                    <a:pt x="1448" y="1590"/>
                  </a:cubicBezTo>
                  <a:cubicBezTo>
                    <a:pt x="1530" y="1590"/>
                    <a:pt x="1603" y="1550"/>
                    <a:pt x="1647" y="1488"/>
                  </a:cubicBezTo>
                  <a:cubicBezTo>
                    <a:pt x="1693" y="1550"/>
                    <a:pt x="1766" y="1590"/>
                    <a:pt x="1846" y="1590"/>
                  </a:cubicBezTo>
                  <a:cubicBezTo>
                    <a:pt x="1928" y="1590"/>
                    <a:pt x="2001" y="1550"/>
                    <a:pt x="2045" y="1488"/>
                  </a:cubicBezTo>
                  <a:cubicBezTo>
                    <a:pt x="2090" y="1550"/>
                    <a:pt x="2164" y="1590"/>
                    <a:pt x="2244" y="1590"/>
                  </a:cubicBezTo>
                  <a:cubicBezTo>
                    <a:pt x="2326" y="1590"/>
                    <a:pt x="2399" y="1550"/>
                    <a:pt x="2443" y="1488"/>
                  </a:cubicBezTo>
                  <a:cubicBezTo>
                    <a:pt x="2488" y="1550"/>
                    <a:pt x="2562" y="1590"/>
                    <a:pt x="2642" y="1590"/>
                  </a:cubicBezTo>
                  <a:cubicBezTo>
                    <a:pt x="2724" y="1590"/>
                    <a:pt x="2797" y="1550"/>
                    <a:pt x="2841" y="1488"/>
                  </a:cubicBezTo>
                  <a:close/>
                  <a:moveTo>
                    <a:pt x="1646" y="1"/>
                  </a:moveTo>
                  <a:cubicBezTo>
                    <a:pt x="1405" y="1"/>
                    <a:pt x="1193" y="132"/>
                    <a:pt x="1079" y="325"/>
                  </a:cubicBezTo>
                  <a:lnTo>
                    <a:pt x="273" y="325"/>
                  </a:lnTo>
                  <a:cubicBezTo>
                    <a:pt x="243" y="325"/>
                    <a:pt x="216" y="341"/>
                    <a:pt x="201" y="365"/>
                  </a:cubicBezTo>
                  <a:lnTo>
                    <a:pt x="17" y="671"/>
                  </a:lnTo>
                  <a:cubicBezTo>
                    <a:pt x="7" y="690"/>
                    <a:pt x="0" y="711"/>
                    <a:pt x="0" y="732"/>
                  </a:cubicBezTo>
                  <a:lnTo>
                    <a:pt x="0" y="1347"/>
                  </a:lnTo>
                  <a:cubicBezTo>
                    <a:pt x="0" y="1454"/>
                    <a:pt x="68" y="1545"/>
                    <a:pt x="163" y="1580"/>
                  </a:cubicBezTo>
                  <a:lnTo>
                    <a:pt x="163" y="2795"/>
                  </a:lnTo>
                  <a:lnTo>
                    <a:pt x="82" y="2795"/>
                  </a:lnTo>
                  <a:cubicBezTo>
                    <a:pt x="37" y="2795"/>
                    <a:pt x="0" y="2831"/>
                    <a:pt x="0" y="2876"/>
                  </a:cubicBezTo>
                  <a:lnTo>
                    <a:pt x="0" y="3209"/>
                  </a:lnTo>
                  <a:cubicBezTo>
                    <a:pt x="0" y="3256"/>
                    <a:pt x="37" y="3291"/>
                    <a:pt x="82" y="3291"/>
                  </a:cubicBezTo>
                  <a:lnTo>
                    <a:pt x="3208" y="3291"/>
                  </a:lnTo>
                  <a:cubicBezTo>
                    <a:pt x="3254" y="3291"/>
                    <a:pt x="3291" y="3256"/>
                    <a:pt x="3291" y="3209"/>
                  </a:cubicBezTo>
                  <a:lnTo>
                    <a:pt x="3291" y="2876"/>
                  </a:lnTo>
                  <a:cubicBezTo>
                    <a:pt x="3291" y="2831"/>
                    <a:pt x="3254" y="2795"/>
                    <a:pt x="3208" y="2795"/>
                  </a:cubicBezTo>
                  <a:lnTo>
                    <a:pt x="3128" y="2795"/>
                  </a:lnTo>
                  <a:lnTo>
                    <a:pt x="3128" y="1580"/>
                  </a:lnTo>
                  <a:cubicBezTo>
                    <a:pt x="3223" y="1545"/>
                    <a:pt x="3291" y="1455"/>
                    <a:pt x="3291" y="1347"/>
                  </a:cubicBezTo>
                  <a:lnTo>
                    <a:pt x="3291" y="732"/>
                  </a:lnTo>
                  <a:cubicBezTo>
                    <a:pt x="3292" y="707"/>
                    <a:pt x="3287" y="687"/>
                    <a:pt x="3275" y="669"/>
                  </a:cubicBezTo>
                  <a:lnTo>
                    <a:pt x="3091" y="362"/>
                  </a:lnTo>
                  <a:cubicBezTo>
                    <a:pt x="3076" y="338"/>
                    <a:pt x="3049" y="323"/>
                    <a:pt x="3020" y="323"/>
                  </a:cubicBezTo>
                  <a:lnTo>
                    <a:pt x="2213" y="323"/>
                  </a:lnTo>
                  <a:cubicBezTo>
                    <a:pt x="2191" y="286"/>
                    <a:pt x="2165" y="250"/>
                    <a:pt x="2134" y="215"/>
                  </a:cubicBezTo>
                  <a:cubicBezTo>
                    <a:pt x="2125" y="205"/>
                    <a:pt x="2112" y="200"/>
                    <a:pt x="2098" y="200"/>
                  </a:cubicBezTo>
                  <a:cubicBezTo>
                    <a:pt x="2087" y="200"/>
                    <a:pt x="2075" y="204"/>
                    <a:pt x="2066" y="212"/>
                  </a:cubicBezTo>
                  <a:cubicBezTo>
                    <a:pt x="2046" y="230"/>
                    <a:pt x="2045" y="261"/>
                    <a:pt x="2062" y="280"/>
                  </a:cubicBezTo>
                  <a:cubicBezTo>
                    <a:pt x="2155" y="383"/>
                    <a:pt x="2208" y="517"/>
                    <a:pt x="2208" y="658"/>
                  </a:cubicBezTo>
                  <a:cubicBezTo>
                    <a:pt x="2208" y="968"/>
                    <a:pt x="1955" y="1219"/>
                    <a:pt x="1646" y="1219"/>
                  </a:cubicBezTo>
                  <a:cubicBezTo>
                    <a:pt x="1337" y="1219"/>
                    <a:pt x="1085" y="967"/>
                    <a:pt x="1085" y="658"/>
                  </a:cubicBezTo>
                  <a:cubicBezTo>
                    <a:pt x="1085" y="346"/>
                    <a:pt x="1337" y="95"/>
                    <a:pt x="1646" y="95"/>
                  </a:cubicBezTo>
                  <a:cubicBezTo>
                    <a:pt x="1735" y="95"/>
                    <a:pt x="1820" y="115"/>
                    <a:pt x="1899" y="156"/>
                  </a:cubicBezTo>
                  <a:cubicBezTo>
                    <a:pt x="1906" y="159"/>
                    <a:pt x="1913" y="161"/>
                    <a:pt x="1920" y="161"/>
                  </a:cubicBezTo>
                  <a:cubicBezTo>
                    <a:pt x="1938" y="161"/>
                    <a:pt x="1954" y="151"/>
                    <a:pt x="1962" y="135"/>
                  </a:cubicBezTo>
                  <a:cubicBezTo>
                    <a:pt x="1975" y="111"/>
                    <a:pt x="1966" y="82"/>
                    <a:pt x="1942" y="71"/>
                  </a:cubicBezTo>
                  <a:cubicBezTo>
                    <a:pt x="1850" y="25"/>
                    <a:pt x="1751" y="1"/>
                    <a:pt x="1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433;p49">
              <a:extLst>
                <a:ext uri="{FF2B5EF4-FFF2-40B4-BE49-F238E27FC236}">
                  <a16:creationId xmlns:a16="http://schemas.microsoft.com/office/drawing/2014/main" id="{79BE174F-FF23-2359-2E88-486C3040530D}"/>
                </a:ext>
              </a:extLst>
            </p:cNvPr>
            <p:cNvSpPr/>
            <p:nvPr/>
          </p:nvSpPr>
          <p:spPr>
            <a:xfrm>
              <a:off x="879114" y="2205984"/>
              <a:ext cx="94992" cy="94992"/>
            </a:xfrm>
            <a:custGeom>
              <a:avLst/>
              <a:gdLst/>
              <a:ahLst/>
              <a:cxnLst/>
              <a:rect l="l" t="t" r="r" b="b"/>
              <a:pathLst>
                <a:path w="757" h="757" extrusionOk="0">
                  <a:moveTo>
                    <a:pt x="442" y="98"/>
                  </a:moveTo>
                  <a:lnTo>
                    <a:pt x="442" y="266"/>
                  </a:lnTo>
                  <a:cubicBezTo>
                    <a:pt x="442" y="293"/>
                    <a:pt x="463" y="315"/>
                    <a:pt x="490" y="315"/>
                  </a:cubicBezTo>
                  <a:lnTo>
                    <a:pt x="660" y="315"/>
                  </a:lnTo>
                  <a:lnTo>
                    <a:pt x="660" y="442"/>
                  </a:lnTo>
                  <a:lnTo>
                    <a:pt x="490" y="442"/>
                  </a:lnTo>
                  <a:cubicBezTo>
                    <a:pt x="464" y="442"/>
                    <a:pt x="442" y="463"/>
                    <a:pt x="442" y="491"/>
                  </a:cubicBezTo>
                  <a:lnTo>
                    <a:pt x="442" y="659"/>
                  </a:lnTo>
                  <a:lnTo>
                    <a:pt x="315" y="659"/>
                  </a:lnTo>
                  <a:lnTo>
                    <a:pt x="315" y="491"/>
                  </a:lnTo>
                  <a:cubicBezTo>
                    <a:pt x="315" y="464"/>
                    <a:pt x="294" y="442"/>
                    <a:pt x="267" y="442"/>
                  </a:cubicBezTo>
                  <a:lnTo>
                    <a:pt x="97" y="442"/>
                  </a:lnTo>
                  <a:lnTo>
                    <a:pt x="97" y="315"/>
                  </a:lnTo>
                  <a:lnTo>
                    <a:pt x="267" y="315"/>
                  </a:lnTo>
                  <a:cubicBezTo>
                    <a:pt x="293" y="315"/>
                    <a:pt x="315" y="294"/>
                    <a:pt x="315" y="266"/>
                  </a:cubicBezTo>
                  <a:lnTo>
                    <a:pt x="315" y="98"/>
                  </a:lnTo>
                  <a:close/>
                  <a:moveTo>
                    <a:pt x="267" y="0"/>
                  </a:moveTo>
                  <a:cubicBezTo>
                    <a:pt x="241" y="0"/>
                    <a:pt x="218" y="21"/>
                    <a:pt x="218" y="50"/>
                  </a:cubicBezTo>
                  <a:lnTo>
                    <a:pt x="218" y="218"/>
                  </a:lnTo>
                  <a:lnTo>
                    <a:pt x="49" y="218"/>
                  </a:lnTo>
                  <a:cubicBezTo>
                    <a:pt x="23" y="218"/>
                    <a:pt x="1" y="239"/>
                    <a:pt x="1" y="266"/>
                  </a:cubicBezTo>
                  <a:lnTo>
                    <a:pt x="1" y="491"/>
                  </a:lnTo>
                  <a:cubicBezTo>
                    <a:pt x="1" y="517"/>
                    <a:pt x="22" y="539"/>
                    <a:pt x="49" y="539"/>
                  </a:cubicBezTo>
                  <a:lnTo>
                    <a:pt x="218" y="539"/>
                  </a:lnTo>
                  <a:lnTo>
                    <a:pt x="218" y="707"/>
                  </a:lnTo>
                  <a:cubicBezTo>
                    <a:pt x="218" y="734"/>
                    <a:pt x="239" y="757"/>
                    <a:pt x="267" y="757"/>
                  </a:cubicBezTo>
                  <a:lnTo>
                    <a:pt x="490" y="757"/>
                  </a:lnTo>
                  <a:cubicBezTo>
                    <a:pt x="516" y="757"/>
                    <a:pt x="539" y="736"/>
                    <a:pt x="539" y="707"/>
                  </a:cubicBezTo>
                  <a:lnTo>
                    <a:pt x="539" y="539"/>
                  </a:lnTo>
                  <a:lnTo>
                    <a:pt x="708" y="539"/>
                  </a:lnTo>
                  <a:cubicBezTo>
                    <a:pt x="734" y="539"/>
                    <a:pt x="756" y="518"/>
                    <a:pt x="756" y="491"/>
                  </a:cubicBezTo>
                  <a:lnTo>
                    <a:pt x="756" y="266"/>
                  </a:lnTo>
                  <a:cubicBezTo>
                    <a:pt x="756" y="240"/>
                    <a:pt x="735" y="218"/>
                    <a:pt x="708" y="218"/>
                  </a:cubicBezTo>
                  <a:lnTo>
                    <a:pt x="539" y="218"/>
                  </a:lnTo>
                  <a:lnTo>
                    <a:pt x="539" y="50"/>
                  </a:lnTo>
                  <a:cubicBezTo>
                    <a:pt x="539" y="23"/>
                    <a:pt x="518" y="0"/>
                    <a:pt x="4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9" name="Google Shape;1469;p49">
            <a:extLst>
              <a:ext uri="{FF2B5EF4-FFF2-40B4-BE49-F238E27FC236}">
                <a16:creationId xmlns:a16="http://schemas.microsoft.com/office/drawing/2014/main" id="{BA03F1B9-C1FD-383A-9421-5139DF19ED74}"/>
              </a:ext>
            </a:extLst>
          </p:cNvPr>
          <p:cNvGrpSpPr/>
          <p:nvPr/>
        </p:nvGrpSpPr>
        <p:grpSpPr>
          <a:xfrm>
            <a:off x="7284793" y="2633011"/>
            <a:ext cx="736686" cy="708686"/>
            <a:chOff x="5449239" y="2170096"/>
            <a:chExt cx="382353" cy="413722"/>
          </a:xfrm>
        </p:grpSpPr>
        <p:sp>
          <p:nvSpPr>
            <p:cNvPr id="160" name="Google Shape;1470;p49">
              <a:extLst>
                <a:ext uri="{FF2B5EF4-FFF2-40B4-BE49-F238E27FC236}">
                  <a16:creationId xmlns:a16="http://schemas.microsoft.com/office/drawing/2014/main" id="{CE640E2A-A7B1-7132-385E-F7BA11EAB565}"/>
                </a:ext>
              </a:extLst>
            </p:cNvPr>
            <p:cNvSpPr/>
            <p:nvPr/>
          </p:nvSpPr>
          <p:spPr>
            <a:xfrm>
              <a:off x="5512483" y="2250406"/>
              <a:ext cx="36265" cy="49943"/>
            </a:xfrm>
            <a:custGeom>
              <a:avLst/>
              <a:gdLst/>
              <a:ahLst/>
              <a:cxnLst/>
              <a:rect l="l" t="t" r="r" b="b"/>
              <a:pathLst>
                <a:path w="289" h="398" extrusionOk="0">
                  <a:moveTo>
                    <a:pt x="185" y="1"/>
                  </a:moveTo>
                  <a:cubicBezTo>
                    <a:pt x="161" y="1"/>
                    <a:pt x="137" y="6"/>
                    <a:pt x="115" y="17"/>
                  </a:cubicBezTo>
                  <a:cubicBezTo>
                    <a:pt x="70" y="39"/>
                    <a:pt x="39" y="80"/>
                    <a:pt x="28" y="127"/>
                  </a:cubicBezTo>
                  <a:cubicBezTo>
                    <a:pt x="1" y="233"/>
                    <a:pt x="50" y="346"/>
                    <a:pt x="151" y="393"/>
                  </a:cubicBezTo>
                  <a:cubicBezTo>
                    <a:pt x="157" y="395"/>
                    <a:pt x="164" y="397"/>
                    <a:pt x="171" y="397"/>
                  </a:cubicBezTo>
                  <a:cubicBezTo>
                    <a:pt x="189" y="397"/>
                    <a:pt x="206" y="387"/>
                    <a:pt x="214" y="369"/>
                  </a:cubicBezTo>
                  <a:cubicBezTo>
                    <a:pt x="226" y="346"/>
                    <a:pt x="215" y="317"/>
                    <a:pt x="192" y="305"/>
                  </a:cubicBezTo>
                  <a:cubicBezTo>
                    <a:pt x="132" y="278"/>
                    <a:pt x="101" y="215"/>
                    <a:pt x="121" y="147"/>
                  </a:cubicBezTo>
                  <a:cubicBezTo>
                    <a:pt x="126" y="127"/>
                    <a:pt x="138" y="111"/>
                    <a:pt x="157" y="102"/>
                  </a:cubicBezTo>
                  <a:cubicBezTo>
                    <a:pt x="166" y="97"/>
                    <a:pt x="175" y="95"/>
                    <a:pt x="185" y="95"/>
                  </a:cubicBezTo>
                  <a:cubicBezTo>
                    <a:pt x="194" y="95"/>
                    <a:pt x="204" y="97"/>
                    <a:pt x="213" y="102"/>
                  </a:cubicBezTo>
                  <a:cubicBezTo>
                    <a:pt x="220" y="106"/>
                    <a:pt x="227" y="107"/>
                    <a:pt x="234" y="107"/>
                  </a:cubicBezTo>
                  <a:cubicBezTo>
                    <a:pt x="252" y="107"/>
                    <a:pt x="269" y="97"/>
                    <a:pt x="277" y="80"/>
                  </a:cubicBezTo>
                  <a:cubicBezTo>
                    <a:pt x="289" y="57"/>
                    <a:pt x="278" y="28"/>
                    <a:pt x="254" y="16"/>
                  </a:cubicBezTo>
                  <a:cubicBezTo>
                    <a:pt x="232" y="6"/>
                    <a:pt x="209" y="1"/>
                    <a:pt x="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471;p49">
              <a:extLst>
                <a:ext uri="{FF2B5EF4-FFF2-40B4-BE49-F238E27FC236}">
                  <a16:creationId xmlns:a16="http://schemas.microsoft.com/office/drawing/2014/main" id="{CA3BEF20-EB3C-CC96-D451-C52E27AFD02B}"/>
                </a:ext>
              </a:extLst>
            </p:cNvPr>
            <p:cNvSpPr/>
            <p:nvPr/>
          </p:nvSpPr>
          <p:spPr>
            <a:xfrm>
              <a:off x="5571084" y="2277510"/>
              <a:ext cx="28736" cy="15058"/>
            </a:xfrm>
            <a:custGeom>
              <a:avLst/>
              <a:gdLst/>
              <a:ahLst/>
              <a:cxnLst/>
              <a:rect l="l" t="t" r="r" b="b"/>
              <a:pathLst>
                <a:path w="229" h="120" extrusionOk="0">
                  <a:moveTo>
                    <a:pt x="51" y="0"/>
                  </a:moveTo>
                  <a:cubicBezTo>
                    <a:pt x="25" y="0"/>
                    <a:pt x="3" y="21"/>
                    <a:pt x="3" y="48"/>
                  </a:cubicBezTo>
                  <a:cubicBezTo>
                    <a:pt x="1" y="75"/>
                    <a:pt x="22" y="96"/>
                    <a:pt x="50" y="96"/>
                  </a:cubicBezTo>
                  <a:lnTo>
                    <a:pt x="85" y="96"/>
                  </a:lnTo>
                  <a:cubicBezTo>
                    <a:pt x="108" y="96"/>
                    <a:pt x="130" y="101"/>
                    <a:pt x="150" y="112"/>
                  </a:cubicBezTo>
                  <a:cubicBezTo>
                    <a:pt x="157" y="116"/>
                    <a:pt x="165" y="120"/>
                    <a:pt x="173" y="120"/>
                  </a:cubicBezTo>
                  <a:cubicBezTo>
                    <a:pt x="189" y="120"/>
                    <a:pt x="205" y="110"/>
                    <a:pt x="215" y="94"/>
                  </a:cubicBezTo>
                  <a:cubicBezTo>
                    <a:pt x="228" y="71"/>
                    <a:pt x="220" y="42"/>
                    <a:pt x="197" y="30"/>
                  </a:cubicBezTo>
                  <a:cubicBezTo>
                    <a:pt x="162" y="11"/>
                    <a:pt x="124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472;p49">
              <a:extLst>
                <a:ext uri="{FF2B5EF4-FFF2-40B4-BE49-F238E27FC236}">
                  <a16:creationId xmlns:a16="http://schemas.microsoft.com/office/drawing/2014/main" id="{704447DE-96B6-BFF6-7A74-D2E6A71008AB}"/>
                </a:ext>
              </a:extLst>
            </p:cNvPr>
            <p:cNvSpPr/>
            <p:nvPr/>
          </p:nvSpPr>
          <p:spPr>
            <a:xfrm>
              <a:off x="5449239" y="2170096"/>
              <a:ext cx="382353" cy="412720"/>
            </a:xfrm>
            <a:custGeom>
              <a:avLst/>
              <a:gdLst/>
              <a:ahLst/>
              <a:cxnLst/>
              <a:rect l="l" t="t" r="r" b="b"/>
              <a:pathLst>
                <a:path w="3047" h="3289" extrusionOk="0">
                  <a:moveTo>
                    <a:pt x="2681" y="1306"/>
                  </a:moveTo>
                  <a:lnTo>
                    <a:pt x="2681" y="1638"/>
                  </a:lnTo>
                  <a:lnTo>
                    <a:pt x="2679" y="1638"/>
                  </a:lnTo>
                  <a:cubicBezTo>
                    <a:pt x="2651" y="1622"/>
                    <a:pt x="2618" y="1613"/>
                    <a:pt x="2586" y="1613"/>
                  </a:cubicBezTo>
                  <a:cubicBezTo>
                    <a:pt x="2552" y="1613"/>
                    <a:pt x="2518" y="1623"/>
                    <a:pt x="2488" y="1642"/>
                  </a:cubicBezTo>
                  <a:cubicBezTo>
                    <a:pt x="2456" y="1577"/>
                    <a:pt x="2416" y="1515"/>
                    <a:pt x="2368" y="1462"/>
                  </a:cubicBezTo>
                  <a:lnTo>
                    <a:pt x="2451" y="1443"/>
                  </a:lnTo>
                  <a:cubicBezTo>
                    <a:pt x="2542" y="1423"/>
                    <a:pt x="2622" y="1374"/>
                    <a:pt x="2681" y="1306"/>
                  </a:cubicBezTo>
                  <a:close/>
                  <a:moveTo>
                    <a:pt x="827" y="100"/>
                  </a:moveTo>
                  <a:cubicBezTo>
                    <a:pt x="935" y="100"/>
                    <a:pt x="1042" y="133"/>
                    <a:pt x="1133" y="196"/>
                  </a:cubicBezTo>
                  <a:cubicBezTo>
                    <a:pt x="1330" y="332"/>
                    <a:pt x="1409" y="584"/>
                    <a:pt x="1325" y="808"/>
                  </a:cubicBezTo>
                  <a:lnTo>
                    <a:pt x="1309" y="850"/>
                  </a:lnTo>
                  <a:cubicBezTo>
                    <a:pt x="1286" y="908"/>
                    <a:pt x="1285" y="969"/>
                    <a:pt x="1301" y="1028"/>
                  </a:cubicBezTo>
                  <a:cubicBezTo>
                    <a:pt x="1223" y="1077"/>
                    <a:pt x="1186" y="1175"/>
                    <a:pt x="1206" y="1264"/>
                  </a:cubicBezTo>
                  <a:cubicBezTo>
                    <a:pt x="1113" y="1238"/>
                    <a:pt x="1017" y="1226"/>
                    <a:pt x="920" y="1226"/>
                  </a:cubicBezTo>
                  <a:cubicBezTo>
                    <a:pt x="877" y="1226"/>
                    <a:pt x="834" y="1228"/>
                    <a:pt x="791" y="1233"/>
                  </a:cubicBezTo>
                  <a:lnTo>
                    <a:pt x="637" y="1253"/>
                  </a:lnTo>
                  <a:cubicBezTo>
                    <a:pt x="610" y="1257"/>
                    <a:pt x="593" y="1280"/>
                    <a:pt x="595" y="1307"/>
                  </a:cubicBezTo>
                  <a:cubicBezTo>
                    <a:pt x="599" y="1331"/>
                    <a:pt x="619" y="1349"/>
                    <a:pt x="642" y="1349"/>
                  </a:cubicBezTo>
                  <a:cubicBezTo>
                    <a:pt x="644" y="1349"/>
                    <a:pt x="646" y="1349"/>
                    <a:pt x="648" y="1349"/>
                  </a:cubicBezTo>
                  <a:lnTo>
                    <a:pt x="802" y="1329"/>
                  </a:lnTo>
                  <a:cubicBezTo>
                    <a:pt x="842" y="1324"/>
                    <a:pt x="882" y="1321"/>
                    <a:pt x="922" y="1321"/>
                  </a:cubicBezTo>
                  <a:cubicBezTo>
                    <a:pt x="1056" y="1321"/>
                    <a:pt x="1190" y="1349"/>
                    <a:pt x="1312" y="1404"/>
                  </a:cubicBezTo>
                  <a:lnTo>
                    <a:pt x="1357" y="1423"/>
                  </a:lnTo>
                  <a:cubicBezTo>
                    <a:pt x="1364" y="1426"/>
                    <a:pt x="1370" y="1427"/>
                    <a:pt x="1377" y="1427"/>
                  </a:cubicBezTo>
                  <a:cubicBezTo>
                    <a:pt x="1395" y="1427"/>
                    <a:pt x="1413" y="1417"/>
                    <a:pt x="1421" y="1399"/>
                  </a:cubicBezTo>
                  <a:cubicBezTo>
                    <a:pt x="1432" y="1374"/>
                    <a:pt x="1421" y="1346"/>
                    <a:pt x="1396" y="1336"/>
                  </a:cubicBezTo>
                  <a:lnTo>
                    <a:pt x="1352" y="1316"/>
                  </a:lnTo>
                  <a:cubicBezTo>
                    <a:pt x="1338" y="1311"/>
                    <a:pt x="1326" y="1305"/>
                    <a:pt x="1311" y="1299"/>
                  </a:cubicBezTo>
                  <a:lnTo>
                    <a:pt x="1299" y="1236"/>
                  </a:lnTo>
                  <a:cubicBezTo>
                    <a:pt x="1289" y="1191"/>
                    <a:pt x="1305" y="1147"/>
                    <a:pt x="1341" y="1118"/>
                  </a:cubicBezTo>
                  <a:cubicBezTo>
                    <a:pt x="1363" y="1099"/>
                    <a:pt x="1391" y="1089"/>
                    <a:pt x="1419" y="1089"/>
                  </a:cubicBezTo>
                  <a:cubicBezTo>
                    <a:pt x="1452" y="1089"/>
                    <a:pt x="1485" y="1103"/>
                    <a:pt x="1509" y="1129"/>
                  </a:cubicBezTo>
                  <a:cubicBezTo>
                    <a:pt x="1644" y="1249"/>
                    <a:pt x="1700" y="1438"/>
                    <a:pt x="1634" y="1605"/>
                  </a:cubicBezTo>
                  <a:cubicBezTo>
                    <a:pt x="1615" y="1653"/>
                    <a:pt x="1589" y="1698"/>
                    <a:pt x="1556" y="1737"/>
                  </a:cubicBezTo>
                  <a:cubicBezTo>
                    <a:pt x="1546" y="1737"/>
                    <a:pt x="1535" y="1736"/>
                    <a:pt x="1525" y="1736"/>
                  </a:cubicBezTo>
                  <a:cubicBezTo>
                    <a:pt x="1293" y="1736"/>
                    <a:pt x="1089" y="1858"/>
                    <a:pt x="974" y="2041"/>
                  </a:cubicBezTo>
                  <a:lnTo>
                    <a:pt x="597" y="1667"/>
                  </a:lnTo>
                  <a:cubicBezTo>
                    <a:pt x="560" y="1630"/>
                    <a:pt x="512" y="1612"/>
                    <a:pt x="463" y="1612"/>
                  </a:cubicBezTo>
                  <a:cubicBezTo>
                    <a:pt x="431" y="1612"/>
                    <a:pt x="398" y="1620"/>
                    <a:pt x="368" y="1637"/>
                  </a:cubicBezTo>
                  <a:lnTo>
                    <a:pt x="368" y="1106"/>
                  </a:lnTo>
                  <a:cubicBezTo>
                    <a:pt x="368" y="1040"/>
                    <a:pt x="343" y="978"/>
                    <a:pt x="296" y="931"/>
                  </a:cubicBezTo>
                  <a:cubicBezTo>
                    <a:pt x="277" y="912"/>
                    <a:pt x="254" y="896"/>
                    <a:pt x="230" y="883"/>
                  </a:cubicBezTo>
                  <a:cubicBezTo>
                    <a:pt x="200" y="744"/>
                    <a:pt x="216" y="595"/>
                    <a:pt x="278" y="466"/>
                  </a:cubicBezTo>
                  <a:cubicBezTo>
                    <a:pt x="343" y="327"/>
                    <a:pt x="457" y="216"/>
                    <a:pt x="597" y="152"/>
                  </a:cubicBezTo>
                  <a:cubicBezTo>
                    <a:pt x="670" y="117"/>
                    <a:pt x="749" y="100"/>
                    <a:pt x="827" y="100"/>
                  </a:cubicBezTo>
                  <a:close/>
                  <a:moveTo>
                    <a:pt x="828" y="0"/>
                  </a:moveTo>
                  <a:cubicBezTo>
                    <a:pt x="735" y="0"/>
                    <a:pt x="642" y="20"/>
                    <a:pt x="556" y="61"/>
                  </a:cubicBezTo>
                  <a:cubicBezTo>
                    <a:pt x="396" y="134"/>
                    <a:pt x="266" y="263"/>
                    <a:pt x="191" y="421"/>
                  </a:cubicBezTo>
                  <a:cubicBezTo>
                    <a:pt x="127" y="558"/>
                    <a:pt x="105" y="710"/>
                    <a:pt x="127" y="856"/>
                  </a:cubicBezTo>
                  <a:cubicBezTo>
                    <a:pt x="126" y="856"/>
                    <a:pt x="124" y="856"/>
                    <a:pt x="122" y="856"/>
                  </a:cubicBezTo>
                  <a:cubicBezTo>
                    <a:pt x="55" y="856"/>
                    <a:pt x="1" y="910"/>
                    <a:pt x="1" y="978"/>
                  </a:cubicBezTo>
                  <a:lnTo>
                    <a:pt x="1" y="1418"/>
                  </a:lnTo>
                  <a:cubicBezTo>
                    <a:pt x="1" y="1444"/>
                    <a:pt x="22" y="1466"/>
                    <a:pt x="49" y="1466"/>
                  </a:cubicBezTo>
                  <a:cubicBezTo>
                    <a:pt x="75" y="1466"/>
                    <a:pt x="97" y="1445"/>
                    <a:pt x="97" y="1418"/>
                  </a:cubicBezTo>
                  <a:lnTo>
                    <a:pt x="97" y="978"/>
                  </a:lnTo>
                  <a:cubicBezTo>
                    <a:pt x="97" y="963"/>
                    <a:pt x="110" y="953"/>
                    <a:pt x="122" y="953"/>
                  </a:cubicBezTo>
                  <a:cubicBezTo>
                    <a:pt x="162" y="953"/>
                    <a:pt x="200" y="968"/>
                    <a:pt x="228" y="997"/>
                  </a:cubicBezTo>
                  <a:cubicBezTo>
                    <a:pt x="257" y="1025"/>
                    <a:pt x="272" y="1062"/>
                    <a:pt x="272" y="1102"/>
                  </a:cubicBezTo>
                  <a:lnTo>
                    <a:pt x="272" y="1790"/>
                  </a:lnTo>
                  <a:cubicBezTo>
                    <a:pt x="269" y="1838"/>
                    <a:pt x="286" y="1889"/>
                    <a:pt x="321" y="1927"/>
                  </a:cubicBezTo>
                  <a:lnTo>
                    <a:pt x="720" y="2362"/>
                  </a:lnTo>
                  <a:cubicBezTo>
                    <a:pt x="730" y="2372"/>
                    <a:pt x="743" y="2377"/>
                    <a:pt x="756" y="2377"/>
                  </a:cubicBezTo>
                  <a:cubicBezTo>
                    <a:pt x="768" y="2377"/>
                    <a:pt x="779" y="2374"/>
                    <a:pt x="788" y="2365"/>
                  </a:cubicBezTo>
                  <a:cubicBezTo>
                    <a:pt x="808" y="2346"/>
                    <a:pt x="809" y="2317"/>
                    <a:pt x="792" y="2297"/>
                  </a:cubicBezTo>
                  <a:lnTo>
                    <a:pt x="392" y="1862"/>
                  </a:lnTo>
                  <a:cubicBezTo>
                    <a:pt x="358" y="1825"/>
                    <a:pt x="359" y="1768"/>
                    <a:pt x="395" y="1732"/>
                  </a:cubicBezTo>
                  <a:cubicBezTo>
                    <a:pt x="413" y="1714"/>
                    <a:pt x="437" y="1705"/>
                    <a:pt x="461" y="1705"/>
                  </a:cubicBezTo>
                  <a:cubicBezTo>
                    <a:pt x="484" y="1705"/>
                    <a:pt x="508" y="1714"/>
                    <a:pt x="527" y="1732"/>
                  </a:cubicBezTo>
                  <a:lnTo>
                    <a:pt x="925" y="2128"/>
                  </a:lnTo>
                  <a:cubicBezTo>
                    <a:pt x="891" y="2207"/>
                    <a:pt x="872" y="2291"/>
                    <a:pt x="872" y="2382"/>
                  </a:cubicBezTo>
                  <a:cubicBezTo>
                    <a:pt x="872" y="2465"/>
                    <a:pt x="888" y="2548"/>
                    <a:pt x="919" y="2626"/>
                  </a:cubicBezTo>
                  <a:cubicBezTo>
                    <a:pt x="927" y="2644"/>
                    <a:pt x="946" y="2656"/>
                    <a:pt x="964" y="2656"/>
                  </a:cubicBezTo>
                  <a:cubicBezTo>
                    <a:pt x="970" y="2656"/>
                    <a:pt x="976" y="2654"/>
                    <a:pt x="982" y="2652"/>
                  </a:cubicBezTo>
                  <a:cubicBezTo>
                    <a:pt x="1007" y="2641"/>
                    <a:pt x="1019" y="2613"/>
                    <a:pt x="1008" y="2589"/>
                  </a:cubicBezTo>
                  <a:cubicBezTo>
                    <a:pt x="982" y="2523"/>
                    <a:pt x="969" y="2454"/>
                    <a:pt x="969" y="2382"/>
                  </a:cubicBezTo>
                  <a:cubicBezTo>
                    <a:pt x="969" y="2077"/>
                    <a:pt x="1217" y="1827"/>
                    <a:pt x="1522" y="1827"/>
                  </a:cubicBezTo>
                  <a:cubicBezTo>
                    <a:pt x="1827" y="1827"/>
                    <a:pt x="2076" y="2077"/>
                    <a:pt x="2076" y="2382"/>
                  </a:cubicBezTo>
                  <a:cubicBezTo>
                    <a:pt x="2076" y="2686"/>
                    <a:pt x="1827" y="2935"/>
                    <a:pt x="1522" y="2935"/>
                  </a:cubicBezTo>
                  <a:cubicBezTo>
                    <a:pt x="1369" y="2935"/>
                    <a:pt x="1227" y="2873"/>
                    <a:pt x="1122" y="2763"/>
                  </a:cubicBezTo>
                  <a:cubicBezTo>
                    <a:pt x="1112" y="2753"/>
                    <a:pt x="1100" y="2748"/>
                    <a:pt x="1087" y="2748"/>
                  </a:cubicBezTo>
                  <a:cubicBezTo>
                    <a:pt x="1075" y="2748"/>
                    <a:pt x="1063" y="2752"/>
                    <a:pt x="1054" y="2762"/>
                  </a:cubicBezTo>
                  <a:cubicBezTo>
                    <a:pt x="1034" y="2780"/>
                    <a:pt x="1034" y="2810"/>
                    <a:pt x="1051" y="2830"/>
                  </a:cubicBezTo>
                  <a:cubicBezTo>
                    <a:pt x="1101" y="2880"/>
                    <a:pt x="1156" y="2924"/>
                    <a:pt x="1217" y="2956"/>
                  </a:cubicBezTo>
                  <a:lnTo>
                    <a:pt x="1217" y="3241"/>
                  </a:lnTo>
                  <a:cubicBezTo>
                    <a:pt x="1217" y="3267"/>
                    <a:pt x="1238" y="3289"/>
                    <a:pt x="1265" y="3289"/>
                  </a:cubicBezTo>
                  <a:cubicBezTo>
                    <a:pt x="1291" y="3289"/>
                    <a:pt x="1314" y="3268"/>
                    <a:pt x="1314" y="3241"/>
                  </a:cubicBezTo>
                  <a:lnTo>
                    <a:pt x="1314" y="2995"/>
                  </a:lnTo>
                  <a:cubicBezTo>
                    <a:pt x="1380" y="3018"/>
                    <a:pt x="1451" y="3030"/>
                    <a:pt x="1522" y="3030"/>
                  </a:cubicBezTo>
                  <a:cubicBezTo>
                    <a:pt x="1595" y="3030"/>
                    <a:pt x="1665" y="3018"/>
                    <a:pt x="1730" y="2995"/>
                  </a:cubicBezTo>
                  <a:lnTo>
                    <a:pt x="1730" y="3241"/>
                  </a:lnTo>
                  <a:cubicBezTo>
                    <a:pt x="1730" y="3267"/>
                    <a:pt x="1751" y="3289"/>
                    <a:pt x="1778" y="3289"/>
                  </a:cubicBezTo>
                  <a:cubicBezTo>
                    <a:pt x="1805" y="3289"/>
                    <a:pt x="1828" y="3268"/>
                    <a:pt x="1828" y="3241"/>
                  </a:cubicBezTo>
                  <a:lnTo>
                    <a:pt x="1828" y="2953"/>
                  </a:lnTo>
                  <a:cubicBezTo>
                    <a:pt x="2032" y="2843"/>
                    <a:pt x="2171" y="2629"/>
                    <a:pt x="2171" y="2380"/>
                  </a:cubicBezTo>
                  <a:cubicBezTo>
                    <a:pt x="2171" y="2290"/>
                    <a:pt x="2153" y="2203"/>
                    <a:pt x="2119" y="2126"/>
                  </a:cubicBezTo>
                  <a:lnTo>
                    <a:pt x="2517" y="1731"/>
                  </a:lnTo>
                  <a:cubicBezTo>
                    <a:pt x="2535" y="1713"/>
                    <a:pt x="2560" y="1704"/>
                    <a:pt x="2584" y="1704"/>
                  </a:cubicBezTo>
                  <a:cubicBezTo>
                    <a:pt x="2607" y="1704"/>
                    <a:pt x="2631" y="1713"/>
                    <a:pt x="2650" y="1731"/>
                  </a:cubicBezTo>
                  <a:cubicBezTo>
                    <a:pt x="2667" y="1748"/>
                    <a:pt x="2676" y="1770"/>
                    <a:pt x="2677" y="1794"/>
                  </a:cubicBezTo>
                  <a:lnTo>
                    <a:pt x="2677" y="1798"/>
                  </a:lnTo>
                  <a:lnTo>
                    <a:pt x="2677" y="1799"/>
                  </a:lnTo>
                  <a:cubicBezTo>
                    <a:pt x="2677" y="1821"/>
                    <a:pt x="2669" y="1843"/>
                    <a:pt x="2652" y="1862"/>
                  </a:cubicBezTo>
                  <a:lnTo>
                    <a:pt x="2253" y="2297"/>
                  </a:lnTo>
                  <a:cubicBezTo>
                    <a:pt x="2234" y="2317"/>
                    <a:pt x="2236" y="2346"/>
                    <a:pt x="2255" y="2365"/>
                  </a:cubicBezTo>
                  <a:cubicBezTo>
                    <a:pt x="2265" y="2372"/>
                    <a:pt x="2276" y="2377"/>
                    <a:pt x="2289" y="2377"/>
                  </a:cubicBezTo>
                  <a:cubicBezTo>
                    <a:pt x="2301" y="2377"/>
                    <a:pt x="2315" y="2372"/>
                    <a:pt x="2323" y="2362"/>
                  </a:cubicBezTo>
                  <a:lnTo>
                    <a:pt x="2723" y="1927"/>
                  </a:lnTo>
                  <a:cubicBezTo>
                    <a:pt x="2758" y="1888"/>
                    <a:pt x="2776" y="1838"/>
                    <a:pt x="2773" y="1790"/>
                  </a:cubicBezTo>
                  <a:lnTo>
                    <a:pt x="2773" y="1102"/>
                  </a:lnTo>
                  <a:cubicBezTo>
                    <a:pt x="2773" y="1063"/>
                    <a:pt x="2788" y="1025"/>
                    <a:pt x="2816" y="997"/>
                  </a:cubicBezTo>
                  <a:cubicBezTo>
                    <a:pt x="2845" y="967"/>
                    <a:pt x="2882" y="953"/>
                    <a:pt x="2922" y="953"/>
                  </a:cubicBezTo>
                  <a:cubicBezTo>
                    <a:pt x="2936" y="953"/>
                    <a:pt x="2947" y="965"/>
                    <a:pt x="2947" y="978"/>
                  </a:cubicBezTo>
                  <a:lnTo>
                    <a:pt x="2947" y="1925"/>
                  </a:lnTo>
                  <a:cubicBezTo>
                    <a:pt x="2947" y="1964"/>
                    <a:pt x="2934" y="2000"/>
                    <a:pt x="2909" y="2031"/>
                  </a:cubicBezTo>
                  <a:lnTo>
                    <a:pt x="2753" y="2223"/>
                  </a:lnTo>
                  <a:cubicBezTo>
                    <a:pt x="2736" y="2244"/>
                    <a:pt x="2740" y="2275"/>
                    <a:pt x="2761" y="2291"/>
                  </a:cubicBezTo>
                  <a:cubicBezTo>
                    <a:pt x="2771" y="2298"/>
                    <a:pt x="2781" y="2302"/>
                    <a:pt x="2791" y="2302"/>
                  </a:cubicBezTo>
                  <a:cubicBezTo>
                    <a:pt x="2805" y="2302"/>
                    <a:pt x="2819" y="2296"/>
                    <a:pt x="2829" y="2283"/>
                  </a:cubicBezTo>
                  <a:lnTo>
                    <a:pt x="2985" y="2091"/>
                  </a:lnTo>
                  <a:cubicBezTo>
                    <a:pt x="3023" y="2044"/>
                    <a:pt x="3044" y="1984"/>
                    <a:pt x="3044" y="1924"/>
                  </a:cubicBezTo>
                  <a:lnTo>
                    <a:pt x="3044" y="977"/>
                  </a:lnTo>
                  <a:cubicBezTo>
                    <a:pt x="3046" y="915"/>
                    <a:pt x="2993" y="860"/>
                    <a:pt x="2925" y="860"/>
                  </a:cubicBezTo>
                  <a:cubicBezTo>
                    <a:pt x="2866" y="860"/>
                    <a:pt x="2809" y="881"/>
                    <a:pt x="2765" y="919"/>
                  </a:cubicBezTo>
                  <a:cubicBezTo>
                    <a:pt x="2741" y="826"/>
                    <a:pt x="2656" y="761"/>
                    <a:pt x="2559" y="761"/>
                  </a:cubicBezTo>
                  <a:cubicBezTo>
                    <a:pt x="2546" y="761"/>
                    <a:pt x="2532" y="762"/>
                    <a:pt x="2518" y="764"/>
                  </a:cubicBezTo>
                  <a:cubicBezTo>
                    <a:pt x="2473" y="773"/>
                    <a:pt x="2429" y="799"/>
                    <a:pt x="2400" y="834"/>
                  </a:cubicBezTo>
                  <a:cubicBezTo>
                    <a:pt x="2368" y="869"/>
                    <a:pt x="2349" y="915"/>
                    <a:pt x="2348" y="962"/>
                  </a:cubicBezTo>
                  <a:cubicBezTo>
                    <a:pt x="2348" y="965"/>
                    <a:pt x="2347" y="967"/>
                    <a:pt x="2344" y="968"/>
                  </a:cubicBezTo>
                  <a:cubicBezTo>
                    <a:pt x="2343" y="969"/>
                    <a:pt x="2342" y="970"/>
                    <a:pt x="2340" y="970"/>
                  </a:cubicBezTo>
                  <a:cubicBezTo>
                    <a:pt x="2339" y="970"/>
                    <a:pt x="2338" y="969"/>
                    <a:pt x="2337" y="968"/>
                  </a:cubicBezTo>
                  <a:cubicBezTo>
                    <a:pt x="2244" y="918"/>
                    <a:pt x="2143" y="887"/>
                    <a:pt x="2036" y="876"/>
                  </a:cubicBezTo>
                  <a:cubicBezTo>
                    <a:pt x="2034" y="876"/>
                    <a:pt x="2033" y="876"/>
                    <a:pt x="2031" y="876"/>
                  </a:cubicBezTo>
                  <a:cubicBezTo>
                    <a:pt x="2007" y="876"/>
                    <a:pt x="1987" y="895"/>
                    <a:pt x="1984" y="919"/>
                  </a:cubicBezTo>
                  <a:cubicBezTo>
                    <a:pt x="1982" y="945"/>
                    <a:pt x="2002" y="968"/>
                    <a:pt x="2028" y="971"/>
                  </a:cubicBezTo>
                  <a:cubicBezTo>
                    <a:pt x="2119" y="981"/>
                    <a:pt x="2207" y="1007"/>
                    <a:pt x="2288" y="1051"/>
                  </a:cubicBezTo>
                  <a:cubicBezTo>
                    <a:pt x="2305" y="1061"/>
                    <a:pt x="2323" y="1066"/>
                    <a:pt x="2342" y="1066"/>
                  </a:cubicBezTo>
                  <a:cubicBezTo>
                    <a:pt x="2359" y="1066"/>
                    <a:pt x="2377" y="1061"/>
                    <a:pt x="2392" y="1052"/>
                  </a:cubicBezTo>
                  <a:cubicBezTo>
                    <a:pt x="2424" y="1034"/>
                    <a:pt x="2444" y="1003"/>
                    <a:pt x="2447" y="966"/>
                  </a:cubicBezTo>
                  <a:cubicBezTo>
                    <a:pt x="2448" y="940"/>
                    <a:pt x="2458" y="915"/>
                    <a:pt x="2474" y="895"/>
                  </a:cubicBezTo>
                  <a:cubicBezTo>
                    <a:pt x="2491" y="876"/>
                    <a:pt x="2515" y="862"/>
                    <a:pt x="2539" y="857"/>
                  </a:cubicBezTo>
                  <a:cubicBezTo>
                    <a:pt x="2546" y="856"/>
                    <a:pt x="2554" y="855"/>
                    <a:pt x="2561" y="855"/>
                  </a:cubicBezTo>
                  <a:cubicBezTo>
                    <a:pt x="2613" y="855"/>
                    <a:pt x="2659" y="890"/>
                    <a:pt x="2673" y="940"/>
                  </a:cubicBezTo>
                  <a:cubicBezTo>
                    <a:pt x="2681" y="968"/>
                    <a:pt x="2687" y="999"/>
                    <a:pt x="2687" y="1029"/>
                  </a:cubicBezTo>
                  <a:cubicBezTo>
                    <a:pt x="2687" y="1044"/>
                    <a:pt x="2685" y="1056"/>
                    <a:pt x="2684" y="1071"/>
                  </a:cubicBezTo>
                  <a:cubicBezTo>
                    <a:pt x="2667" y="1207"/>
                    <a:pt x="2564" y="1317"/>
                    <a:pt x="2431" y="1345"/>
                  </a:cubicBezTo>
                  <a:lnTo>
                    <a:pt x="2285" y="1377"/>
                  </a:lnTo>
                  <a:lnTo>
                    <a:pt x="2234" y="1338"/>
                  </a:lnTo>
                  <a:lnTo>
                    <a:pt x="2061" y="1219"/>
                  </a:lnTo>
                  <a:cubicBezTo>
                    <a:pt x="2053" y="1213"/>
                    <a:pt x="2043" y="1210"/>
                    <a:pt x="2034" y="1210"/>
                  </a:cubicBezTo>
                  <a:cubicBezTo>
                    <a:pt x="2018" y="1210"/>
                    <a:pt x="2003" y="1217"/>
                    <a:pt x="1994" y="1230"/>
                  </a:cubicBezTo>
                  <a:cubicBezTo>
                    <a:pt x="1979" y="1253"/>
                    <a:pt x="1986" y="1283"/>
                    <a:pt x="2007" y="1297"/>
                  </a:cubicBezTo>
                  <a:lnTo>
                    <a:pt x="2180" y="1417"/>
                  </a:lnTo>
                  <a:cubicBezTo>
                    <a:pt x="2284" y="1489"/>
                    <a:pt x="2364" y="1588"/>
                    <a:pt x="2412" y="1705"/>
                  </a:cubicBezTo>
                  <a:lnTo>
                    <a:pt x="2076" y="2037"/>
                  </a:lnTo>
                  <a:cubicBezTo>
                    <a:pt x="1984" y="1892"/>
                    <a:pt x="1837" y="1784"/>
                    <a:pt x="1664" y="1747"/>
                  </a:cubicBezTo>
                  <a:cubicBezTo>
                    <a:pt x="1688" y="1711"/>
                    <a:pt x="1708" y="1674"/>
                    <a:pt x="1722" y="1636"/>
                  </a:cubicBezTo>
                  <a:cubicBezTo>
                    <a:pt x="1798" y="1442"/>
                    <a:pt x="1747" y="1219"/>
                    <a:pt x="1598" y="1075"/>
                  </a:cubicBezTo>
                  <a:cubicBezTo>
                    <a:pt x="1662" y="1036"/>
                    <a:pt x="1737" y="1000"/>
                    <a:pt x="1818" y="981"/>
                  </a:cubicBezTo>
                  <a:cubicBezTo>
                    <a:pt x="1844" y="974"/>
                    <a:pt x="1860" y="949"/>
                    <a:pt x="1853" y="923"/>
                  </a:cubicBezTo>
                  <a:cubicBezTo>
                    <a:pt x="1847" y="901"/>
                    <a:pt x="1828" y="886"/>
                    <a:pt x="1807" y="886"/>
                  </a:cubicBezTo>
                  <a:cubicBezTo>
                    <a:pt x="1803" y="886"/>
                    <a:pt x="1799" y="887"/>
                    <a:pt x="1795" y="888"/>
                  </a:cubicBezTo>
                  <a:cubicBezTo>
                    <a:pt x="1688" y="913"/>
                    <a:pt x="1595" y="963"/>
                    <a:pt x="1518" y="1012"/>
                  </a:cubicBezTo>
                  <a:cubicBezTo>
                    <a:pt x="1488" y="998"/>
                    <a:pt x="1455" y="991"/>
                    <a:pt x="1422" y="991"/>
                  </a:cubicBezTo>
                  <a:cubicBezTo>
                    <a:pt x="1413" y="991"/>
                    <a:pt x="1403" y="991"/>
                    <a:pt x="1394" y="992"/>
                  </a:cubicBezTo>
                  <a:cubicBezTo>
                    <a:pt x="1385" y="956"/>
                    <a:pt x="1387" y="918"/>
                    <a:pt x="1400" y="881"/>
                  </a:cubicBezTo>
                  <a:lnTo>
                    <a:pt x="1416" y="839"/>
                  </a:lnTo>
                  <a:cubicBezTo>
                    <a:pt x="1515" y="573"/>
                    <a:pt x="1422" y="276"/>
                    <a:pt x="1190" y="113"/>
                  </a:cubicBezTo>
                  <a:cubicBezTo>
                    <a:pt x="1082" y="38"/>
                    <a:pt x="955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473;p49">
              <a:extLst>
                <a:ext uri="{FF2B5EF4-FFF2-40B4-BE49-F238E27FC236}">
                  <a16:creationId xmlns:a16="http://schemas.microsoft.com/office/drawing/2014/main" id="{6D9E365C-6816-A1DB-152E-8FDF45D4295C}"/>
                </a:ext>
              </a:extLst>
            </p:cNvPr>
            <p:cNvSpPr/>
            <p:nvPr/>
          </p:nvSpPr>
          <p:spPr>
            <a:xfrm>
              <a:off x="5733084" y="2469375"/>
              <a:ext cx="55966" cy="114442"/>
            </a:xfrm>
            <a:custGeom>
              <a:avLst/>
              <a:gdLst/>
              <a:ahLst/>
              <a:cxnLst/>
              <a:rect l="l" t="t" r="r" b="b"/>
              <a:pathLst>
                <a:path w="446" h="912" extrusionOk="0">
                  <a:moveTo>
                    <a:pt x="392" y="1"/>
                  </a:moveTo>
                  <a:cubicBezTo>
                    <a:pt x="378" y="1"/>
                    <a:pt x="363" y="7"/>
                    <a:pt x="353" y="20"/>
                  </a:cubicBezTo>
                  <a:lnTo>
                    <a:pt x="111" y="320"/>
                  </a:lnTo>
                  <a:cubicBezTo>
                    <a:pt x="33" y="418"/>
                    <a:pt x="0" y="543"/>
                    <a:pt x="19" y="666"/>
                  </a:cubicBezTo>
                  <a:lnTo>
                    <a:pt x="53" y="870"/>
                  </a:lnTo>
                  <a:cubicBezTo>
                    <a:pt x="56" y="894"/>
                    <a:pt x="77" y="911"/>
                    <a:pt x="100" y="911"/>
                  </a:cubicBezTo>
                  <a:lnTo>
                    <a:pt x="107" y="911"/>
                  </a:lnTo>
                  <a:cubicBezTo>
                    <a:pt x="133" y="907"/>
                    <a:pt x="152" y="882"/>
                    <a:pt x="148" y="856"/>
                  </a:cubicBezTo>
                  <a:lnTo>
                    <a:pt x="116" y="651"/>
                  </a:lnTo>
                  <a:cubicBezTo>
                    <a:pt x="100" y="556"/>
                    <a:pt x="126" y="457"/>
                    <a:pt x="187" y="382"/>
                  </a:cubicBezTo>
                  <a:lnTo>
                    <a:pt x="430" y="80"/>
                  </a:lnTo>
                  <a:cubicBezTo>
                    <a:pt x="446" y="58"/>
                    <a:pt x="443" y="28"/>
                    <a:pt x="422" y="11"/>
                  </a:cubicBezTo>
                  <a:cubicBezTo>
                    <a:pt x="413" y="4"/>
                    <a:pt x="402" y="1"/>
                    <a:pt x="3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474;p49">
              <a:extLst>
                <a:ext uri="{FF2B5EF4-FFF2-40B4-BE49-F238E27FC236}">
                  <a16:creationId xmlns:a16="http://schemas.microsoft.com/office/drawing/2014/main" id="{D7EF0482-01C8-2017-4C93-3AE04A8F4C89}"/>
                </a:ext>
              </a:extLst>
            </p:cNvPr>
            <p:cNvSpPr/>
            <p:nvPr/>
          </p:nvSpPr>
          <p:spPr>
            <a:xfrm>
              <a:off x="5449239" y="2370870"/>
              <a:ext cx="98757" cy="212697"/>
            </a:xfrm>
            <a:custGeom>
              <a:avLst/>
              <a:gdLst/>
              <a:ahLst/>
              <a:cxnLst/>
              <a:rect l="l" t="t" r="r" b="b"/>
              <a:pathLst>
                <a:path w="787" h="1695" extrusionOk="0">
                  <a:moveTo>
                    <a:pt x="49" y="0"/>
                  </a:moveTo>
                  <a:cubicBezTo>
                    <a:pt x="23" y="0"/>
                    <a:pt x="1" y="21"/>
                    <a:pt x="1" y="48"/>
                  </a:cubicBezTo>
                  <a:lnTo>
                    <a:pt x="1" y="330"/>
                  </a:lnTo>
                  <a:cubicBezTo>
                    <a:pt x="1" y="391"/>
                    <a:pt x="22" y="450"/>
                    <a:pt x="59" y="498"/>
                  </a:cubicBezTo>
                  <a:lnTo>
                    <a:pt x="599" y="1166"/>
                  </a:lnTo>
                  <a:cubicBezTo>
                    <a:pt x="661" y="1241"/>
                    <a:pt x="687" y="1340"/>
                    <a:pt x="671" y="1435"/>
                  </a:cubicBezTo>
                  <a:lnTo>
                    <a:pt x="639" y="1639"/>
                  </a:lnTo>
                  <a:cubicBezTo>
                    <a:pt x="634" y="1666"/>
                    <a:pt x="651" y="1691"/>
                    <a:pt x="678" y="1695"/>
                  </a:cubicBezTo>
                  <a:lnTo>
                    <a:pt x="687" y="1695"/>
                  </a:lnTo>
                  <a:cubicBezTo>
                    <a:pt x="710" y="1695"/>
                    <a:pt x="730" y="1677"/>
                    <a:pt x="734" y="1654"/>
                  </a:cubicBezTo>
                  <a:lnTo>
                    <a:pt x="766" y="1450"/>
                  </a:lnTo>
                  <a:cubicBezTo>
                    <a:pt x="786" y="1326"/>
                    <a:pt x="752" y="1201"/>
                    <a:pt x="675" y="1104"/>
                  </a:cubicBezTo>
                  <a:lnTo>
                    <a:pt x="136" y="436"/>
                  </a:lnTo>
                  <a:cubicBezTo>
                    <a:pt x="111" y="406"/>
                    <a:pt x="97" y="368"/>
                    <a:pt x="97" y="330"/>
                  </a:cubicBezTo>
                  <a:lnTo>
                    <a:pt x="97" y="48"/>
                  </a:lnTo>
                  <a:cubicBezTo>
                    <a:pt x="97" y="22"/>
                    <a:pt x="76" y="0"/>
                    <a:pt x="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475;p49">
              <a:extLst>
                <a:ext uri="{FF2B5EF4-FFF2-40B4-BE49-F238E27FC236}">
                  <a16:creationId xmlns:a16="http://schemas.microsoft.com/office/drawing/2014/main" id="{C92AA848-1423-62D2-66CF-AD51CAC756DB}"/>
                </a:ext>
              </a:extLst>
            </p:cNvPr>
            <p:cNvSpPr/>
            <p:nvPr/>
          </p:nvSpPr>
          <p:spPr>
            <a:xfrm>
              <a:off x="5593546" y="2422695"/>
              <a:ext cx="93612" cy="93486"/>
            </a:xfrm>
            <a:custGeom>
              <a:avLst/>
              <a:gdLst/>
              <a:ahLst/>
              <a:cxnLst/>
              <a:rect l="l" t="t" r="r" b="b"/>
              <a:pathLst>
                <a:path w="746" h="745" extrusionOk="0">
                  <a:moveTo>
                    <a:pt x="437" y="98"/>
                  </a:moveTo>
                  <a:lnTo>
                    <a:pt x="437" y="263"/>
                  </a:lnTo>
                  <a:cubicBezTo>
                    <a:pt x="437" y="289"/>
                    <a:pt x="458" y="311"/>
                    <a:pt x="485" y="311"/>
                  </a:cubicBezTo>
                  <a:lnTo>
                    <a:pt x="649" y="311"/>
                  </a:lnTo>
                  <a:lnTo>
                    <a:pt x="649" y="435"/>
                  </a:lnTo>
                  <a:lnTo>
                    <a:pt x="485" y="435"/>
                  </a:lnTo>
                  <a:cubicBezTo>
                    <a:pt x="459" y="435"/>
                    <a:pt x="437" y="455"/>
                    <a:pt x="437" y="483"/>
                  </a:cubicBezTo>
                  <a:lnTo>
                    <a:pt x="437" y="648"/>
                  </a:lnTo>
                  <a:lnTo>
                    <a:pt x="313" y="648"/>
                  </a:lnTo>
                  <a:lnTo>
                    <a:pt x="313" y="483"/>
                  </a:lnTo>
                  <a:cubicBezTo>
                    <a:pt x="313" y="457"/>
                    <a:pt x="292" y="435"/>
                    <a:pt x="265" y="435"/>
                  </a:cubicBezTo>
                  <a:lnTo>
                    <a:pt x="99" y="435"/>
                  </a:lnTo>
                  <a:lnTo>
                    <a:pt x="99" y="311"/>
                  </a:lnTo>
                  <a:lnTo>
                    <a:pt x="265" y="311"/>
                  </a:lnTo>
                  <a:cubicBezTo>
                    <a:pt x="291" y="311"/>
                    <a:pt x="313" y="290"/>
                    <a:pt x="313" y="263"/>
                  </a:cubicBezTo>
                  <a:lnTo>
                    <a:pt x="313" y="98"/>
                  </a:lnTo>
                  <a:close/>
                  <a:moveTo>
                    <a:pt x="264" y="1"/>
                  </a:moveTo>
                  <a:cubicBezTo>
                    <a:pt x="238" y="1"/>
                    <a:pt x="215" y="22"/>
                    <a:pt x="215" y="49"/>
                  </a:cubicBezTo>
                  <a:lnTo>
                    <a:pt x="215" y="215"/>
                  </a:lnTo>
                  <a:lnTo>
                    <a:pt x="50" y="215"/>
                  </a:lnTo>
                  <a:cubicBezTo>
                    <a:pt x="24" y="215"/>
                    <a:pt x="1" y="235"/>
                    <a:pt x="1" y="263"/>
                  </a:cubicBezTo>
                  <a:lnTo>
                    <a:pt x="1" y="483"/>
                  </a:lnTo>
                  <a:cubicBezTo>
                    <a:pt x="1" y="509"/>
                    <a:pt x="22" y="531"/>
                    <a:pt x="50" y="531"/>
                  </a:cubicBezTo>
                  <a:lnTo>
                    <a:pt x="215" y="531"/>
                  </a:lnTo>
                  <a:lnTo>
                    <a:pt x="215" y="696"/>
                  </a:lnTo>
                  <a:cubicBezTo>
                    <a:pt x="215" y="723"/>
                    <a:pt x="236" y="745"/>
                    <a:pt x="264" y="745"/>
                  </a:cubicBezTo>
                  <a:lnTo>
                    <a:pt x="484" y="745"/>
                  </a:lnTo>
                  <a:cubicBezTo>
                    <a:pt x="510" y="745"/>
                    <a:pt x="532" y="724"/>
                    <a:pt x="532" y="696"/>
                  </a:cubicBezTo>
                  <a:lnTo>
                    <a:pt x="532" y="531"/>
                  </a:lnTo>
                  <a:lnTo>
                    <a:pt x="697" y="531"/>
                  </a:lnTo>
                  <a:cubicBezTo>
                    <a:pt x="723" y="531"/>
                    <a:pt x="746" y="510"/>
                    <a:pt x="746" y="483"/>
                  </a:cubicBezTo>
                  <a:lnTo>
                    <a:pt x="746" y="263"/>
                  </a:lnTo>
                  <a:cubicBezTo>
                    <a:pt x="746" y="237"/>
                    <a:pt x="725" y="215"/>
                    <a:pt x="697" y="215"/>
                  </a:cubicBezTo>
                  <a:lnTo>
                    <a:pt x="532" y="215"/>
                  </a:lnTo>
                  <a:lnTo>
                    <a:pt x="532" y="49"/>
                  </a:lnTo>
                  <a:cubicBezTo>
                    <a:pt x="532" y="23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4421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4">
            <a:extLst>
              <a:ext uri="{FF2B5EF4-FFF2-40B4-BE49-F238E27FC236}">
                <a16:creationId xmlns:a16="http://schemas.microsoft.com/office/drawing/2014/main" id="{DB1E95E0-2DB4-4443-B120-EF9EBBD4417C}"/>
              </a:ext>
            </a:extLst>
          </p:cNvPr>
          <p:cNvSpPr/>
          <p:nvPr/>
        </p:nvSpPr>
        <p:spPr>
          <a:xfrm>
            <a:off x="0" y="-37062"/>
            <a:ext cx="4937760" cy="6895062"/>
          </a:xfrm>
          <a:custGeom>
            <a:avLst/>
            <a:gdLst>
              <a:gd name="connsiteX0" fmla="*/ 0 w 4937760"/>
              <a:gd name="connsiteY0" fmla="*/ 0 h 6895062"/>
              <a:gd name="connsiteX1" fmla="*/ 1006639 w 4937760"/>
              <a:gd name="connsiteY1" fmla="*/ 0 h 6895062"/>
              <a:gd name="connsiteX2" fmla="*/ 4937760 w 4937760"/>
              <a:gd name="connsiteY2" fmla="*/ 6895062 h 6895062"/>
              <a:gd name="connsiteX3" fmla="*/ 0 w 4937760"/>
              <a:gd name="connsiteY3" fmla="*/ 6895062 h 6895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7760" h="6895062">
                <a:moveTo>
                  <a:pt x="0" y="0"/>
                </a:moveTo>
                <a:lnTo>
                  <a:pt x="1006639" y="0"/>
                </a:lnTo>
                <a:lnTo>
                  <a:pt x="4937760" y="6895062"/>
                </a:lnTo>
                <a:lnTo>
                  <a:pt x="0" y="6895062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Right Triangle 2">
            <a:extLst>
              <a:ext uri="{FF2B5EF4-FFF2-40B4-BE49-F238E27FC236}">
                <a16:creationId xmlns:a16="http://schemas.microsoft.com/office/drawing/2014/main" id="{DD6F2FF1-558C-4F24-B8E5-FC267E2923BC}"/>
              </a:ext>
            </a:extLst>
          </p:cNvPr>
          <p:cNvSpPr/>
          <p:nvPr/>
        </p:nvSpPr>
        <p:spPr>
          <a:xfrm rot="10800000">
            <a:off x="8254652" y="-1"/>
            <a:ext cx="3937348" cy="6895061"/>
          </a:xfrm>
          <a:prstGeom prst="rt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55120A-CFB3-4A63-8D1A-0BB2C3A52921}"/>
              </a:ext>
            </a:extLst>
          </p:cNvPr>
          <p:cNvSpPr txBox="1"/>
          <p:nvPr/>
        </p:nvSpPr>
        <p:spPr>
          <a:xfrm>
            <a:off x="8677275" y="384817"/>
            <a:ext cx="3329355" cy="129266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ما </a:t>
            </a:r>
            <a:r>
              <a:rPr lang="en-US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PPT </a:t>
            </a:r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حرفه ای با کیفیت ایجاد می کنیم</a:t>
            </a:r>
          </a:p>
          <a:p>
            <a:pPr algn="r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BE807DB5-DECD-49CC-96D2-4F6CD57293E5}"/>
              </a:ext>
            </a:extLst>
          </p:cNvPr>
          <p:cNvGrpSpPr/>
          <p:nvPr/>
        </p:nvGrpSpPr>
        <p:grpSpPr>
          <a:xfrm>
            <a:off x="460133" y="2871418"/>
            <a:ext cx="2606917" cy="2871171"/>
            <a:chOff x="755576" y="2985717"/>
            <a:chExt cx="3092136" cy="287117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D7122A5-1533-4DAD-A8B3-C907C865EBC8}"/>
                </a:ext>
              </a:extLst>
            </p:cNvPr>
            <p:cNvSpPr txBox="1"/>
            <p:nvPr/>
          </p:nvSpPr>
          <p:spPr>
            <a:xfrm>
              <a:off x="755576" y="3336198"/>
              <a:ext cx="3092136" cy="2520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</a:p>
            <a:p>
              <a:pPr algn="r" rtl="1">
                <a:lnSpc>
                  <a:spcPct val="12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>
                <a:lnSpc>
                  <a:spcPct val="12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2CE5205-22BA-4C68-A7EB-B4131D74D766}"/>
                </a:ext>
              </a:extLst>
            </p:cNvPr>
            <p:cNvSpPr txBox="1"/>
            <p:nvPr/>
          </p:nvSpPr>
          <p:spPr>
            <a:xfrm>
              <a:off x="755576" y="2985717"/>
              <a:ext cx="30921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0">
            <a:extLst>
              <a:ext uri="{FF2B5EF4-FFF2-40B4-BE49-F238E27FC236}">
                <a16:creationId xmlns:a16="http://schemas.microsoft.com/office/drawing/2014/main" id="{811FBF45-86F1-46F7-A0C3-C112C85C9A04}"/>
              </a:ext>
            </a:extLst>
          </p:cNvPr>
          <p:cNvGrpSpPr/>
          <p:nvPr/>
        </p:nvGrpSpPr>
        <p:grpSpPr>
          <a:xfrm>
            <a:off x="977322" y="2054064"/>
            <a:ext cx="5132957" cy="1028614"/>
            <a:chOff x="-546679" y="1968338"/>
            <a:chExt cx="5132957" cy="1028614"/>
          </a:xfrm>
          <a:solidFill>
            <a:schemeClr val="accent1"/>
          </a:solidFill>
        </p:grpSpPr>
        <p:sp>
          <p:nvSpPr>
            <p:cNvPr id="4" name="Block Arc 11">
              <a:extLst>
                <a:ext uri="{FF2B5EF4-FFF2-40B4-BE49-F238E27FC236}">
                  <a16:creationId xmlns:a16="http://schemas.microsoft.com/office/drawing/2014/main" id="{71C9014B-3575-417B-AF8B-370C0D0FDCF3}"/>
                </a:ext>
              </a:extLst>
            </p:cNvPr>
            <p:cNvSpPr/>
            <p:nvPr/>
          </p:nvSpPr>
          <p:spPr>
            <a:xfrm>
              <a:off x="-546679" y="1968338"/>
              <a:ext cx="1026000" cy="1026000"/>
            </a:xfrm>
            <a:prstGeom prst="blockArc">
              <a:avLst>
                <a:gd name="adj1" fmla="val 5349198"/>
                <a:gd name="adj2" fmla="val 16233715"/>
                <a:gd name="adj3" fmla="val 1021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Rectangle 10">
              <a:extLst>
                <a:ext uri="{FF2B5EF4-FFF2-40B4-BE49-F238E27FC236}">
                  <a16:creationId xmlns:a16="http://schemas.microsoft.com/office/drawing/2014/main" id="{950E458C-68D3-4C56-9DBF-14ACDC0955D3}"/>
                </a:ext>
              </a:extLst>
            </p:cNvPr>
            <p:cNvSpPr/>
            <p:nvPr/>
          </p:nvSpPr>
          <p:spPr>
            <a:xfrm>
              <a:off x="-93722" y="1968338"/>
              <a:ext cx="468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:a16="http://schemas.microsoft.com/office/drawing/2014/main" id="{BBBB3729-B376-4984-AC86-70B7E60AB5BA}"/>
                </a:ext>
              </a:extLst>
            </p:cNvPr>
            <p:cNvSpPr/>
            <p:nvPr/>
          </p:nvSpPr>
          <p:spPr>
            <a:xfrm>
              <a:off x="-36573" y="2888952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roup 12">
            <a:extLst>
              <a:ext uri="{FF2B5EF4-FFF2-40B4-BE49-F238E27FC236}">
                <a16:creationId xmlns:a16="http://schemas.microsoft.com/office/drawing/2014/main" id="{6633CB6F-6B61-473D-9E08-8BE62C26A8DC}"/>
              </a:ext>
            </a:extLst>
          </p:cNvPr>
          <p:cNvGrpSpPr/>
          <p:nvPr/>
        </p:nvGrpSpPr>
        <p:grpSpPr>
          <a:xfrm>
            <a:off x="977322" y="3887264"/>
            <a:ext cx="4110106" cy="1028614"/>
            <a:chOff x="-546678" y="3785456"/>
            <a:chExt cx="4110106" cy="1028614"/>
          </a:xfrm>
          <a:solidFill>
            <a:schemeClr val="accent3"/>
          </a:solidFill>
        </p:grpSpPr>
        <p:sp>
          <p:nvSpPr>
            <p:cNvPr id="8" name="Block Arc 17">
              <a:extLst>
                <a:ext uri="{FF2B5EF4-FFF2-40B4-BE49-F238E27FC236}">
                  <a16:creationId xmlns:a16="http://schemas.microsoft.com/office/drawing/2014/main" id="{F147978E-688A-47B5-9789-809F6414DF02}"/>
                </a:ext>
              </a:extLst>
            </p:cNvPr>
            <p:cNvSpPr/>
            <p:nvPr/>
          </p:nvSpPr>
          <p:spPr>
            <a:xfrm>
              <a:off x="-546678" y="3785456"/>
              <a:ext cx="1026000" cy="1026000"/>
            </a:xfrm>
            <a:prstGeom prst="blockArc">
              <a:avLst>
                <a:gd name="adj1" fmla="val 5349198"/>
                <a:gd name="adj2" fmla="val 16233715"/>
                <a:gd name="adj3" fmla="val 1021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D13E040C-1139-4F64-8F53-A42CBDF43EC8}"/>
                </a:ext>
              </a:extLst>
            </p:cNvPr>
            <p:cNvSpPr/>
            <p:nvPr/>
          </p:nvSpPr>
          <p:spPr>
            <a:xfrm>
              <a:off x="-36572" y="3785456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0" name="Rectangle 19">
              <a:extLst>
                <a:ext uri="{FF2B5EF4-FFF2-40B4-BE49-F238E27FC236}">
                  <a16:creationId xmlns:a16="http://schemas.microsoft.com/office/drawing/2014/main" id="{7CC26506-345E-426D-9E7C-9BBEBD943A66}"/>
                </a:ext>
              </a:extLst>
            </p:cNvPr>
            <p:cNvSpPr/>
            <p:nvPr/>
          </p:nvSpPr>
          <p:spPr>
            <a:xfrm>
              <a:off x="-36572" y="4706070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21">
            <a:extLst>
              <a:ext uri="{FF2B5EF4-FFF2-40B4-BE49-F238E27FC236}">
                <a16:creationId xmlns:a16="http://schemas.microsoft.com/office/drawing/2014/main" id="{E685C7A7-AC18-4484-A8CD-2D02C2C1F2A1}"/>
              </a:ext>
            </a:extLst>
          </p:cNvPr>
          <p:cNvGrpSpPr/>
          <p:nvPr/>
        </p:nvGrpSpPr>
        <p:grpSpPr>
          <a:xfrm flipH="1">
            <a:off x="7131448" y="2970375"/>
            <a:ext cx="4104256" cy="1028903"/>
            <a:chOff x="-567704" y="3794692"/>
            <a:chExt cx="4104256" cy="1028903"/>
          </a:xfrm>
          <a:solidFill>
            <a:schemeClr val="accent2"/>
          </a:solidFill>
        </p:grpSpPr>
        <p:sp>
          <p:nvSpPr>
            <p:cNvPr id="12" name="Block Arc 22">
              <a:extLst>
                <a:ext uri="{FF2B5EF4-FFF2-40B4-BE49-F238E27FC236}">
                  <a16:creationId xmlns:a16="http://schemas.microsoft.com/office/drawing/2014/main" id="{A5032611-E0BA-473B-93D8-4CC6B6B1CF6A}"/>
                </a:ext>
              </a:extLst>
            </p:cNvPr>
            <p:cNvSpPr/>
            <p:nvPr/>
          </p:nvSpPr>
          <p:spPr>
            <a:xfrm>
              <a:off x="-567704" y="3794692"/>
              <a:ext cx="1026000" cy="1026000"/>
            </a:xfrm>
            <a:prstGeom prst="blockArc">
              <a:avLst>
                <a:gd name="adj1" fmla="val 5349198"/>
                <a:gd name="adj2" fmla="val 16233715"/>
                <a:gd name="adj3" fmla="val 1021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69E36FD8-3B1D-4EEA-8C4E-988B07AF7D0C}"/>
                </a:ext>
              </a:extLst>
            </p:cNvPr>
            <p:cNvSpPr/>
            <p:nvPr/>
          </p:nvSpPr>
          <p:spPr>
            <a:xfrm>
              <a:off x="-76247" y="3794981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4" name="Rectangle 24">
              <a:extLst>
                <a:ext uri="{FF2B5EF4-FFF2-40B4-BE49-F238E27FC236}">
                  <a16:creationId xmlns:a16="http://schemas.microsoft.com/office/drawing/2014/main" id="{0F892684-776E-41E1-9FF4-7F14D4284C34}"/>
                </a:ext>
              </a:extLst>
            </p:cNvPr>
            <p:cNvSpPr/>
            <p:nvPr/>
          </p:nvSpPr>
          <p:spPr>
            <a:xfrm>
              <a:off x="-63448" y="4715595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30">
            <a:extLst>
              <a:ext uri="{FF2B5EF4-FFF2-40B4-BE49-F238E27FC236}">
                <a16:creationId xmlns:a16="http://schemas.microsoft.com/office/drawing/2014/main" id="{398D5C23-1196-4E4E-A26A-9952DC30F0A7}"/>
              </a:ext>
            </a:extLst>
          </p:cNvPr>
          <p:cNvGrpSpPr/>
          <p:nvPr/>
        </p:nvGrpSpPr>
        <p:grpSpPr>
          <a:xfrm flipH="1">
            <a:off x="6076128" y="4813388"/>
            <a:ext cx="5159576" cy="1028614"/>
            <a:chOff x="-555823" y="3785456"/>
            <a:chExt cx="5159576" cy="1028614"/>
          </a:xfrm>
          <a:solidFill>
            <a:schemeClr val="accent4"/>
          </a:solidFill>
        </p:grpSpPr>
        <p:sp>
          <p:nvSpPr>
            <p:cNvPr id="16" name="Block Arc 31">
              <a:extLst>
                <a:ext uri="{FF2B5EF4-FFF2-40B4-BE49-F238E27FC236}">
                  <a16:creationId xmlns:a16="http://schemas.microsoft.com/office/drawing/2014/main" id="{988309CE-A322-4B3A-993A-C232ECC623BB}"/>
                </a:ext>
              </a:extLst>
            </p:cNvPr>
            <p:cNvSpPr/>
            <p:nvPr/>
          </p:nvSpPr>
          <p:spPr>
            <a:xfrm>
              <a:off x="-555823" y="3785456"/>
              <a:ext cx="1026000" cy="1026000"/>
            </a:xfrm>
            <a:prstGeom prst="blockArc">
              <a:avLst>
                <a:gd name="adj1" fmla="val 5349198"/>
                <a:gd name="adj2" fmla="val 16233715"/>
                <a:gd name="adj3" fmla="val 1021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Rectangle 32">
              <a:extLst>
                <a:ext uri="{FF2B5EF4-FFF2-40B4-BE49-F238E27FC236}">
                  <a16:creationId xmlns:a16="http://schemas.microsoft.com/office/drawing/2014/main" id="{6005C20B-2816-4067-A867-67F0BD0EB373}"/>
                </a:ext>
              </a:extLst>
            </p:cNvPr>
            <p:cNvSpPr/>
            <p:nvPr/>
          </p:nvSpPr>
          <p:spPr>
            <a:xfrm>
              <a:off x="-76247" y="3785456"/>
              <a:ext cx="3600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8" name="Rectangle 33">
              <a:extLst>
                <a:ext uri="{FF2B5EF4-FFF2-40B4-BE49-F238E27FC236}">
                  <a16:creationId xmlns:a16="http://schemas.microsoft.com/office/drawing/2014/main" id="{BFC750A6-1068-4C91-8542-E83BF0C7C2BE}"/>
                </a:ext>
              </a:extLst>
            </p:cNvPr>
            <p:cNvSpPr/>
            <p:nvPr/>
          </p:nvSpPr>
          <p:spPr>
            <a:xfrm>
              <a:off x="-112247" y="4706070"/>
              <a:ext cx="4716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19" name="Rectangle 6">
            <a:extLst>
              <a:ext uri="{FF2B5EF4-FFF2-40B4-BE49-F238E27FC236}">
                <a16:creationId xmlns:a16="http://schemas.microsoft.com/office/drawing/2014/main" id="{6B7B0D60-C9B5-44D1-A5F4-1F3DAAAE5762}"/>
              </a:ext>
            </a:extLst>
          </p:cNvPr>
          <p:cNvSpPr/>
          <p:nvPr/>
        </p:nvSpPr>
        <p:spPr>
          <a:xfrm>
            <a:off x="5001022" y="2758701"/>
            <a:ext cx="216024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FD1658B8-296C-4142-806E-65EEC8DC40F8}"/>
              </a:ext>
            </a:extLst>
          </p:cNvPr>
          <p:cNvSpPr/>
          <p:nvPr/>
        </p:nvSpPr>
        <p:spPr>
          <a:xfrm>
            <a:off x="5001022" y="3676773"/>
            <a:ext cx="2160240" cy="54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id="{C58276F3-2F7D-41BF-9697-E54502946D56}"/>
              </a:ext>
            </a:extLst>
          </p:cNvPr>
          <p:cNvSpPr/>
          <p:nvPr/>
        </p:nvSpPr>
        <p:spPr>
          <a:xfrm>
            <a:off x="5001022" y="4594845"/>
            <a:ext cx="2160240" cy="5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2" name="Oval 36">
            <a:extLst>
              <a:ext uri="{FF2B5EF4-FFF2-40B4-BE49-F238E27FC236}">
                <a16:creationId xmlns:a16="http://schemas.microsoft.com/office/drawing/2014/main" id="{DEC2735E-5F00-4A2F-892C-880EBEE8B840}"/>
              </a:ext>
            </a:extLst>
          </p:cNvPr>
          <p:cNvSpPr/>
          <p:nvPr/>
        </p:nvSpPr>
        <p:spPr>
          <a:xfrm>
            <a:off x="6133850" y="1835986"/>
            <a:ext cx="532746" cy="532746"/>
          </a:xfrm>
          <a:prstGeom prst="ellipse">
            <a:avLst/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3" name="Oval 39">
            <a:extLst>
              <a:ext uri="{FF2B5EF4-FFF2-40B4-BE49-F238E27FC236}">
                <a16:creationId xmlns:a16="http://schemas.microsoft.com/office/drawing/2014/main" id="{28582BD4-9E6C-4A15-A7E8-E256CCA0692B}"/>
              </a:ext>
            </a:extLst>
          </p:cNvPr>
          <p:cNvSpPr/>
          <p:nvPr/>
        </p:nvSpPr>
        <p:spPr>
          <a:xfrm>
            <a:off x="5557158" y="5512104"/>
            <a:ext cx="532746" cy="532746"/>
          </a:xfrm>
          <a:prstGeom prst="ellipse">
            <a:avLst/>
          </a:prstGeom>
          <a:noFill/>
          <a:ln w="889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4" name="Left Arrow 9215">
            <a:extLst>
              <a:ext uri="{FF2B5EF4-FFF2-40B4-BE49-F238E27FC236}">
                <a16:creationId xmlns:a16="http://schemas.microsoft.com/office/drawing/2014/main" id="{4AF86130-2B4F-49E1-B2D0-5FE44E3F6EF4}"/>
              </a:ext>
            </a:extLst>
          </p:cNvPr>
          <p:cNvSpPr/>
          <p:nvPr/>
        </p:nvSpPr>
        <p:spPr>
          <a:xfrm>
            <a:off x="6292211" y="1981200"/>
            <a:ext cx="216024" cy="242316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5" name="Left Arrow 43">
            <a:extLst>
              <a:ext uri="{FF2B5EF4-FFF2-40B4-BE49-F238E27FC236}">
                <a16:creationId xmlns:a16="http://schemas.microsoft.com/office/drawing/2014/main" id="{9464F169-E631-4964-B0F4-5CA3EE970A85}"/>
              </a:ext>
            </a:extLst>
          </p:cNvPr>
          <p:cNvSpPr/>
          <p:nvPr/>
        </p:nvSpPr>
        <p:spPr>
          <a:xfrm>
            <a:off x="5715519" y="5657318"/>
            <a:ext cx="216024" cy="242316"/>
          </a:xfrm>
          <a:prstGeom prst="lef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9E5FAE2-D98B-44C5-B7EF-B30A56530388}"/>
              </a:ext>
            </a:extLst>
          </p:cNvPr>
          <p:cNvSpPr txBox="1"/>
          <p:nvPr/>
        </p:nvSpPr>
        <p:spPr>
          <a:xfrm>
            <a:off x="5225808" y="2864814"/>
            <a:ext cx="172819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C1E03FA-E58F-44AB-80FA-70379CF3E3B2}"/>
              </a:ext>
            </a:extLst>
          </p:cNvPr>
          <p:cNvSpPr txBox="1"/>
          <p:nvPr/>
        </p:nvSpPr>
        <p:spPr>
          <a:xfrm>
            <a:off x="5225808" y="3800915"/>
            <a:ext cx="172819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CC3E4B3-6CA8-450A-B304-126A21618818}"/>
              </a:ext>
            </a:extLst>
          </p:cNvPr>
          <p:cNvSpPr txBox="1"/>
          <p:nvPr/>
        </p:nvSpPr>
        <p:spPr>
          <a:xfrm>
            <a:off x="5225808" y="4737016"/>
            <a:ext cx="172819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9" name="Group 48">
            <a:extLst>
              <a:ext uri="{FF2B5EF4-FFF2-40B4-BE49-F238E27FC236}">
                <a16:creationId xmlns:a16="http://schemas.microsoft.com/office/drawing/2014/main" id="{5BFF1A0F-DA59-428F-B4BD-E02AD709C46B}"/>
              </a:ext>
            </a:extLst>
          </p:cNvPr>
          <p:cNvGrpSpPr/>
          <p:nvPr/>
        </p:nvGrpSpPr>
        <p:grpSpPr>
          <a:xfrm>
            <a:off x="1596058" y="2171207"/>
            <a:ext cx="3246603" cy="738664"/>
            <a:chOff x="2551705" y="4283314"/>
            <a:chExt cx="2357003" cy="73866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3E2A0AA-2CB2-4A91-944B-963019E96617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560DE53-FA43-4F17-AB25-35ABBF0CFEFD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51">
            <a:extLst>
              <a:ext uri="{FF2B5EF4-FFF2-40B4-BE49-F238E27FC236}">
                <a16:creationId xmlns:a16="http://schemas.microsoft.com/office/drawing/2014/main" id="{49EE3648-0467-4903-83EC-B8D636305B74}"/>
              </a:ext>
            </a:extLst>
          </p:cNvPr>
          <p:cNvGrpSpPr/>
          <p:nvPr/>
        </p:nvGrpSpPr>
        <p:grpSpPr>
          <a:xfrm>
            <a:off x="1596058" y="4061396"/>
            <a:ext cx="3284831" cy="738664"/>
            <a:chOff x="2551705" y="4283314"/>
            <a:chExt cx="2357003" cy="738664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DC58848-4D0C-4640-B76A-DB832759C7A2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07415A0-532C-4C0E-BF5A-22D06A1CED2B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54">
            <a:extLst>
              <a:ext uri="{FF2B5EF4-FFF2-40B4-BE49-F238E27FC236}">
                <a16:creationId xmlns:a16="http://schemas.microsoft.com/office/drawing/2014/main" id="{735C918D-594C-461E-A2F2-80C7A567D883}"/>
              </a:ext>
            </a:extLst>
          </p:cNvPr>
          <p:cNvGrpSpPr/>
          <p:nvPr/>
        </p:nvGrpSpPr>
        <p:grpSpPr>
          <a:xfrm>
            <a:off x="7372498" y="3138066"/>
            <a:ext cx="3279283" cy="738664"/>
            <a:chOff x="2551705" y="4283314"/>
            <a:chExt cx="2357003" cy="73866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9B62401-67B9-4D5C-A77E-3243C9D4EDB5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8635E8C-6BB5-4193-BFD9-B6EA424AA186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roup 57">
            <a:extLst>
              <a:ext uri="{FF2B5EF4-FFF2-40B4-BE49-F238E27FC236}">
                <a16:creationId xmlns:a16="http://schemas.microsoft.com/office/drawing/2014/main" id="{DE4E964A-896A-4F0C-B0EF-FE8D62418E91}"/>
              </a:ext>
            </a:extLst>
          </p:cNvPr>
          <p:cNvGrpSpPr/>
          <p:nvPr/>
        </p:nvGrpSpPr>
        <p:grpSpPr>
          <a:xfrm>
            <a:off x="7334826" y="4978142"/>
            <a:ext cx="3316954" cy="738664"/>
            <a:chOff x="2551705" y="4283314"/>
            <a:chExt cx="2357003" cy="738664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1CAEFA6-6D53-40E3-BA73-0F0BA89D824B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B731DAE-8801-4E67-BA3C-2BF523734FEF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roup 41">
            <a:extLst>
              <a:ext uri="{FF2B5EF4-FFF2-40B4-BE49-F238E27FC236}">
                <a16:creationId xmlns:a16="http://schemas.microsoft.com/office/drawing/2014/main" id="{2237A599-E77A-4901-8511-989DFBE839BF}"/>
              </a:ext>
            </a:extLst>
          </p:cNvPr>
          <p:cNvGrpSpPr/>
          <p:nvPr/>
        </p:nvGrpSpPr>
        <p:grpSpPr>
          <a:xfrm>
            <a:off x="2449013" y="5418754"/>
            <a:ext cx="2945195" cy="719450"/>
            <a:chOff x="395534" y="3737445"/>
            <a:chExt cx="3972999" cy="71945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52E713F-57E4-406A-B97D-DAE467433AA3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9295840-AE99-400E-A2E4-6A6730FBE8F9}"/>
                </a:ext>
              </a:extLst>
            </p:cNvPr>
            <p:cNvSpPr txBox="1"/>
            <p:nvPr/>
          </p:nvSpPr>
          <p:spPr>
            <a:xfrm>
              <a:off x="395537" y="3995230"/>
              <a:ext cx="3972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roup 60">
            <a:extLst>
              <a:ext uri="{FF2B5EF4-FFF2-40B4-BE49-F238E27FC236}">
                <a16:creationId xmlns:a16="http://schemas.microsoft.com/office/drawing/2014/main" id="{60B8FE72-8E7E-4132-8F2D-675A39086498}"/>
              </a:ext>
            </a:extLst>
          </p:cNvPr>
          <p:cNvGrpSpPr/>
          <p:nvPr/>
        </p:nvGrpSpPr>
        <p:grpSpPr>
          <a:xfrm>
            <a:off x="6958128" y="1736860"/>
            <a:ext cx="2952000" cy="719450"/>
            <a:chOff x="395534" y="3737445"/>
            <a:chExt cx="3972999" cy="719450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BBB9201-2A3F-4475-A85D-CD74160626AF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6FA856E-F42F-40D3-ADE6-E3634379376D}"/>
                </a:ext>
              </a:extLst>
            </p:cNvPr>
            <p:cNvSpPr txBox="1"/>
            <p:nvPr/>
          </p:nvSpPr>
          <p:spPr>
            <a:xfrm>
              <a:off x="395537" y="3995230"/>
              <a:ext cx="3972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F5AF73F-6723-4F0E-8E6F-944A49FBE3A1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872038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7133B1-0C76-4D30-B22E-746B8D97D173}"/>
              </a:ext>
            </a:extLst>
          </p:cNvPr>
          <p:cNvSpPr txBox="1"/>
          <p:nvPr/>
        </p:nvSpPr>
        <p:spPr>
          <a:xfrm>
            <a:off x="162038" y="150814"/>
            <a:ext cx="4547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الگوی ارائه تشخیص</a:t>
            </a:r>
            <a:endParaRPr lang="en-IN" sz="3200" b="0" i="0" dirty="0">
              <a:solidFill>
                <a:schemeClr val="bg1"/>
              </a:solidFill>
              <a:effectLst/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8A78608-3BED-455E-873F-2C1198619F9C}"/>
              </a:ext>
            </a:extLst>
          </p:cNvPr>
          <p:cNvSpPr/>
          <p:nvPr/>
        </p:nvSpPr>
        <p:spPr>
          <a:xfrm>
            <a:off x="4872038" y="453036"/>
            <a:ext cx="7319962" cy="59519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N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E581EB5-4674-420E-8EE3-A5956B37291D}"/>
              </a:ext>
            </a:extLst>
          </p:cNvPr>
          <p:cNvGrpSpPr/>
          <p:nvPr/>
        </p:nvGrpSpPr>
        <p:grpSpPr>
          <a:xfrm>
            <a:off x="5257841" y="1013687"/>
            <a:ext cx="6548356" cy="5187647"/>
            <a:chOff x="5196169" y="1355319"/>
            <a:chExt cx="6548356" cy="5187647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CDB2B8B-EFF9-4065-94EF-B9ACF5F2B449}"/>
                </a:ext>
              </a:extLst>
            </p:cNvPr>
            <p:cNvGrpSpPr/>
            <p:nvPr/>
          </p:nvGrpSpPr>
          <p:grpSpPr>
            <a:xfrm>
              <a:off x="5196170" y="1355319"/>
              <a:ext cx="6548355" cy="1040285"/>
              <a:chOff x="5196170" y="1355319"/>
              <a:chExt cx="6548355" cy="1040285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C001A83-3DA1-4EE8-B48A-DAD18102A6D2}"/>
                  </a:ext>
                </a:extLst>
              </p:cNvPr>
              <p:cNvGrpSpPr/>
              <p:nvPr/>
            </p:nvGrpSpPr>
            <p:grpSpPr>
              <a:xfrm>
                <a:off x="5196170" y="1355319"/>
                <a:ext cx="3224868" cy="1040285"/>
                <a:chOff x="5196170" y="1355319"/>
                <a:chExt cx="3224868" cy="1040285"/>
              </a:xfrm>
            </p:grpSpPr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C81F437F-F99F-4C87-BECD-EDAB1F851C76}"/>
                    </a:ext>
                  </a:extLst>
                </p:cNvPr>
                <p:cNvSpPr txBox="1"/>
                <p:nvPr/>
              </p:nvSpPr>
              <p:spPr>
                <a:xfrm>
                  <a:off x="5841733" y="1355319"/>
                  <a:ext cx="2579305" cy="10402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بالینی</a:t>
                  </a: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endPara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2E535C0A-6518-4A8E-BB27-D07033ADA518}"/>
                    </a:ext>
                  </a:extLst>
                </p:cNvPr>
                <p:cNvSpPr txBox="1"/>
                <p:nvPr/>
              </p:nvSpPr>
              <p:spPr>
                <a:xfrm>
                  <a:off x="5196170" y="1466119"/>
                  <a:ext cx="54694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24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01</a:t>
                  </a:r>
                  <a:endParaRPr lang="en-IN" sz="2400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427ED13A-3D8E-428B-B777-FF35393C5514}"/>
                  </a:ext>
                </a:extLst>
              </p:cNvPr>
              <p:cNvGrpSpPr/>
              <p:nvPr/>
            </p:nvGrpSpPr>
            <p:grpSpPr>
              <a:xfrm>
                <a:off x="8559412" y="1355319"/>
                <a:ext cx="3185113" cy="1040285"/>
                <a:chOff x="8559412" y="1355319"/>
                <a:chExt cx="3185113" cy="1040285"/>
              </a:xfrm>
            </p:grpSpPr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E4992ED1-F4D5-4A0A-8895-38B08C823A5E}"/>
                    </a:ext>
                  </a:extLst>
                </p:cNvPr>
                <p:cNvSpPr txBox="1"/>
                <p:nvPr/>
              </p:nvSpPr>
              <p:spPr>
                <a:xfrm>
                  <a:off x="9165220" y="1355319"/>
                  <a:ext cx="2579305" cy="10402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طرد</a:t>
                  </a: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endPara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DF491F9F-D6D7-4F56-B3DF-67AC8F1CE7F6}"/>
                    </a:ext>
                  </a:extLst>
                </p:cNvPr>
                <p:cNvSpPr txBox="1"/>
                <p:nvPr/>
              </p:nvSpPr>
              <p:spPr>
                <a:xfrm>
                  <a:off x="8559412" y="1466119"/>
                  <a:ext cx="5469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24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05</a:t>
                  </a:r>
                  <a:endParaRPr lang="en-IN" sz="2400" dirty="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C03D3117-9B43-4A15-AE44-BFD910EAC58E}"/>
                </a:ext>
              </a:extLst>
            </p:cNvPr>
            <p:cNvGrpSpPr/>
            <p:nvPr/>
          </p:nvGrpSpPr>
          <p:grpSpPr>
            <a:xfrm>
              <a:off x="5196169" y="2737773"/>
              <a:ext cx="6548356" cy="1040285"/>
              <a:chOff x="5196169" y="2678685"/>
              <a:chExt cx="6548356" cy="1040285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96818ECD-10E1-4114-B897-5BCE3F35ED87}"/>
                  </a:ext>
                </a:extLst>
              </p:cNvPr>
              <p:cNvGrpSpPr/>
              <p:nvPr/>
            </p:nvGrpSpPr>
            <p:grpSpPr>
              <a:xfrm>
                <a:off x="5196169" y="2678685"/>
                <a:ext cx="3224869" cy="1040285"/>
                <a:chOff x="5196169" y="2678685"/>
                <a:chExt cx="3224869" cy="1040285"/>
              </a:xfrm>
            </p:grpSpPr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0CD49A6-767F-4C94-8169-9E1070E183D9}"/>
                    </a:ext>
                  </a:extLst>
                </p:cNvPr>
                <p:cNvSpPr txBox="1"/>
                <p:nvPr/>
              </p:nvSpPr>
              <p:spPr>
                <a:xfrm>
                  <a:off x="5841733" y="2678685"/>
                  <a:ext cx="2579305" cy="10402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آزمایشگاهی</a:t>
                  </a: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endPara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06318042-9596-475E-ABF3-80EB6B020EAE}"/>
                    </a:ext>
                  </a:extLst>
                </p:cNvPr>
                <p:cNvSpPr txBox="1"/>
                <p:nvPr/>
              </p:nvSpPr>
              <p:spPr>
                <a:xfrm>
                  <a:off x="5196169" y="2789485"/>
                  <a:ext cx="5469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24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02</a:t>
                  </a:r>
                  <a:endParaRPr lang="en-IN" sz="2400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C809BA6D-E820-4D30-A965-6A966C923431}"/>
                  </a:ext>
                </a:extLst>
              </p:cNvPr>
              <p:cNvGrpSpPr/>
              <p:nvPr/>
            </p:nvGrpSpPr>
            <p:grpSpPr>
              <a:xfrm>
                <a:off x="8559412" y="2678685"/>
                <a:ext cx="3185113" cy="1040285"/>
                <a:chOff x="8559412" y="2678685"/>
                <a:chExt cx="3185113" cy="1040285"/>
              </a:xfrm>
            </p:grpSpPr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7D090620-E615-4DBC-A108-BF6FF2B49E5F}"/>
                    </a:ext>
                  </a:extLst>
                </p:cNvPr>
                <p:cNvSpPr txBox="1"/>
                <p:nvPr/>
              </p:nvSpPr>
              <p:spPr>
                <a:xfrm>
                  <a:off x="9165220" y="2678685"/>
                  <a:ext cx="2579305" cy="10402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دوگانه</a:t>
                  </a: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endPara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B47502CE-230B-4814-8D01-5BF8C58C03DE}"/>
                    </a:ext>
                  </a:extLst>
                </p:cNvPr>
                <p:cNvSpPr txBox="1"/>
                <p:nvPr/>
              </p:nvSpPr>
              <p:spPr>
                <a:xfrm>
                  <a:off x="8559412" y="2789485"/>
                  <a:ext cx="5469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24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06</a:t>
                  </a:r>
                  <a:endParaRPr lang="en-IN" sz="2400" dirty="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671AB13-BFDA-4A91-8D78-3B9DC057A353}"/>
                </a:ext>
              </a:extLst>
            </p:cNvPr>
            <p:cNvGrpSpPr/>
            <p:nvPr/>
          </p:nvGrpSpPr>
          <p:grpSpPr>
            <a:xfrm>
              <a:off x="5196169" y="4120227"/>
              <a:ext cx="6548356" cy="1040285"/>
              <a:chOff x="5196169" y="4002051"/>
              <a:chExt cx="6548356" cy="1040285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95DA7CC7-3B7F-4B86-A701-544CA45E18E9}"/>
                  </a:ext>
                </a:extLst>
              </p:cNvPr>
              <p:cNvGrpSpPr/>
              <p:nvPr/>
            </p:nvGrpSpPr>
            <p:grpSpPr>
              <a:xfrm>
                <a:off x="5196169" y="4002051"/>
                <a:ext cx="3224869" cy="1040285"/>
                <a:chOff x="5196169" y="4002051"/>
                <a:chExt cx="3224869" cy="1040285"/>
              </a:xfrm>
            </p:grpSpPr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C231507-C43C-40D3-87ED-A3506D1565C4}"/>
                    </a:ext>
                  </a:extLst>
                </p:cNvPr>
                <p:cNvSpPr txBox="1"/>
                <p:nvPr/>
              </p:nvSpPr>
              <p:spPr>
                <a:xfrm>
                  <a:off x="5841733" y="4002051"/>
                  <a:ext cx="2579305" cy="10402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رادیولوژیک</a:t>
                  </a: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endPara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32AA6F8-7968-47D4-ACC0-DAF9B8E096E3}"/>
                    </a:ext>
                  </a:extLst>
                </p:cNvPr>
                <p:cNvSpPr txBox="1"/>
                <p:nvPr/>
              </p:nvSpPr>
              <p:spPr>
                <a:xfrm>
                  <a:off x="5196169" y="4112851"/>
                  <a:ext cx="5469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24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03</a:t>
                  </a:r>
                  <a:endParaRPr lang="en-IN" sz="2400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9FB7E848-AD4F-41D2-A685-FCD9675FBB44}"/>
                  </a:ext>
                </a:extLst>
              </p:cNvPr>
              <p:cNvGrpSpPr/>
              <p:nvPr/>
            </p:nvGrpSpPr>
            <p:grpSpPr>
              <a:xfrm>
                <a:off x="8559412" y="4002051"/>
                <a:ext cx="3185113" cy="1040285"/>
                <a:chOff x="8559412" y="4002051"/>
                <a:chExt cx="3185113" cy="1040285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140E0347-9694-4D29-AA40-E5DBC50924CE}"/>
                    </a:ext>
                  </a:extLst>
                </p:cNvPr>
                <p:cNvSpPr txBox="1"/>
                <p:nvPr/>
              </p:nvSpPr>
              <p:spPr>
                <a:xfrm>
                  <a:off x="9165220" y="4002051"/>
                  <a:ext cx="2579305" cy="10402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خود تشخیصی</a:t>
                  </a: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endPara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A8DAC54-C061-4FFC-B0B3-092712334174}"/>
                    </a:ext>
                  </a:extLst>
                </p:cNvPr>
                <p:cNvSpPr txBox="1"/>
                <p:nvPr/>
              </p:nvSpPr>
              <p:spPr>
                <a:xfrm>
                  <a:off x="8559412" y="4112851"/>
                  <a:ext cx="5469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24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07</a:t>
                  </a:r>
                  <a:endParaRPr lang="en-IN" sz="2400" dirty="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DA837BA-FDB4-4A75-91C3-66378B07B06A}"/>
                </a:ext>
              </a:extLst>
            </p:cNvPr>
            <p:cNvGrpSpPr/>
            <p:nvPr/>
          </p:nvGrpSpPr>
          <p:grpSpPr>
            <a:xfrm>
              <a:off x="5196169" y="5502681"/>
              <a:ext cx="6548356" cy="1040285"/>
              <a:chOff x="5196169" y="5325418"/>
              <a:chExt cx="6548356" cy="1040285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DC253A94-F221-4B5B-A460-070184475CB1}"/>
                  </a:ext>
                </a:extLst>
              </p:cNvPr>
              <p:cNvGrpSpPr/>
              <p:nvPr/>
            </p:nvGrpSpPr>
            <p:grpSpPr>
              <a:xfrm>
                <a:off x="5196169" y="5325418"/>
                <a:ext cx="3224869" cy="1040285"/>
                <a:chOff x="5196169" y="5325418"/>
                <a:chExt cx="3224869" cy="1040285"/>
              </a:xfrm>
            </p:grpSpPr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34195746-C78D-44A8-B740-4A64A8ED2352}"/>
                    </a:ext>
                  </a:extLst>
                </p:cNvPr>
                <p:cNvSpPr txBox="1"/>
                <p:nvPr/>
              </p:nvSpPr>
              <p:spPr>
                <a:xfrm>
                  <a:off x="5841733" y="5325418"/>
                  <a:ext cx="2579305" cy="10402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قبل از تولد</a:t>
                  </a: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endPara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A38DDD8-B15B-4243-A6A2-4F204AA75F08}"/>
                    </a:ext>
                  </a:extLst>
                </p:cNvPr>
                <p:cNvSpPr txBox="1"/>
                <p:nvPr/>
              </p:nvSpPr>
              <p:spPr>
                <a:xfrm>
                  <a:off x="5196169" y="5436218"/>
                  <a:ext cx="5469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24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04</a:t>
                  </a:r>
                  <a:endParaRPr lang="en-IN" sz="2400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5CC175BC-0A47-472B-BED9-F173EE46788B}"/>
                  </a:ext>
                </a:extLst>
              </p:cNvPr>
              <p:cNvGrpSpPr/>
              <p:nvPr/>
            </p:nvGrpSpPr>
            <p:grpSpPr>
              <a:xfrm>
                <a:off x="8559412" y="5325418"/>
                <a:ext cx="3185113" cy="1040285"/>
                <a:chOff x="8559412" y="5325418"/>
                <a:chExt cx="3185113" cy="1040285"/>
              </a:xfrm>
            </p:grpSpPr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2FC40D87-CD70-469B-BA1B-0BFC5637FA72}"/>
                    </a:ext>
                  </a:extLst>
                </p:cNvPr>
                <p:cNvSpPr txBox="1"/>
                <p:nvPr/>
              </p:nvSpPr>
              <p:spPr>
                <a:xfrm>
                  <a:off x="9165220" y="5325418"/>
                  <a:ext cx="2579305" cy="10402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از راه دور</a:t>
                  </a: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endPara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219170" rtl="1">
                    <a:spcBef>
                      <a:spcPct val="20000"/>
                    </a:spcBef>
                    <a:defRPr/>
                  </a:pPr>
                  <a:r>
                    <a:rPr lang="fa-IR" sz="14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1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14ED336A-A3AD-489F-AEAC-F3E5DF78E1E4}"/>
                    </a:ext>
                  </a:extLst>
                </p:cNvPr>
                <p:cNvSpPr txBox="1"/>
                <p:nvPr/>
              </p:nvSpPr>
              <p:spPr>
                <a:xfrm>
                  <a:off x="8559412" y="5436218"/>
                  <a:ext cx="54694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24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08</a:t>
                  </a:r>
                  <a:endParaRPr lang="en-IN" sz="2400" dirty="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8357D175-5D43-44A0-BD55-CB82C582A8DF}"/>
              </a:ext>
            </a:extLst>
          </p:cNvPr>
          <p:cNvSpPr/>
          <p:nvPr/>
        </p:nvSpPr>
        <p:spPr>
          <a:xfrm>
            <a:off x="5008447" y="629478"/>
            <a:ext cx="7047145" cy="559904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N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40813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sz="3200" dirty="0">
                <a:cs typeface="B Nazanin" panose="00000400000000000000" pitchFamily="2" charset="-78"/>
              </a:rPr>
              <a:t>سبک اینفوگرافیک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DE0A2EC-40EE-412C-B751-2BFD474757E1}"/>
              </a:ext>
            </a:extLst>
          </p:cNvPr>
          <p:cNvSpPr/>
          <p:nvPr/>
        </p:nvSpPr>
        <p:spPr>
          <a:xfrm>
            <a:off x="2427076" y="2336536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59F5BFE-24BE-4061-A454-E2B20390F797}"/>
              </a:ext>
            </a:extLst>
          </p:cNvPr>
          <p:cNvSpPr/>
          <p:nvPr/>
        </p:nvSpPr>
        <p:spPr>
          <a:xfrm>
            <a:off x="3833419" y="2336536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EE671F3-30DE-4505-A249-67593010747E}"/>
              </a:ext>
            </a:extLst>
          </p:cNvPr>
          <p:cNvSpPr/>
          <p:nvPr/>
        </p:nvSpPr>
        <p:spPr>
          <a:xfrm>
            <a:off x="5239762" y="2336536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42C2392-B376-4484-B205-0AF01369619F}"/>
              </a:ext>
            </a:extLst>
          </p:cNvPr>
          <p:cNvSpPr/>
          <p:nvPr/>
        </p:nvSpPr>
        <p:spPr>
          <a:xfrm>
            <a:off x="6646105" y="2336536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E9818B-38CD-4B95-B797-073E68334DDF}"/>
              </a:ext>
            </a:extLst>
          </p:cNvPr>
          <p:cNvSpPr txBox="1"/>
          <p:nvPr/>
        </p:nvSpPr>
        <p:spPr>
          <a:xfrm>
            <a:off x="1070268" y="3209730"/>
            <a:ext cx="92463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86C9D0-8D24-4F05-8D6C-A1B06D03C521}"/>
              </a:ext>
            </a:extLst>
          </p:cNvPr>
          <p:cNvSpPr txBox="1"/>
          <p:nvPr/>
        </p:nvSpPr>
        <p:spPr>
          <a:xfrm>
            <a:off x="1070268" y="5431127"/>
            <a:ext cx="92463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24B48C35-375C-4787-AC58-AECD44006FD3}"/>
              </a:ext>
            </a:extLst>
          </p:cNvPr>
          <p:cNvSpPr/>
          <p:nvPr/>
        </p:nvSpPr>
        <p:spPr>
          <a:xfrm>
            <a:off x="9251653" y="1900485"/>
            <a:ext cx="1872208" cy="18722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EC2737-0016-4EDC-8957-16CADF606D43}"/>
              </a:ext>
            </a:extLst>
          </p:cNvPr>
          <p:cNvSpPr txBox="1"/>
          <p:nvPr/>
        </p:nvSpPr>
        <p:spPr>
          <a:xfrm>
            <a:off x="2311905" y="2620566"/>
            <a:ext cx="1148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653826-4C83-4C2C-96F5-96586EF21407}"/>
              </a:ext>
            </a:extLst>
          </p:cNvPr>
          <p:cNvSpPr txBox="1"/>
          <p:nvPr/>
        </p:nvSpPr>
        <p:spPr>
          <a:xfrm>
            <a:off x="2308012" y="3340646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AE27D9-90A6-49D8-8E34-A3FF1AEEF92E}"/>
              </a:ext>
            </a:extLst>
          </p:cNvPr>
          <p:cNvSpPr txBox="1"/>
          <p:nvPr/>
        </p:nvSpPr>
        <p:spPr>
          <a:xfrm>
            <a:off x="6530934" y="2620566"/>
            <a:ext cx="1148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55D1B9-B2DC-4BF6-AB89-F57749745268}"/>
              </a:ext>
            </a:extLst>
          </p:cNvPr>
          <p:cNvSpPr txBox="1"/>
          <p:nvPr/>
        </p:nvSpPr>
        <p:spPr>
          <a:xfrm>
            <a:off x="6527042" y="3340646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615C19-F7E1-4463-8DA3-5D34B2139EAE}"/>
              </a:ext>
            </a:extLst>
          </p:cNvPr>
          <p:cNvSpPr txBox="1"/>
          <p:nvPr/>
        </p:nvSpPr>
        <p:spPr>
          <a:xfrm>
            <a:off x="3718248" y="2620566"/>
            <a:ext cx="1148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2FB23B-E417-4BA2-AEF3-03A6826AEA44}"/>
              </a:ext>
            </a:extLst>
          </p:cNvPr>
          <p:cNvSpPr txBox="1"/>
          <p:nvPr/>
        </p:nvSpPr>
        <p:spPr>
          <a:xfrm>
            <a:off x="3714356" y="3340646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94BD2B-E06C-4FE4-8918-86C6812B13F0}"/>
              </a:ext>
            </a:extLst>
          </p:cNvPr>
          <p:cNvSpPr txBox="1"/>
          <p:nvPr/>
        </p:nvSpPr>
        <p:spPr>
          <a:xfrm>
            <a:off x="5124591" y="2620566"/>
            <a:ext cx="1148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D0F032F-99DF-4288-BD98-84EDA1D20E5E}"/>
              </a:ext>
            </a:extLst>
          </p:cNvPr>
          <p:cNvSpPr txBox="1"/>
          <p:nvPr/>
        </p:nvSpPr>
        <p:spPr>
          <a:xfrm>
            <a:off x="5120698" y="3340646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533C04-659C-47F1-98C2-789628C4BC26}"/>
              </a:ext>
            </a:extLst>
          </p:cNvPr>
          <p:cNvSpPr txBox="1"/>
          <p:nvPr/>
        </p:nvSpPr>
        <p:spPr>
          <a:xfrm>
            <a:off x="2416224" y="1974249"/>
            <a:ext cx="9361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48%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391A442-72A6-46AD-BB39-420DAF1F1E3C}"/>
              </a:ext>
            </a:extLst>
          </p:cNvPr>
          <p:cNvSpPr txBox="1"/>
          <p:nvPr/>
        </p:nvSpPr>
        <p:spPr>
          <a:xfrm>
            <a:off x="3822567" y="1974249"/>
            <a:ext cx="9361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32%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98E313-08AE-4F47-8B83-6A1BA16D10AB}"/>
              </a:ext>
            </a:extLst>
          </p:cNvPr>
          <p:cNvSpPr txBox="1"/>
          <p:nvPr/>
        </p:nvSpPr>
        <p:spPr>
          <a:xfrm>
            <a:off x="5228910" y="1974249"/>
            <a:ext cx="9361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68%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B1C6E7E-8DEE-41B2-8BA5-8AD182B2C14C}"/>
              </a:ext>
            </a:extLst>
          </p:cNvPr>
          <p:cNvSpPr txBox="1"/>
          <p:nvPr/>
        </p:nvSpPr>
        <p:spPr>
          <a:xfrm>
            <a:off x="6635253" y="1974249"/>
            <a:ext cx="9361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Oval 24">
            <a:extLst>
              <a:ext uri="{FF2B5EF4-FFF2-40B4-BE49-F238E27FC236}">
                <a16:creationId xmlns:a16="http://schemas.microsoft.com/office/drawing/2014/main" id="{F5C95D6F-91F4-4CDA-B783-A16ECD3DF22E}"/>
              </a:ext>
            </a:extLst>
          </p:cNvPr>
          <p:cNvSpPr/>
          <p:nvPr/>
        </p:nvSpPr>
        <p:spPr>
          <a:xfrm>
            <a:off x="2427406" y="4575388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23" name="Oval 25">
            <a:extLst>
              <a:ext uri="{FF2B5EF4-FFF2-40B4-BE49-F238E27FC236}">
                <a16:creationId xmlns:a16="http://schemas.microsoft.com/office/drawing/2014/main" id="{0A267BA0-D42B-4542-A8E4-E2B3770AAE99}"/>
              </a:ext>
            </a:extLst>
          </p:cNvPr>
          <p:cNvSpPr/>
          <p:nvPr/>
        </p:nvSpPr>
        <p:spPr>
          <a:xfrm>
            <a:off x="3833749" y="4575388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24" name="Oval 26">
            <a:extLst>
              <a:ext uri="{FF2B5EF4-FFF2-40B4-BE49-F238E27FC236}">
                <a16:creationId xmlns:a16="http://schemas.microsoft.com/office/drawing/2014/main" id="{3A2E372C-53AD-4766-8A23-ADB276D1EC17}"/>
              </a:ext>
            </a:extLst>
          </p:cNvPr>
          <p:cNvSpPr/>
          <p:nvPr/>
        </p:nvSpPr>
        <p:spPr>
          <a:xfrm>
            <a:off x="5240092" y="4575388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25" name="Oval 27">
            <a:extLst>
              <a:ext uri="{FF2B5EF4-FFF2-40B4-BE49-F238E27FC236}">
                <a16:creationId xmlns:a16="http://schemas.microsoft.com/office/drawing/2014/main" id="{0119849C-9724-4511-AED2-5EF67936B206}"/>
              </a:ext>
            </a:extLst>
          </p:cNvPr>
          <p:cNvSpPr/>
          <p:nvPr/>
        </p:nvSpPr>
        <p:spPr>
          <a:xfrm>
            <a:off x="6646435" y="4575388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26" name="Oval 28">
            <a:extLst>
              <a:ext uri="{FF2B5EF4-FFF2-40B4-BE49-F238E27FC236}">
                <a16:creationId xmlns:a16="http://schemas.microsoft.com/office/drawing/2014/main" id="{61F8EB95-85A8-4286-8386-06FDDEB8514F}"/>
              </a:ext>
            </a:extLst>
          </p:cNvPr>
          <p:cNvSpPr/>
          <p:nvPr/>
        </p:nvSpPr>
        <p:spPr>
          <a:xfrm>
            <a:off x="9251983" y="4139337"/>
            <a:ext cx="1872208" cy="18722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984067-DF50-4CD1-843F-98E3B9370016}"/>
              </a:ext>
            </a:extLst>
          </p:cNvPr>
          <p:cNvSpPr txBox="1"/>
          <p:nvPr/>
        </p:nvSpPr>
        <p:spPr>
          <a:xfrm>
            <a:off x="2312235" y="4859418"/>
            <a:ext cx="1148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3E4ACDB-2AFD-45FF-8B12-823BF602E2D9}"/>
              </a:ext>
            </a:extLst>
          </p:cNvPr>
          <p:cNvSpPr txBox="1"/>
          <p:nvPr/>
        </p:nvSpPr>
        <p:spPr>
          <a:xfrm>
            <a:off x="2308342" y="5579498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D658A29-45B1-445E-AD8F-5FE2A16AC48B}"/>
              </a:ext>
            </a:extLst>
          </p:cNvPr>
          <p:cNvSpPr txBox="1"/>
          <p:nvPr/>
        </p:nvSpPr>
        <p:spPr>
          <a:xfrm>
            <a:off x="6531264" y="4859418"/>
            <a:ext cx="1148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9D671C4-CF4A-4FB7-9CEB-876A3EB71C77}"/>
              </a:ext>
            </a:extLst>
          </p:cNvPr>
          <p:cNvSpPr txBox="1"/>
          <p:nvPr/>
        </p:nvSpPr>
        <p:spPr>
          <a:xfrm>
            <a:off x="6527372" y="5579498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39A2B97-EAE2-405D-A720-DFA622F6D2D1}"/>
              </a:ext>
            </a:extLst>
          </p:cNvPr>
          <p:cNvSpPr txBox="1"/>
          <p:nvPr/>
        </p:nvSpPr>
        <p:spPr>
          <a:xfrm>
            <a:off x="3718578" y="4859418"/>
            <a:ext cx="1148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ED525D8-F56F-4B19-9645-3384353999BD}"/>
              </a:ext>
            </a:extLst>
          </p:cNvPr>
          <p:cNvSpPr txBox="1"/>
          <p:nvPr/>
        </p:nvSpPr>
        <p:spPr>
          <a:xfrm>
            <a:off x="3714686" y="5579498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0D8275A-F563-4B67-9E12-12E870A1E062}"/>
              </a:ext>
            </a:extLst>
          </p:cNvPr>
          <p:cNvSpPr txBox="1"/>
          <p:nvPr/>
        </p:nvSpPr>
        <p:spPr>
          <a:xfrm>
            <a:off x="5124921" y="4859418"/>
            <a:ext cx="1148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C7BC342-37A6-40A0-AA33-9CDCA6CC1A7A}"/>
              </a:ext>
            </a:extLst>
          </p:cNvPr>
          <p:cNvSpPr txBox="1"/>
          <p:nvPr/>
        </p:nvSpPr>
        <p:spPr>
          <a:xfrm>
            <a:off x="5121028" y="5579498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0BD525-B524-4943-9074-DDA4C301F0A2}"/>
              </a:ext>
            </a:extLst>
          </p:cNvPr>
          <p:cNvSpPr txBox="1"/>
          <p:nvPr/>
        </p:nvSpPr>
        <p:spPr>
          <a:xfrm>
            <a:off x="2416554" y="4213101"/>
            <a:ext cx="9361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35%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7F78265-F8AB-4A67-B511-293AB4A348AB}"/>
              </a:ext>
            </a:extLst>
          </p:cNvPr>
          <p:cNvSpPr txBox="1"/>
          <p:nvPr/>
        </p:nvSpPr>
        <p:spPr>
          <a:xfrm>
            <a:off x="3822897" y="4213101"/>
            <a:ext cx="9361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25AA26A-E29B-4C66-BA97-C7EAD75DBBFD}"/>
              </a:ext>
            </a:extLst>
          </p:cNvPr>
          <p:cNvSpPr txBox="1"/>
          <p:nvPr/>
        </p:nvSpPr>
        <p:spPr>
          <a:xfrm>
            <a:off x="5229240" y="4213101"/>
            <a:ext cx="9361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40AAD8-170E-4659-988C-AC1BB64E415F}"/>
              </a:ext>
            </a:extLst>
          </p:cNvPr>
          <p:cNvSpPr txBox="1"/>
          <p:nvPr/>
        </p:nvSpPr>
        <p:spPr>
          <a:xfrm>
            <a:off x="6635583" y="4213101"/>
            <a:ext cx="9361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72%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9" name="Group 42">
            <a:extLst>
              <a:ext uri="{FF2B5EF4-FFF2-40B4-BE49-F238E27FC236}">
                <a16:creationId xmlns:a16="http://schemas.microsoft.com/office/drawing/2014/main" id="{35FF1966-AD19-4D5A-A760-E7E02EBF70FF}"/>
              </a:ext>
            </a:extLst>
          </p:cNvPr>
          <p:cNvGrpSpPr/>
          <p:nvPr/>
        </p:nvGrpSpPr>
        <p:grpSpPr>
          <a:xfrm>
            <a:off x="9959002" y="2503106"/>
            <a:ext cx="1148636" cy="728521"/>
            <a:chOff x="7274108" y="2396021"/>
            <a:chExt cx="1148636" cy="72852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7C404D3-B073-4012-872E-AF8D916908AC}"/>
                </a:ext>
              </a:extLst>
            </p:cNvPr>
            <p:cNvSpPr txBox="1"/>
            <p:nvPr/>
          </p:nvSpPr>
          <p:spPr>
            <a:xfrm>
              <a:off x="7380374" y="2396021"/>
              <a:ext cx="9361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68%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8DDB5AA-4C3F-4D76-A86A-5046DC520D79}"/>
                </a:ext>
              </a:extLst>
            </p:cNvPr>
            <p:cNvSpPr txBox="1"/>
            <p:nvPr/>
          </p:nvSpPr>
          <p:spPr>
            <a:xfrm>
              <a:off x="7274108" y="2847543"/>
              <a:ext cx="11486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5">
            <a:extLst>
              <a:ext uri="{FF2B5EF4-FFF2-40B4-BE49-F238E27FC236}">
                <a16:creationId xmlns:a16="http://schemas.microsoft.com/office/drawing/2014/main" id="{F3680FCD-A746-47BB-BE29-2BDA13A7A3CA}"/>
              </a:ext>
            </a:extLst>
          </p:cNvPr>
          <p:cNvGrpSpPr/>
          <p:nvPr/>
        </p:nvGrpSpPr>
        <p:grpSpPr>
          <a:xfrm>
            <a:off x="9959002" y="4766742"/>
            <a:ext cx="1148636" cy="678953"/>
            <a:chOff x="7274108" y="4461813"/>
            <a:chExt cx="1148636" cy="678953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9609731-18D3-4543-8F6E-2ABE0049AC30}"/>
                </a:ext>
              </a:extLst>
            </p:cNvPr>
            <p:cNvSpPr txBox="1"/>
            <p:nvPr/>
          </p:nvSpPr>
          <p:spPr>
            <a:xfrm>
              <a:off x="7380374" y="4461813"/>
              <a:ext cx="9361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72%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CED453C-5101-494D-AB6C-D65953AABD59}"/>
                </a:ext>
              </a:extLst>
            </p:cNvPr>
            <p:cNvSpPr txBox="1"/>
            <p:nvPr/>
          </p:nvSpPr>
          <p:spPr>
            <a:xfrm>
              <a:off x="7274108" y="4863767"/>
              <a:ext cx="11486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45" name="Straight Arrow Connector 48">
            <a:extLst>
              <a:ext uri="{FF2B5EF4-FFF2-40B4-BE49-F238E27FC236}">
                <a16:creationId xmlns:a16="http://schemas.microsoft.com/office/drawing/2014/main" id="{ABCFC8FC-3EA2-43ED-A40E-BABB0BE08CB1}"/>
              </a:ext>
            </a:extLst>
          </p:cNvPr>
          <p:cNvCxnSpPr>
            <a:cxnSpLocks/>
          </p:cNvCxnSpPr>
          <p:nvPr/>
        </p:nvCxnSpPr>
        <p:spPr>
          <a:xfrm>
            <a:off x="882595" y="3968750"/>
            <a:ext cx="10416208" cy="3168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5">
            <a:extLst>
              <a:ext uri="{FF2B5EF4-FFF2-40B4-BE49-F238E27FC236}">
                <a16:creationId xmlns:a16="http://schemas.microsoft.com/office/drawing/2014/main" id="{5BA5C815-7C17-4E72-AF7A-FB4DD526DADF}"/>
              </a:ext>
            </a:extLst>
          </p:cNvPr>
          <p:cNvSpPr/>
          <p:nvPr/>
        </p:nvSpPr>
        <p:spPr>
          <a:xfrm>
            <a:off x="8052447" y="2336536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FD70295-F622-4CAB-8212-3A5769D26F17}"/>
              </a:ext>
            </a:extLst>
          </p:cNvPr>
          <p:cNvSpPr txBox="1"/>
          <p:nvPr/>
        </p:nvSpPr>
        <p:spPr>
          <a:xfrm>
            <a:off x="7937276" y="2620566"/>
            <a:ext cx="1148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EB002CA-313A-4572-A70C-360BEBE83FB7}"/>
              </a:ext>
            </a:extLst>
          </p:cNvPr>
          <p:cNvSpPr txBox="1"/>
          <p:nvPr/>
        </p:nvSpPr>
        <p:spPr>
          <a:xfrm>
            <a:off x="7933384" y="3340646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E354D97-C613-4573-8CB0-2AE9A7377055}"/>
              </a:ext>
            </a:extLst>
          </p:cNvPr>
          <p:cNvSpPr txBox="1"/>
          <p:nvPr/>
        </p:nvSpPr>
        <p:spPr>
          <a:xfrm>
            <a:off x="8041595" y="1974249"/>
            <a:ext cx="9361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43%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Oval 27">
            <a:extLst>
              <a:ext uri="{FF2B5EF4-FFF2-40B4-BE49-F238E27FC236}">
                <a16:creationId xmlns:a16="http://schemas.microsoft.com/office/drawing/2014/main" id="{42430634-033B-466F-BF5A-D53431ED3DB7}"/>
              </a:ext>
            </a:extLst>
          </p:cNvPr>
          <p:cNvSpPr/>
          <p:nvPr/>
        </p:nvSpPr>
        <p:spPr>
          <a:xfrm>
            <a:off x="8052777" y="4575388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7FC193F-CC4F-49FD-966D-C9DCA5AEF512}"/>
              </a:ext>
            </a:extLst>
          </p:cNvPr>
          <p:cNvSpPr txBox="1"/>
          <p:nvPr/>
        </p:nvSpPr>
        <p:spPr>
          <a:xfrm>
            <a:off x="7937606" y="4859418"/>
            <a:ext cx="1148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09E22A6-A1EC-4BF3-AA14-7637690A08DE}"/>
              </a:ext>
            </a:extLst>
          </p:cNvPr>
          <p:cNvSpPr txBox="1"/>
          <p:nvPr/>
        </p:nvSpPr>
        <p:spPr>
          <a:xfrm>
            <a:off x="7933714" y="5572586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پاورپوینت 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57F8988-8E61-4F30-A65A-D7D728B8ABCF}"/>
              </a:ext>
            </a:extLst>
          </p:cNvPr>
          <p:cNvSpPr txBox="1"/>
          <p:nvPr/>
        </p:nvSpPr>
        <p:spPr>
          <a:xfrm>
            <a:off x="8041925" y="4213101"/>
            <a:ext cx="9361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4" name="Round Same Side Corner Rectangle 8">
            <a:extLst>
              <a:ext uri="{FF2B5EF4-FFF2-40B4-BE49-F238E27FC236}">
                <a16:creationId xmlns:a16="http://schemas.microsoft.com/office/drawing/2014/main" id="{480AB52C-EDE3-4105-B640-3DA101E98390}"/>
              </a:ext>
            </a:extLst>
          </p:cNvPr>
          <p:cNvSpPr/>
          <p:nvPr/>
        </p:nvSpPr>
        <p:spPr>
          <a:xfrm>
            <a:off x="9630675" y="2368676"/>
            <a:ext cx="344072" cy="906201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55" name="Round Same Side Corner Rectangle 20">
            <a:extLst>
              <a:ext uri="{FF2B5EF4-FFF2-40B4-BE49-F238E27FC236}">
                <a16:creationId xmlns:a16="http://schemas.microsoft.com/office/drawing/2014/main" id="{A2E9AA03-AD1C-490E-AC11-5EA9A8758700}"/>
              </a:ext>
            </a:extLst>
          </p:cNvPr>
          <p:cNvSpPr/>
          <p:nvPr/>
        </p:nvSpPr>
        <p:spPr>
          <a:xfrm rot="10800000">
            <a:off x="9588346" y="4678788"/>
            <a:ext cx="428733" cy="914572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58" name="Freeform: Shape 196">
            <a:extLst>
              <a:ext uri="{FF2B5EF4-FFF2-40B4-BE49-F238E27FC236}">
                <a16:creationId xmlns:a16="http://schemas.microsoft.com/office/drawing/2014/main" id="{98F69B83-9156-4A80-8D5D-1D48C0B47938}"/>
              </a:ext>
            </a:extLst>
          </p:cNvPr>
          <p:cNvSpPr/>
          <p:nvPr/>
        </p:nvSpPr>
        <p:spPr>
          <a:xfrm>
            <a:off x="1277962" y="2357003"/>
            <a:ext cx="625180" cy="696154"/>
          </a:xfrm>
          <a:custGeom>
            <a:avLst/>
            <a:gdLst>
              <a:gd name="connsiteX0" fmla="*/ 354210 w 853780"/>
              <a:gd name="connsiteY0" fmla="*/ 514977 h 950705"/>
              <a:gd name="connsiteX1" fmla="*/ 554751 w 853780"/>
              <a:gd name="connsiteY1" fmla="*/ 332133 h 950705"/>
              <a:gd name="connsiteX2" fmla="*/ 843829 w 853780"/>
              <a:gd name="connsiteY2" fmla="*/ 405011 h 950705"/>
              <a:gd name="connsiteX3" fmla="*/ 797525 w 853780"/>
              <a:gd name="connsiteY3" fmla="*/ 588364 h 950705"/>
              <a:gd name="connsiteX4" fmla="*/ 449364 w 853780"/>
              <a:gd name="connsiteY4" fmla="*/ 906276 h 950705"/>
              <a:gd name="connsiteX5" fmla="*/ 169840 w 853780"/>
              <a:gd name="connsiteY5" fmla="*/ 837017 h 950705"/>
              <a:gd name="connsiteX6" fmla="*/ 140553 w 853780"/>
              <a:gd name="connsiteY6" fmla="*/ 813102 h 950705"/>
              <a:gd name="connsiteX7" fmla="*/ 396 w 853780"/>
              <a:gd name="connsiteY7" fmla="*/ 638682 h 950705"/>
              <a:gd name="connsiteX8" fmla="*/ 452 w 853780"/>
              <a:gd name="connsiteY8" fmla="*/ 178633 h 950705"/>
              <a:gd name="connsiteX9" fmla="*/ 171027 w 853780"/>
              <a:gd name="connsiteY9" fmla="*/ 143 h 950705"/>
              <a:gd name="connsiteX10" fmla="*/ 351553 w 853780"/>
              <a:gd name="connsiteY10" fmla="*/ 164103 h 950705"/>
              <a:gd name="connsiteX11" fmla="*/ 354154 w 853780"/>
              <a:gd name="connsiteY11" fmla="*/ 443344 h 950705"/>
              <a:gd name="connsiteX12" fmla="*/ 354210 w 853780"/>
              <a:gd name="connsiteY12" fmla="*/ 514977 h 950705"/>
              <a:gd name="connsiteX13" fmla="*/ 440431 w 853780"/>
              <a:gd name="connsiteY13" fmla="*/ 516956 h 950705"/>
              <a:gd name="connsiteX14" fmla="*/ 275623 w 853780"/>
              <a:gd name="connsiteY14" fmla="*/ 668421 h 950705"/>
              <a:gd name="connsiteX15" fmla="*/ 303722 w 853780"/>
              <a:gd name="connsiteY15" fmla="*/ 698217 h 950705"/>
              <a:gd name="connsiteX16" fmla="*/ 469435 w 853780"/>
              <a:gd name="connsiteY16" fmla="*/ 547543 h 950705"/>
              <a:gd name="connsiteX17" fmla="*/ 628250 w 853780"/>
              <a:gd name="connsiteY17" fmla="*/ 720606 h 950705"/>
              <a:gd name="connsiteX18" fmla="*/ 788761 w 853780"/>
              <a:gd name="connsiteY18" fmla="*/ 572250 h 950705"/>
              <a:gd name="connsiteX19" fmla="*/ 794302 w 853780"/>
              <a:gd name="connsiteY19" fmla="*/ 352883 h 950705"/>
              <a:gd name="connsiteX20" fmla="*/ 577535 w 853780"/>
              <a:gd name="connsiteY20" fmla="*/ 337222 h 950705"/>
              <a:gd name="connsiteX21" fmla="*/ 413632 w 853780"/>
              <a:gd name="connsiteY21" fmla="*/ 484616 h 950705"/>
              <a:gd name="connsiteX22" fmla="*/ 440431 w 853780"/>
              <a:gd name="connsiteY22" fmla="*/ 516956 h 950705"/>
              <a:gd name="connsiteX23" fmla="*/ 17809 w 853780"/>
              <a:gd name="connsiteY23" fmla="*/ 430057 h 950705"/>
              <a:gd name="connsiteX24" fmla="*/ 18658 w 853780"/>
              <a:gd name="connsiteY24" fmla="*/ 652364 h 950705"/>
              <a:gd name="connsiteX25" fmla="*/ 159494 w 853780"/>
              <a:gd name="connsiteY25" fmla="*/ 797045 h 950705"/>
              <a:gd name="connsiteX26" fmla="*/ 246845 w 853780"/>
              <a:gd name="connsiteY26" fmla="*/ 612505 h 950705"/>
              <a:gd name="connsiteX27" fmla="*/ 321871 w 853780"/>
              <a:gd name="connsiteY27" fmla="*/ 543981 h 950705"/>
              <a:gd name="connsiteX28" fmla="*/ 334818 w 853780"/>
              <a:gd name="connsiteY28" fmla="*/ 523684 h 950705"/>
              <a:gd name="connsiteX29" fmla="*/ 335440 w 853780"/>
              <a:gd name="connsiteY29" fmla="*/ 428418 h 950705"/>
              <a:gd name="connsiteX30" fmla="*/ 101486 w 853780"/>
              <a:gd name="connsiteY30" fmla="*/ 428418 h 950705"/>
              <a:gd name="connsiteX31" fmla="*/ 101486 w 853780"/>
              <a:gd name="connsiteY31" fmla="*/ 207015 h 950705"/>
              <a:gd name="connsiteX32" fmla="*/ 61344 w 853780"/>
              <a:gd name="connsiteY32" fmla="*/ 207015 h 950705"/>
              <a:gd name="connsiteX33" fmla="*/ 61344 w 853780"/>
              <a:gd name="connsiteY33" fmla="*/ 427004 h 950705"/>
              <a:gd name="connsiteX34" fmla="*/ 17809 w 853780"/>
              <a:gd name="connsiteY34" fmla="*/ 430057 h 95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53780" h="950705">
                <a:moveTo>
                  <a:pt x="354210" y="514977"/>
                </a:moveTo>
                <a:cubicBezTo>
                  <a:pt x="424374" y="450976"/>
                  <a:pt x="489110" y="391103"/>
                  <a:pt x="554751" y="332133"/>
                </a:cubicBezTo>
                <a:cubicBezTo>
                  <a:pt x="652844" y="244104"/>
                  <a:pt x="804309" y="282154"/>
                  <a:pt x="843829" y="405011"/>
                </a:cubicBezTo>
                <a:cubicBezTo>
                  <a:pt x="866388" y="475118"/>
                  <a:pt x="850444" y="538667"/>
                  <a:pt x="797525" y="588364"/>
                </a:cubicBezTo>
                <a:cubicBezTo>
                  <a:pt x="682979" y="695955"/>
                  <a:pt x="567189" y="802303"/>
                  <a:pt x="449364" y="906276"/>
                </a:cubicBezTo>
                <a:cubicBezTo>
                  <a:pt x="356415" y="988257"/>
                  <a:pt x="215410" y="951959"/>
                  <a:pt x="169840" y="837017"/>
                </a:cubicBezTo>
                <a:cubicBezTo>
                  <a:pt x="163960" y="822205"/>
                  <a:pt x="156441" y="816607"/>
                  <a:pt x="140553" y="813102"/>
                </a:cubicBezTo>
                <a:cubicBezTo>
                  <a:pt x="57273" y="794953"/>
                  <a:pt x="622" y="724055"/>
                  <a:pt x="396" y="638682"/>
                </a:cubicBezTo>
                <a:cubicBezTo>
                  <a:pt x="-113" y="485351"/>
                  <a:pt x="-170" y="331964"/>
                  <a:pt x="452" y="178633"/>
                </a:cubicBezTo>
                <a:cubicBezTo>
                  <a:pt x="848" y="80653"/>
                  <a:pt x="74969" y="3931"/>
                  <a:pt x="171027" y="143"/>
                </a:cubicBezTo>
                <a:cubicBezTo>
                  <a:pt x="265389" y="-3589"/>
                  <a:pt x="346295" y="66348"/>
                  <a:pt x="351553" y="164103"/>
                </a:cubicBezTo>
                <a:cubicBezTo>
                  <a:pt x="356529" y="256938"/>
                  <a:pt x="353645" y="350226"/>
                  <a:pt x="354154" y="443344"/>
                </a:cubicBezTo>
                <a:cubicBezTo>
                  <a:pt x="354323" y="464941"/>
                  <a:pt x="354210" y="486539"/>
                  <a:pt x="354210" y="514977"/>
                </a:cubicBezTo>
                <a:close/>
                <a:moveTo>
                  <a:pt x="440431" y="516956"/>
                </a:moveTo>
                <a:cubicBezTo>
                  <a:pt x="385137" y="567784"/>
                  <a:pt x="330860" y="617650"/>
                  <a:pt x="275623" y="668421"/>
                </a:cubicBezTo>
                <a:cubicBezTo>
                  <a:pt x="285856" y="679277"/>
                  <a:pt x="294111" y="688040"/>
                  <a:pt x="303722" y="698217"/>
                </a:cubicBezTo>
                <a:cubicBezTo>
                  <a:pt x="359073" y="647898"/>
                  <a:pt x="413745" y="598201"/>
                  <a:pt x="469435" y="547543"/>
                </a:cubicBezTo>
                <a:cubicBezTo>
                  <a:pt x="523259" y="606173"/>
                  <a:pt x="575104" y="662711"/>
                  <a:pt x="628250" y="720606"/>
                </a:cubicBezTo>
                <a:cubicBezTo>
                  <a:pt x="682866" y="670400"/>
                  <a:pt x="737368" y="622908"/>
                  <a:pt x="788761" y="572250"/>
                </a:cubicBezTo>
                <a:cubicBezTo>
                  <a:pt x="849596" y="512263"/>
                  <a:pt x="850670" y="415470"/>
                  <a:pt x="794302" y="352883"/>
                </a:cubicBezTo>
                <a:cubicBezTo>
                  <a:pt x="739234" y="291822"/>
                  <a:pt x="643006" y="283002"/>
                  <a:pt x="577535" y="337222"/>
                </a:cubicBezTo>
                <a:cubicBezTo>
                  <a:pt x="521110" y="383866"/>
                  <a:pt x="468474" y="434976"/>
                  <a:pt x="413632" y="484616"/>
                </a:cubicBezTo>
                <a:cubicBezTo>
                  <a:pt x="422791" y="495698"/>
                  <a:pt x="431046" y="505648"/>
                  <a:pt x="440431" y="516956"/>
                </a:cubicBezTo>
                <a:close/>
                <a:moveTo>
                  <a:pt x="17809" y="430057"/>
                </a:moveTo>
                <a:cubicBezTo>
                  <a:pt x="17809" y="505931"/>
                  <a:pt x="14813" y="579317"/>
                  <a:pt x="18658" y="652364"/>
                </a:cubicBezTo>
                <a:cubicBezTo>
                  <a:pt x="22615" y="728691"/>
                  <a:pt x="82376" y="787773"/>
                  <a:pt x="159494" y="797045"/>
                </a:cubicBezTo>
                <a:cubicBezTo>
                  <a:pt x="149034" y="716874"/>
                  <a:pt x="189289" y="660732"/>
                  <a:pt x="246845" y="612505"/>
                </a:cubicBezTo>
                <a:cubicBezTo>
                  <a:pt x="272796" y="590795"/>
                  <a:pt x="297333" y="567275"/>
                  <a:pt x="321871" y="543981"/>
                </a:cubicBezTo>
                <a:cubicBezTo>
                  <a:pt x="327638" y="538554"/>
                  <a:pt x="334479" y="530695"/>
                  <a:pt x="334818" y="523684"/>
                </a:cubicBezTo>
                <a:cubicBezTo>
                  <a:pt x="336231" y="493040"/>
                  <a:pt x="335440" y="462284"/>
                  <a:pt x="335440" y="428418"/>
                </a:cubicBezTo>
                <a:cubicBezTo>
                  <a:pt x="256060" y="428418"/>
                  <a:pt x="180187" y="428418"/>
                  <a:pt x="101486" y="428418"/>
                </a:cubicBezTo>
                <a:cubicBezTo>
                  <a:pt x="101486" y="352261"/>
                  <a:pt x="101486" y="279327"/>
                  <a:pt x="101486" y="207015"/>
                </a:cubicBezTo>
                <a:cubicBezTo>
                  <a:pt x="86786" y="207015"/>
                  <a:pt x="75082" y="207015"/>
                  <a:pt x="61344" y="207015"/>
                </a:cubicBezTo>
                <a:cubicBezTo>
                  <a:pt x="61344" y="281080"/>
                  <a:pt x="61344" y="353109"/>
                  <a:pt x="61344" y="427004"/>
                </a:cubicBezTo>
                <a:cubicBezTo>
                  <a:pt x="46474" y="428078"/>
                  <a:pt x="33583" y="428983"/>
                  <a:pt x="17809" y="430057"/>
                </a:cubicBezTo>
                <a:close/>
              </a:path>
            </a:pathLst>
          </a:custGeom>
          <a:solidFill>
            <a:schemeClr val="accent2"/>
          </a:solidFill>
          <a:ln w="56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200">
              <a:cs typeface="B Nazanin" panose="00000400000000000000" pitchFamily="2" charset="-78"/>
            </a:endParaRPr>
          </a:p>
        </p:txBody>
      </p:sp>
      <p:pic>
        <p:nvPicPr>
          <p:cNvPr id="59" name="Graphic 194">
            <a:extLst>
              <a:ext uri="{FF2B5EF4-FFF2-40B4-BE49-F238E27FC236}">
                <a16:creationId xmlns:a16="http://schemas.microsoft.com/office/drawing/2014/main" id="{286EF156-2727-4C9F-955C-9694E5FD7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00679">
            <a:off x="1328145" y="4488203"/>
            <a:ext cx="317433" cy="91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775063" y="455514"/>
            <a:ext cx="2719767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cs typeface="B Nazanin" panose="00000400000000000000" pitchFamily="2" charset="-78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41CD8CE4-625A-417F-A21A-EFF082D32DB1}"/>
              </a:ext>
            </a:extLst>
          </p:cNvPr>
          <p:cNvSpPr/>
          <p:nvPr/>
        </p:nvSpPr>
        <p:spPr>
          <a:xfrm>
            <a:off x="11826240" y="0"/>
            <a:ext cx="36576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D4F5B88B-E2E9-4841-8F94-8D8C7C37C9BF}"/>
              </a:ext>
            </a:extLst>
          </p:cNvPr>
          <p:cNvGrpSpPr/>
          <p:nvPr/>
        </p:nvGrpSpPr>
        <p:grpSpPr>
          <a:xfrm>
            <a:off x="5927632" y="661035"/>
            <a:ext cx="5550264" cy="5535931"/>
            <a:chOff x="5927632" y="661035"/>
            <a:chExt cx="5550264" cy="5535931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121E2DDD-6302-47DF-8D50-028DC199ECCD}"/>
                </a:ext>
              </a:extLst>
            </p:cNvPr>
            <p:cNvGrpSpPr/>
            <p:nvPr/>
          </p:nvGrpSpPr>
          <p:grpSpPr>
            <a:xfrm>
              <a:off x="5927632" y="661035"/>
              <a:ext cx="5550264" cy="1636030"/>
              <a:chOff x="5927632" y="727698"/>
              <a:chExt cx="5550264" cy="163603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A3128D5-9A67-4A79-B9E8-FAFEBED466F7}"/>
                  </a:ext>
                </a:extLst>
              </p:cNvPr>
              <p:cNvSpPr txBox="1"/>
              <p:nvPr/>
            </p:nvSpPr>
            <p:spPr>
              <a:xfrm>
                <a:off x="6693405" y="1665282"/>
                <a:ext cx="47844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r" rtl="1">
                  <a:buFont typeface="Wingdings" panose="05000000000000000000" pitchFamily="2" charset="2"/>
                  <a:buChar char="Ø"/>
                </a:pPr>
                <a:r>
                  <a:rPr lang="fa-IR" altLang="ko-KR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یک ارائه پاورپوینت مدرن دریافت کنید</a:t>
                </a:r>
                <a:endParaRPr lang="en-US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53BC8AF-C574-4A7A-B8B6-4559F1E001B5}"/>
                  </a:ext>
                </a:extLst>
              </p:cNvPr>
              <p:cNvSpPr txBox="1"/>
              <p:nvPr/>
            </p:nvSpPr>
            <p:spPr>
              <a:xfrm>
                <a:off x="7271656" y="1125051"/>
                <a:ext cx="3827659" cy="523220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800" b="1" dirty="0">
                    <a:solidFill>
                      <a:schemeClr val="accent1"/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2800" b="1" dirty="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F9B065-07C1-4CA3-8A95-5AC0D2D6BF6E}"/>
                  </a:ext>
                </a:extLst>
              </p:cNvPr>
              <p:cNvSpPr txBox="1"/>
              <p:nvPr/>
            </p:nvSpPr>
            <p:spPr>
              <a:xfrm>
                <a:off x="5927632" y="727698"/>
                <a:ext cx="1531549" cy="11079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>
                  <a:defRPr sz="7200">
                    <a:solidFill>
                      <a:schemeClr val="bg1"/>
                    </a:solidFill>
                    <a:effectLst>
                      <a:outerShdw blurRad="12700" dist="88900" dir="3000000" algn="tl" rotWithShape="0">
                        <a:schemeClr val="accent2">
                          <a:alpha val="40000"/>
                        </a:schemeClr>
                      </a:outerShdw>
                    </a:effectLst>
                  </a:defRPr>
                </a:lvl1pPr>
              </a:lstStyle>
              <a:p>
                <a:pPr algn="ctr" rtl="1"/>
                <a:r>
                  <a:rPr lang="en-US" altLang="ko-KR" sz="6600" b="1" dirty="0">
                    <a:solidFill>
                      <a:schemeClr val="accent1"/>
                    </a:solidFill>
                    <a:effectLst/>
                    <a:cs typeface="B Nazanin" panose="00000400000000000000" pitchFamily="2" charset="-78"/>
                  </a:rPr>
                  <a:t>01</a:t>
                </a:r>
                <a:endParaRPr lang="ko-KR" altLang="en-US" sz="6600" b="1" dirty="0">
                  <a:solidFill>
                    <a:schemeClr val="accent1"/>
                  </a:solidFill>
                  <a:effectLst/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5F2BE62-71D2-4057-BD58-BCC38567D30D}"/>
                  </a:ext>
                </a:extLst>
              </p:cNvPr>
              <p:cNvSpPr txBox="1"/>
              <p:nvPr/>
            </p:nvSpPr>
            <p:spPr>
              <a:xfrm>
                <a:off x="6919828" y="2025174"/>
                <a:ext cx="45580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r" rtl="1">
                  <a:buFont typeface="Arial" panose="020B0604020202020204" pitchFamily="34" charset="0"/>
                  <a:buChar char="•"/>
                </a:pPr>
                <a:r>
                  <a:rPr lang="fa-IR" altLang="ko-KR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A8607ECB-1D76-45C1-84AB-A0FBDF98C876}"/>
                </a:ext>
              </a:extLst>
            </p:cNvPr>
            <p:cNvGrpSpPr/>
            <p:nvPr/>
          </p:nvGrpSpPr>
          <p:grpSpPr>
            <a:xfrm>
              <a:off x="5927632" y="2610985"/>
              <a:ext cx="5550264" cy="1636030"/>
              <a:chOff x="5927632" y="727698"/>
              <a:chExt cx="5550264" cy="1636030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110FCCA-2464-4E7F-ACA1-25C2AE78027E}"/>
                  </a:ext>
                </a:extLst>
              </p:cNvPr>
              <p:cNvSpPr txBox="1"/>
              <p:nvPr/>
            </p:nvSpPr>
            <p:spPr>
              <a:xfrm>
                <a:off x="6693405" y="1665282"/>
                <a:ext cx="47844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r" rtl="1">
                  <a:buFont typeface="Wingdings" panose="05000000000000000000" pitchFamily="2" charset="2"/>
                  <a:buChar char="Ø"/>
                </a:pPr>
                <a:r>
                  <a:rPr lang="fa-IR" altLang="ko-KR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یک ارائه پاورپوینت مدرن دریافت کنید</a:t>
                </a:r>
                <a:endParaRPr lang="en-US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8E0EAB6-B108-42E8-899B-09082C5D0788}"/>
                  </a:ext>
                </a:extLst>
              </p:cNvPr>
              <p:cNvSpPr txBox="1"/>
              <p:nvPr/>
            </p:nvSpPr>
            <p:spPr>
              <a:xfrm>
                <a:off x="7271656" y="1125051"/>
                <a:ext cx="3827659" cy="523220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800" b="1" dirty="0">
                    <a:solidFill>
                      <a:schemeClr val="accent2"/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2800" b="1" dirty="0">
                  <a:solidFill>
                    <a:schemeClr val="accent2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A34DB11-6193-4433-83AE-FCF8D7C23AED}"/>
                  </a:ext>
                </a:extLst>
              </p:cNvPr>
              <p:cNvSpPr txBox="1"/>
              <p:nvPr/>
            </p:nvSpPr>
            <p:spPr>
              <a:xfrm>
                <a:off x="5927632" y="727698"/>
                <a:ext cx="1531549" cy="11079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>
                  <a:defRPr sz="7200">
                    <a:solidFill>
                      <a:schemeClr val="bg1"/>
                    </a:solidFill>
                    <a:effectLst>
                      <a:outerShdw blurRad="12700" dist="88900" dir="3000000" algn="tl" rotWithShape="0">
                        <a:schemeClr val="accent2">
                          <a:alpha val="40000"/>
                        </a:schemeClr>
                      </a:outerShdw>
                    </a:effectLst>
                  </a:defRPr>
                </a:lvl1pPr>
              </a:lstStyle>
              <a:p>
                <a:pPr algn="ctr" rtl="1"/>
                <a:r>
                  <a:rPr lang="en-US" altLang="ko-KR" sz="6600" b="1" dirty="0">
                    <a:solidFill>
                      <a:schemeClr val="accent2"/>
                    </a:solidFill>
                    <a:effectLst/>
                    <a:cs typeface="B Nazanin" panose="00000400000000000000" pitchFamily="2" charset="-78"/>
                  </a:rPr>
                  <a:t>02</a:t>
                </a:r>
                <a:endParaRPr lang="ko-KR" altLang="en-US" sz="6600" b="1" dirty="0">
                  <a:solidFill>
                    <a:schemeClr val="accent2"/>
                  </a:solidFill>
                  <a:effectLst/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B4FA5F4-691F-481B-A558-1E811A35A5E2}"/>
                  </a:ext>
                </a:extLst>
              </p:cNvPr>
              <p:cNvSpPr txBox="1"/>
              <p:nvPr/>
            </p:nvSpPr>
            <p:spPr>
              <a:xfrm>
                <a:off x="6919828" y="2025174"/>
                <a:ext cx="45580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r" rtl="1">
                  <a:buFont typeface="Arial" panose="020B0604020202020204" pitchFamily="34" charset="0"/>
                  <a:buChar char="•"/>
                </a:pPr>
                <a:r>
                  <a:rPr lang="fa-IR" altLang="ko-KR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1E77AE5E-8926-4447-9675-CEB7D033BA25}"/>
                </a:ext>
              </a:extLst>
            </p:cNvPr>
            <p:cNvGrpSpPr/>
            <p:nvPr/>
          </p:nvGrpSpPr>
          <p:grpSpPr>
            <a:xfrm>
              <a:off x="5927632" y="4560936"/>
              <a:ext cx="5550264" cy="1636030"/>
              <a:chOff x="5927632" y="727698"/>
              <a:chExt cx="5550264" cy="1636030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5006170-9FEB-4105-B20D-9BB9C14476F2}"/>
                  </a:ext>
                </a:extLst>
              </p:cNvPr>
              <p:cNvSpPr txBox="1"/>
              <p:nvPr/>
            </p:nvSpPr>
            <p:spPr>
              <a:xfrm>
                <a:off x="6693405" y="1665282"/>
                <a:ext cx="478449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r" rtl="1">
                  <a:buFont typeface="Wingdings" panose="05000000000000000000" pitchFamily="2" charset="2"/>
                  <a:buChar char="Ø"/>
                </a:pPr>
                <a:r>
                  <a:rPr lang="fa-IR" altLang="ko-KR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400000000000000" pitchFamily="2" charset="-78"/>
                  </a:rPr>
                  <a:t>یک ارائه پاورپوینت مدرن دریافت کنید</a:t>
                </a:r>
                <a:endParaRPr lang="en-US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0FC41AF-3C61-4856-9F85-F8578E4239E6}"/>
                  </a:ext>
                </a:extLst>
              </p:cNvPr>
              <p:cNvSpPr txBox="1"/>
              <p:nvPr/>
            </p:nvSpPr>
            <p:spPr>
              <a:xfrm>
                <a:off x="7271656" y="1125051"/>
                <a:ext cx="3827659" cy="523220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2800" b="1" dirty="0">
                    <a:solidFill>
                      <a:schemeClr val="accent3"/>
                    </a:solidFill>
                    <a:cs typeface="B Nazanin" panose="00000400000000000000" pitchFamily="2" charset="-78"/>
                  </a:rPr>
                  <a:t>فهرست</a:t>
                </a:r>
                <a:endParaRPr lang="ko-KR" altLang="en-US" sz="2800" b="1" dirty="0">
                  <a:solidFill>
                    <a:schemeClr val="accent3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22453D3-9824-4474-A84F-07E96038BC41}"/>
                  </a:ext>
                </a:extLst>
              </p:cNvPr>
              <p:cNvSpPr txBox="1"/>
              <p:nvPr/>
            </p:nvSpPr>
            <p:spPr>
              <a:xfrm>
                <a:off x="5927632" y="727698"/>
                <a:ext cx="1531549" cy="110799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en-US"/>
                </a:defPPr>
                <a:lvl1pPr>
                  <a:defRPr sz="7200">
                    <a:solidFill>
                      <a:schemeClr val="bg1"/>
                    </a:solidFill>
                    <a:effectLst>
                      <a:outerShdw blurRad="12700" dist="88900" dir="3000000" algn="tl" rotWithShape="0">
                        <a:schemeClr val="accent2">
                          <a:alpha val="40000"/>
                        </a:schemeClr>
                      </a:outerShdw>
                    </a:effectLst>
                  </a:defRPr>
                </a:lvl1pPr>
              </a:lstStyle>
              <a:p>
                <a:pPr algn="ctr" rtl="1"/>
                <a:r>
                  <a:rPr lang="en-US" altLang="ko-KR" sz="6600" b="1" dirty="0">
                    <a:solidFill>
                      <a:schemeClr val="accent3"/>
                    </a:solidFill>
                    <a:effectLst/>
                    <a:cs typeface="B Nazanin" panose="00000400000000000000" pitchFamily="2" charset="-78"/>
                  </a:rPr>
                  <a:t>03</a:t>
                </a:r>
                <a:endParaRPr lang="ko-KR" altLang="en-US" sz="6600" b="1" dirty="0">
                  <a:solidFill>
                    <a:schemeClr val="accent3"/>
                  </a:solidFill>
                  <a:effectLst/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574D21A-0D90-4E8B-BB56-07E00E8EAC0E}"/>
                  </a:ext>
                </a:extLst>
              </p:cNvPr>
              <p:cNvSpPr txBox="1"/>
              <p:nvPr/>
            </p:nvSpPr>
            <p:spPr>
              <a:xfrm>
                <a:off x="6919828" y="2025174"/>
                <a:ext cx="45580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r" rtl="1">
                  <a:buFont typeface="Arial" panose="020B0604020202020204" pitchFamily="34" charset="0"/>
                  <a:buChar char="•"/>
                </a:pPr>
                <a:r>
                  <a:rPr lang="fa-IR" altLang="ko-KR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17339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975CD1C-F084-65F0-0B88-B4E327DE4ABB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9" r="30389"/>
          <a:stretch>
            <a:fillRect/>
          </a:stretch>
        </p:blipFill>
        <p:spPr/>
      </p:pic>
      <p:sp>
        <p:nvSpPr>
          <p:cNvPr id="18" name="Rectangle 1">
            <a:extLst>
              <a:ext uri="{FF2B5EF4-FFF2-40B4-BE49-F238E27FC236}">
                <a16:creationId xmlns:a16="http://schemas.microsoft.com/office/drawing/2014/main" id="{C50F8B87-C9D3-4409-BB3B-04E19FEBF6DE}"/>
              </a:ext>
            </a:extLst>
          </p:cNvPr>
          <p:cNvSpPr/>
          <p:nvPr/>
        </p:nvSpPr>
        <p:spPr>
          <a:xfrm>
            <a:off x="1" y="368763"/>
            <a:ext cx="7440149" cy="13320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anose="00000400000000000000" pitchFamily="2" charset="-78"/>
            </a:endParaRPr>
          </a:p>
        </p:txBody>
      </p:sp>
      <p:grpSp>
        <p:nvGrpSpPr>
          <p:cNvPr id="19" name="Group 3">
            <a:extLst>
              <a:ext uri="{FF2B5EF4-FFF2-40B4-BE49-F238E27FC236}">
                <a16:creationId xmlns:a16="http://schemas.microsoft.com/office/drawing/2014/main" id="{C0A66A8A-9A6F-47EE-9523-63D9850C5888}"/>
              </a:ext>
            </a:extLst>
          </p:cNvPr>
          <p:cNvGrpSpPr/>
          <p:nvPr/>
        </p:nvGrpSpPr>
        <p:grpSpPr>
          <a:xfrm rot="16200000">
            <a:off x="5838879" y="2441333"/>
            <a:ext cx="2664296" cy="4683693"/>
            <a:chOff x="445712" y="1449040"/>
            <a:chExt cx="2113018" cy="3924176"/>
          </a:xfrm>
        </p:grpSpPr>
        <p:sp>
          <p:nvSpPr>
            <p:cNvPr id="20" name="Rounded Rectangle 4">
              <a:extLst>
                <a:ext uri="{FF2B5EF4-FFF2-40B4-BE49-F238E27FC236}">
                  <a16:creationId xmlns:a16="http://schemas.microsoft.com/office/drawing/2014/main" id="{7CC9BDD3-1775-42E7-90F9-3F79F547ECDF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800">
                <a:cs typeface="B Nazanin" panose="00000400000000000000" pitchFamily="2" charset="-78"/>
              </a:endParaRPr>
            </a:p>
          </p:txBody>
        </p:sp>
        <p:sp>
          <p:nvSpPr>
            <p:cNvPr id="21" name="Rectangle 5">
              <a:extLst>
                <a:ext uri="{FF2B5EF4-FFF2-40B4-BE49-F238E27FC236}">
                  <a16:creationId xmlns:a16="http://schemas.microsoft.com/office/drawing/2014/main" id="{7A4A22B4-0E85-4F97-9082-EBB3E935FD85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800">
                <a:cs typeface="B Nazanin" panose="00000400000000000000" pitchFamily="2" charset="-78"/>
              </a:endParaRPr>
            </a:p>
          </p:txBody>
        </p:sp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A750867D-3E6A-472E-8B43-F2C01A0D97A4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3" name="Oval 7">
                <a:extLst>
                  <a:ext uri="{FF2B5EF4-FFF2-40B4-BE49-F238E27FC236}">
                    <a16:creationId xmlns:a16="http://schemas.microsoft.com/office/drawing/2014/main" id="{2C7C659D-3BE8-428A-BC16-D8E1D5E36572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Rounded Rectangle 8">
                <a:extLst>
                  <a:ext uri="{FF2B5EF4-FFF2-40B4-BE49-F238E27FC236}">
                    <a16:creationId xmlns:a16="http://schemas.microsoft.com/office/drawing/2014/main" id="{E7B18FFF-A196-4442-AD6E-E70EEF745591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512E5AF4-6F65-4B4A-ADD1-292E3147B088}"/>
              </a:ext>
            </a:extLst>
          </p:cNvPr>
          <p:cNvSpPr txBox="1">
            <a:spLocks/>
          </p:cNvSpPr>
          <p:nvPr/>
        </p:nvSpPr>
        <p:spPr>
          <a:xfrm>
            <a:off x="785752" y="446569"/>
            <a:ext cx="4283967" cy="133204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8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نمونه کارها ساده</a:t>
            </a:r>
          </a:p>
          <a:p>
            <a:pPr marL="0" indent="0" algn="r" rtl="1">
              <a:lnSpc>
                <a:spcPct val="8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273535-6E5B-4D22-A551-8F1551797577}"/>
              </a:ext>
            </a:extLst>
          </p:cNvPr>
          <p:cNvSpPr txBox="1"/>
          <p:nvPr/>
        </p:nvSpPr>
        <p:spPr>
          <a:xfrm>
            <a:off x="800920" y="2787317"/>
            <a:ext cx="380983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ارائه پاورپوینت مدرنی را دریافت کنید که به زیبایی طراحی شده است. من امیدوارم و معتقدم که این الگو زمان، پول و اعتبار شما را جلب کند.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13E941-05F6-4B4A-8966-B0A95A250383}"/>
              </a:ext>
            </a:extLst>
          </p:cNvPr>
          <p:cNvSpPr txBox="1"/>
          <p:nvPr/>
        </p:nvSpPr>
        <p:spPr>
          <a:xfrm>
            <a:off x="800920" y="2052134"/>
            <a:ext cx="4047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accent3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174B493C-BFE0-4AF5-982E-AEC2B2D1BFB4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7E1BD07-91D7-42A3-BA84-76519ADFEBEE}"/>
              </a:ext>
            </a:extLst>
          </p:cNvPr>
          <p:cNvGrpSpPr/>
          <p:nvPr/>
        </p:nvGrpSpPr>
        <p:grpSpPr>
          <a:xfrm>
            <a:off x="946528" y="1795044"/>
            <a:ext cx="10308374" cy="4243818"/>
            <a:chOff x="946528" y="1545254"/>
            <a:chExt cx="10308374" cy="4743396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01226AA2-A43B-4824-A60F-AB0064287867}"/>
                </a:ext>
              </a:extLst>
            </p:cNvPr>
            <p:cNvSpPr/>
            <p:nvPr/>
          </p:nvSpPr>
          <p:spPr>
            <a:xfrm>
              <a:off x="946528" y="1545254"/>
              <a:ext cx="5091726" cy="2320927"/>
            </a:xfrm>
            <a:prstGeom prst="roundRect">
              <a:avLst>
                <a:gd name="adj" fmla="val 12588"/>
              </a:avLst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5D6C67C3-E6AA-4651-BB08-6C429D08E00F}"/>
                </a:ext>
              </a:extLst>
            </p:cNvPr>
            <p:cNvSpPr/>
            <p:nvPr/>
          </p:nvSpPr>
          <p:spPr>
            <a:xfrm>
              <a:off x="6146916" y="1545254"/>
              <a:ext cx="5107986" cy="2320927"/>
            </a:xfrm>
            <a:prstGeom prst="roundRect">
              <a:avLst>
                <a:gd name="adj" fmla="val 12588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168752D4-A020-4C04-8357-4366142A7FC5}"/>
                </a:ext>
              </a:extLst>
            </p:cNvPr>
            <p:cNvSpPr/>
            <p:nvPr/>
          </p:nvSpPr>
          <p:spPr>
            <a:xfrm>
              <a:off x="946528" y="3967723"/>
              <a:ext cx="5091726" cy="2320927"/>
            </a:xfrm>
            <a:prstGeom prst="roundRect">
              <a:avLst>
                <a:gd name="adj" fmla="val 12588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81C0C7FD-0C13-444C-89B3-1E5C69CB3814}"/>
                </a:ext>
              </a:extLst>
            </p:cNvPr>
            <p:cNvSpPr/>
            <p:nvPr/>
          </p:nvSpPr>
          <p:spPr>
            <a:xfrm>
              <a:off x="6146916" y="3967723"/>
              <a:ext cx="5107986" cy="2320927"/>
            </a:xfrm>
            <a:prstGeom prst="roundRect">
              <a:avLst>
                <a:gd name="adj" fmla="val 12588"/>
              </a:avLst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8" name="Block Arc 33">
            <a:extLst>
              <a:ext uri="{FF2B5EF4-FFF2-40B4-BE49-F238E27FC236}">
                <a16:creationId xmlns:a16="http://schemas.microsoft.com/office/drawing/2014/main" id="{60C63F48-6742-4575-AF73-E79742C768F2}"/>
              </a:ext>
            </a:extLst>
          </p:cNvPr>
          <p:cNvSpPr/>
          <p:nvPr/>
        </p:nvSpPr>
        <p:spPr>
          <a:xfrm rot="5400000">
            <a:off x="4239239" y="2078435"/>
            <a:ext cx="3709895" cy="3709895"/>
          </a:xfrm>
          <a:prstGeom prst="blockArc">
            <a:avLst>
              <a:gd name="adj1" fmla="val 16229915"/>
              <a:gd name="adj2" fmla="val 21506646"/>
              <a:gd name="adj3" fmla="val 1547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Block Arc 34">
            <a:extLst>
              <a:ext uri="{FF2B5EF4-FFF2-40B4-BE49-F238E27FC236}">
                <a16:creationId xmlns:a16="http://schemas.microsoft.com/office/drawing/2014/main" id="{89B08FA4-0142-439C-AA63-8E836AC0ECC9}"/>
              </a:ext>
            </a:extLst>
          </p:cNvPr>
          <p:cNvSpPr/>
          <p:nvPr/>
        </p:nvSpPr>
        <p:spPr>
          <a:xfrm>
            <a:off x="4239239" y="2060850"/>
            <a:ext cx="3709895" cy="3709895"/>
          </a:xfrm>
          <a:prstGeom prst="blockArc">
            <a:avLst>
              <a:gd name="adj1" fmla="val 16267252"/>
              <a:gd name="adj2" fmla="val 21557561"/>
              <a:gd name="adj3" fmla="val 1523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Block Arc 35">
            <a:extLst>
              <a:ext uri="{FF2B5EF4-FFF2-40B4-BE49-F238E27FC236}">
                <a16:creationId xmlns:a16="http://schemas.microsoft.com/office/drawing/2014/main" id="{E1250F3B-7EC2-4C69-BFB7-1363A8C578F0}"/>
              </a:ext>
            </a:extLst>
          </p:cNvPr>
          <p:cNvSpPr/>
          <p:nvPr/>
        </p:nvSpPr>
        <p:spPr>
          <a:xfrm rot="10800000">
            <a:off x="4239239" y="2078434"/>
            <a:ext cx="3709895" cy="3709895"/>
          </a:xfrm>
          <a:prstGeom prst="blockArc">
            <a:avLst>
              <a:gd name="adj1" fmla="val 16302188"/>
              <a:gd name="adj2" fmla="val 21556929"/>
              <a:gd name="adj3" fmla="val 157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Block Arc 36">
            <a:extLst>
              <a:ext uri="{FF2B5EF4-FFF2-40B4-BE49-F238E27FC236}">
                <a16:creationId xmlns:a16="http://schemas.microsoft.com/office/drawing/2014/main" id="{DA504396-8C4B-45CD-8007-95FBF11356FB}"/>
              </a:ext>
            </a:extLst>
          </p:cNvPr>
          <p:cNvSpPr/>
          <p:nvPr/>
        </p:nvSpPr>
        <p:spPr>
          <a:xfrm rot="16200000">
            <a:off x="4239239" y="2060851"/>
            <a:ext cx="3709895" cy="3709895"/>
          </a:xfrm>
          <a:prstGeom prst="blockArc">
            <a:avLst>
              <a:gd name="adj1" fmla="val 16302188"/>
              <a:gd name="adj2" fmla="val 21530925"/>
              <a:gd name="adj3" fmla="val 159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12" name="Group 37">
            <a:extLst>
              <a:ext uri="{FF2B5EF4-FFF2-40B4-BE49-F238E27FC236}">
                <a16:creationId xmlns:a16="http://schemas.microsoft.com/office/drawing/2014/main" id="{5A99CAC0-8C3E-481C-9976-8B59B0FB6800}"/>
              </a:ext>
            </a:extLst>
          </p:cNvPr>
          <p:cNvGrpSpPr/>
          <p:nvPr/>
        </p:nvGrpSpPr>
        <p:grpSpPr>
          <a:xfrm>
            <a:off x="4491711" y="2309860"/>
            <a:ext cx="3218009" cy="3200946"/>
            <a:chOff x="2958282" y="2168932"/>
            <a:chExt cx="3218009" cy="320094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CF70F66-E491-46DA-B84E-82B81A365AC0}"/>
                </a:ext>
              </a:extLst>
            </p:cNvPr>
            <p:cNvSpPr txBox="1"/>
            <p:nvPr/>
          </p:nvSpPr>
          <p:spPr>
            <a:xfrm rot="2979303">
              <a:off x="3821466" y="2401399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ضعف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728755B-58C1-4261-8BD9-A874FB4B3CAD}"/>
                </a:ext>
              </a:extLst>
            </p:cNvPr>
            <p:cNvSpPr txBox="1"/>
            <p:nvPr/>
          </p:nvSpPr>
          <p:spPr>
            <a:xfrm rot="18900000">
              <a:off x="2958282" y="2437888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نقاط قوت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31C55C4-1842-490D-90E5-E1BA824C071F}"/>
                </a:ext>
              </a:extLst>
            </p:cNvPr>
            <p:cNvSpPr txBox="1"/>
            <p:nvPr/>
          </p:nvSpPr>
          <p:spPr>
            <a:xfrm rot="13500000">
              <a:off x="2958282" y="3301984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فرصت ها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243F6BE-74DC-4325-B26C-3CE6C2DD1803}"/>
                </a:ext>
              </a:extLst>
            </p:cNvPr>
            <p:cNvSpPr txBox="1"/>
            <p:nvPr/>
          </p:nvSpPr>
          <p:spPr>
            <a:xfrm rot="8100000">
              <a:off x="3875930" y="3274102"/>
              <a:ext cx="2300361" cy="183542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2348932"/>
                </a:avLst>
              </a:prstTxWarp>
              <a:spAutoFit/>
            </a:bodyPr>
            <a:lstStyle/>
            <a:p>
              <a:pPr algn="ctr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تهدیدها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E64DF046-7F3B-4927-97B1-4A7BE763EFC2}"/>
              </a:ext>
            </a:extLst>
          </p:cNvPr>
          <p:cNvSpPr/>
          <p:nvPr/>
        </p:nvSpPr>
        <p:spPr>
          <a:xfrm>
            <a:off x="4812546" y="2617126"/>
            <a:ext cx="2596900" cy="2596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18" name="Group 51">
            <a:extLst>
              <a:ext uri="{FF2B5EF4-FFF2-40B4-BE49-F238E27FC236}">
                <a16:creationId xmlns:a16="http://schemas.microsoft.com/office/drawing/2014/main" id="{94728393-0BB2-4365-9C8C-3EEBC3F24511}"/>
              </a:ext>
            </a:extLst>
          </p:cNvPr>
          <p:cNvGrpSpPr/>
          <p:nvPr/>
        </p:nvGrpSpPr>
        <p:grpSpPr>
          <a:xfrm>
            <a:off x="1386250" y="2141772"/>
            <a:ext cx="2936722" cy="1447692"/>
            <a:chOff x="270023" y="1638319"/>
            <a:chExt cx="2605242" cy="146217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A16A958-B4C8-41FD-BAA7-647B2D55F1E4}"/>
                </a:ext>
              </a:extLst>
            </p:cNvPr>
            <p:cNvSpPr txBox="1"/>
            <p:nvPr/>
          </p:nvSpPr>
          <p:spPr>
            <a:xfrm>
              <a:off x="270024" y="1911471"/>
              <a:ext cx="2605241" cy="1189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E5D1DEB-618E-41A4-B0DF-E85F2D3BD030}"/>
                </a:ext>
              </a:extLst>
            </p:cNvPr>
            <p:cNvSpPr txBox="1"/>
            <p:nvPr/>
          </p:nvSpPr>
          <p:spPr>
            <a:xfrm>
              <a:off x="270023" y="1638319"/>
              <a:ext cx="2605241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59">
            <a:extLst>
              <a:ext uri="{FF2B5EF4-FFF2-40B4-BE49-F238E27FC236}">
                <a16:creationId xmlns:a16="http://schemas.microsoft.com/office/drawing/2014/main" id="{06835D79-8836-4E4D-B6A4-C9C711B79C1C}"/>
              </a:ext>
            </a:extLst>
          </p:cNvPr>
          <p:cNvGrpSpPr/>
          <p:nvPr/>
        </p:nvGrpSpPr>
        <p:grpSpPr>
          <a:xfrm>
            <a:off x="1386250" y="4249900"/>
            <a:ext cx="2936722" cy="1447692"/>
            <a:chOff x="270023" y="1638319"/>
            <a:chExt cx="2605242" cy="146217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FA16685-FD84-43AD-A1AC-5F95CCCA9201}"/>
                </a:ext>
              </a:extLst>
            </p:cNvPr>
            <p:cNvSpPr txBox="1"/>
            <p:nvPr/>
          </p:nvSpPr>
          <p:spPr>
            <a:xfrm>
              <a:off x="270024" y="1911471"/>
              <a:ext cx="2605241" cy="1189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19F8403-BFF5-4EC2-A72A-8A3A28D1B96A}"/>
                </a:ext>
              </a:extLst>
            </p:cNvPr>
            <p:cNvSpPr txBox="1"/>
            <p:nvPr/>
          </p:nvSpPr>
          <p:spPr>
            <a:xfrm>
              <a:off x="270023" y="1638319"/>
              <a:ext cx="2605241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62">
            <a:extLst>
              <a:ext uri="{FF2B5EF4-FFF2-40B4-BE49-F238E27FC236}">
                <a16:creationId xmlns:a16="http://schemas.microsoft.com/office/drawing/2014/main" id="{0E425DFF-B36C-4055-8F7F-55079C51BA4A}"/>
              </a:ext>
            </a:extLst>
          </p:cNvPr>
          <p:cNvGrpSpPr/>
          <p:nvPr/>
        </p:nvGrpSpPr>
        <p:grpSpPr>
          <a:xfrm>
            <a:off x="7854124" y="2141772"/>
            <a:ext cx="2936722" cy="1447692"/>
            <a:chOff x="270023" y="1638319"/>
            <a:chExt cx="2605242" cy="146217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88536B-0A71-4FA9-9D67-25A5D141D649}"/>
                </a:ext>
              </a:extLst>
            </p:cNvPr>
            <p:cNvSpPr txBox="1"/>
            <p:nvPr/>
          </p:nvSpPr>
          <p:spPr>
            <a:xfrm>
              <a:off x="270024" y="1911471"/>
              <a:ext cx="2605241" cy="1189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5C92C74-2243-4BCF-8D78-870F39070C6A}"/>
                </a:ext>
              </a:extLst>
            </p:cNvPr>
            <p:cNvSpPr txBox="1"/>
            <p:nvPr/>
          </p:nvSpPr>
          <p:spPr>
            <a:xfrm>
              <a:off x="270023" y="1638319"/>
              <a:ext cx="2605241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74">
            <a:extLst>
              <a:ext uri="{FF2B5EF4-FFF2-40B4-BE49-F238E27FC236}">
                <a16:creationId xmlns:a16="http://schemas.microsoft.com/office/drawing/2014/main" id="{C8AE5B7F-8023-4AA9-9ADF-9EBB5A962390}"/>
              </a:ext>
            </a:extLst>
          </p:cNvPr>
          <p:cNvGrpSpPr/>
          <p:nvPr/>
        </p:nvGrpSpPr>
        <p:grpSpPr>
          <a:xfrm>
            <a:off x="7858316" y="4249900"/>
            <a:ext cx="2936722" cy="1447692"/>
            <a:chOff x="270023" y="1638319"/>
            <a:chExt cx="2605242" cy="146217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4FC78DB-7144-447E-9D0F-F999054F6225}"/>
                </a:ext>
              </a:extLst>
            </p:cNvPr>
            <p:cNvSpPr txBox="1"/>
            <p:nvPr/>
          </p:nvSpPr>
          <p:spPr>
            <a:xfrm>
              <a:off x="270024" y="1911471"/>
              <a:ext cx="2605241" cy="1189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FAEBB4C-9409-4D5B-B1F3-D7DF29B90FE4}"/>
                </a:ext>
              </a:extLst>
            </p:cNvPr>
            <p:cNvSpPr txBox="1"/>
            <p:nvPr/>
          </p:nvSpPr>
          <p:spPr>
            <a:xfrm>
              <a:off x="270023" y="1638319"/>
              <a:ext cx="2605241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" name="Block Arc 41">
            <a:extLst>
              <a:ext uri="{FF2B5EF4-FFF2-40B4-BE49-F238E27FC236}">
                <a16:creationId xmlns:a16="http://schemas.microsoft.com/office/drawing/2014/main" id="{899D2771-D6B8-4913-9391-02520A183473}"/>
              </a:ext>
            </a:extLst>
          </p:cNvPr>
          <p:cNvSpPr/>
          <p:nvPr/>
        </p:nvSpPr>
        <p:spPr>
          <a:xfrm>
            <a:off x="5344145" y="2787849"/>
            <a:ext cx="1566617" cy="2185893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FDC54EB-189B-43B5-838C-0B86B80CC0E2}"/>
              </a:ext>
            </a:extLst>
          </p:cNvPr>
          <p:cNvSpPr txBox="1"/>
          <p:nvPr/>
        </p:nvSpPr>
        <p:spPr>
          <a:xfrm>
            <a:off x="5167680" y="3322120"/>
            <a:ext cx="1781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SWOT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58">
            <a:extLst>
              <a:ext uri="{FF2B5EF4-FFF2-40B4-BE49-F238E27FC236}">
                <a16:creationId xmlns:a16="http://schemas.microsoft.com/office/drawing/2014/main" id="{01D4445F-A30B-4A4E-919B-D94FAC51ED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4615271"/>
              </p:ext>
            </p:extLst>
          </p:nvPr>
        </p:nvGraphicFramePr>
        <p:xfrm>
          <a:off x="209548" y="1868258"/>
          <a:ext cx="5831692" cy="3370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2">
            <a:extLst>
              <a:ext uri="{FF2B5EF4-FFF2-40B4-BE49-F238E27FC236}">
                <a16:creationId xmlns:a16="http://schemas.microsoft.com/office/drawing/2014/main" id="{ECC513FE-7474-4A39-AB65-1EBDCF8D2080}"/>
              </a:ext>
            </a:extLst>
          </p:cNvPr>
          <p:cNvGrpSpPr/>
          <p:nvPr/>
        </p:nvGrpSpPr>
        <p:grpSpPr>
          <a:xfrm>
            <a:off x="1035062" y="1743821"/>
            <a:ext cx="1393226" cy="4378656"/>
            <a:chOff x="892178" y="1883555"/>
            <a:chExt cx="921426" cy="2895874"/>
          </a:xfrm>
          <a:solidFill>
            <a:srgbClr val="FAB117"/>
          </a:solidFill>
        </p:grpSpPr>
        <p:sp>
          <p:nvSpPr>
            <p:cNvPr id="5" name="Oval 19">
              <a:extLst>
                <a:ext uri="{FF2B5EF4-FFF2-40B4-BE49-F238E27FC236}">
                  <a16:creationId xmlns:a16="http://schemas.microsoft.com/office/drawing/2014/main" id="{DFCDC029-54B1-4064-A968-1967A918EFFA}"/>
                </a:ext>
              </a:extLst>
            </p:cNvPr>
            <p:cNvSpPr/>
            <p:nvPr/>
          </p:nvSpPr>
          <p:spPr>
            <a:xfrm>
              <a:off x="892178" y="1883555"/>
              <a:ext cx="921426" cy="2895874"/>
            </a:xfrm>
            <a:custGeom>
              <a:avLst/>
              <a:gdLst/>
              <a:ahLst/>
              <a:cxnLst/>
              <a:rect l="l" t="t" r="r" b="b"/>
              <a:pathLst>
                <a:path w="921426" h="2895874">
                  <a:moveTo>
                    <a:pt x="460710" y="79015"/>
                  </a:moveTo>
                  <a:cubicBezTo>
                    <a:pt x="348733" y="79015"/>
                    <a:pt x="257957" y="169791"/>
                    <a:pt x="257957" y="281768"/>
                  </a:cubicBezTo>
                  <a:lnTo>
                    <a:pt x="257957" y="2101665"/>
                  </a:lnTo>
                  <a:cubicBezTo>
                    <a:pt x="153385" y="2169455"/>
                    <a:pt x="84384" y="2288946"/>
                    <a:pt x="84384" y="2424911"/>
                  </a:cubicBezTo>
                  <a:cubicBezTo>
                    <a:pt x="84384" y="2637375"/>
                    <a:pt x="252872" y="2809612"/>
                    <a:pt x="460713" y="2809612"/>
                  </a:cubicBezTo>
                  <a:cubicBezTo>
                    <a:pt x="668554" y="2809612"/>
                    <a:pt x="837042" y="2637375"/>
                    <a:pt x="837042" y="2424911"/>
                  </a:cubicBezTo>
                  <a:cubicBezTo>
                    <a:pt x="837042" y="2288943"/>
                    <a:pt x="768038" y="2169450"/>
                    <a:pt x="663462" y="2101661"/>
                  </a:cubicBezTo>
                  <a:lnTo>
                    <a:pt x="663462" y="281769"/>
                  </a:lnTo>
                  <a:cubicBezTo>
                    <a:pt x="663462" y="169792"/>
                    <a:pt x="572686" y="79016"/>
                    <a:pt x="460709" y="79016"/>
                  </a:cubicBezTo>
                  <a:close/>
                  <a:moveTo>
                    <a:pt x="460709" y="0"/>
                  </a:moveTo>
                  <a:lnTo>
                    <a:pt x="460708" y="1"/>
                  </a:lnTo>
                  <a:cubicBezTo>
                    <a:pt x="618710" y="1"/>
                    <a:pt x="746796" y="128087"/>
                    <a:pt x="746796" y="286089"/>
                  </a:cubicBezTo>
                  <a:lnTo>
                    <a:pt x="746796" y="2058414"/>
                  </a:lnTo>
                  <a:cubicBezTo>
                    <a:pt x="853753" y="2143099"/>
                    <a:pt x="921426" y="2275926"/>
                    <a:pt x="921426" y="2424911"/>
                  </a:cubicBezTo>
                  <a:cubicBezTo>
                    <a:pt x="921426" y="2685017"/>
                    <a:pt x="715158" y="2895874"/>
                    <a:pt x="460713" y="2895874"/>
                  </a:cubicBezTo>
                  <a:cubicBezTo>
                    <a:pt x="206268" y="2895874"/>
                    <a:pt x="0" y="2685017"/>
                    <a:pt x="0" y="2424911"/>
                  </a:cubicBezTo>
                  <a:cubicBezTo>
                    <a:pt x="0" y="2275930"/>
                    <a:pt x="67669" y="2143106"/>
                    <a:pt x="174621" y="2058421"/>
                  </a:cubicBezTo>
                  <a:lnTo>
                    <a:pt x="174621" y="286088"/>
                  </a:lnTo>
                  <a:cubicBezTo>
                    <a:pt x="174621" y="128086"/>
                    <a:pt x="302707" y="0"/>
                    <a:pt x="4607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rgbClr val="FAB117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Oval 4">
              <a:extLst>
                <a:ext uri="{FF2B5EF4-FFF2-40B4-BE49-F238E27FC236}">
                  <a16:creationId xmlns:a16="http://schemas.microsoft.com/office/drawing/2014/main" id="{A3FBF10E-F862-46E2-9EAC-4CE688608677}"/>
                </a:ext>
              </a:extLst>
            </p:cNvPr>
            <p:cNvSpPr/>
            <p:nvPr/>
          </p:nvSpPr>
          <p:spPr>
            <a:xfrm>
              <a:off x="1063351" y="4012484"/>
              <a:ext cx="579081" cy="5919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rgbClr val="FAB117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DA38C68-C49C-4420-85FD-F91A56633050}"/>
              </a:ext>
            </a:extLst>
          </p:cNvPr>
          <p:cNvSpPr txBox="1"/>
          <p:nvPr/>
        </p:nvSpPr>
        <p:spPr>
          <a:xfrm>
            <a:off x="2096193" y="1708443"/>
            <a:ext cx="94252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2"/>
                </a:solidFill>
                <a:cs typeface="B Nazanin" panose="00000400000000000000" pitchFamily="2" charset="-78"/>
              </a:rPr>
              <a:t>80%</a:t>
            </a:r>
            <a:endParaRPr lang="ko-KR" altLang="en-US" sz="20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oup 6">
            <a:extLst>
              <a:ext uri="{FF2B5EF4-FFF2-40B4-BE49-F238E27FC236}">
                <a16:creationId xmlns:a16="http://schemas.microsoft.com/office/drawing/2014/main" id="{5302DEE9-F6D0-458E-BFF1-F2A719942766}"/>
              </a:ext>
            </a:extLst>
          </p:cNvPr>
          <p:cNvGrpSpPr/>
          <p:nvPr/>
        </p:nvGrpSpPr>
        <p:grpSpPr>
          <a:xfrm>
            <a:off x="3816018" y="1743821"/>
            <a:ext cx="1393226" cy="4378656"/>
            <a:chOff x="892178" y="1883555"/>
            <a:chExt cx="921426" cy="2895874"/>
          </a:xfrm>
          <a:solidFill>
            <a:schemeClr val="accent3"/>
          </a:solidFill>
        </p:grpSpPr>
        <p:sp>
          <p:nvSpPr>
            <p:cNvPr id="9" name="Oval 19">
              <a:extLst>
                <a:ext uri="{FF2B5EF4-FFF2-40B4-BE49-F238E27FC236}">
                  <a16:creationId xmlns:a16="http://schemas.microsoft.com/office/drawing/2014/main" id="{6FC8A387-444F-480F-A9E8-4FC1D5FA7050}"/>
                </a:ext>
              </a:extLst>
            </p:cNvPr>
            <p:cNvSpPr/>
            <p:nvPr/>
          </p:nvSpPr>
          <p:spPr>
            <a:xfrm>
              <a:off x="892178" y="1883555"/>
              <a:ext cx="921426" cy="2895874"/>
            </a:xfrm>
            <a:custGeom>
              <a:avLst/>
              <a:gdLst/>
              <a:ahLst/>
              <a:cxnLst/>
              <a:rect l="l" t="t" r="r" b="b"/>
              <a:pathLst>
                <a:path w="921426" h="2895874">
                  <a:moveTo>
                    <a:pt x="460710" y="79015"/>
                  </a:moveTo>
                  <a:cubicBezTo>
                    <a:pt x="348733" y="79015"/>
                    <a:pt x="257957" y="169791"/>
                    <a:pt x="257957" y="281768"/>
                  </a:cubicBezTo>
                  <a:lnTo>
                    <a:pt x="257957" y="2101665"/>
                  </a:lnTo>
                  <a:cubicBezTo>
                    <a:pt x="153385" y="2169455"/>
                    <a:pt x="84384" y="2288946"/>
                    <a:pt x="84384" y="2424911"/>
                  </a:cubicBezTo>
                  <a:cubicBezTo>
                    <a:pt x="84384" y="2637375"/>
                    <a:pt x="252872" y="2809612"/>
                    <a:pt x="460713" y="2809612"/>
                  </a:cubicBezTo>
                  <a:cubicBezTo>
                    <a:pt x="668554" y="2809612"/>
                    <a:pt x="837042" y="2637375"/>
                    <a:pt x="837042" y="2424911"/>
                  </a:cubicBezTo>
                  <a:cubicBezTo>
                    <a:pt x="837042" y="2288943"/>
                    <a:pt x="768038" y="2169450"/>
                    <a:pt x="663462" y="2101661"/>
                  </a:cubicBezTo>
                  <a:lnTo>
                    <a:pt x="663462" y="281769"/>
                  </a:lnTo>
                  <a:cubicBezTo>
                    <a:pt x="663462" y="169792"/>
                    <a:pt x="572686" y="79016"/>
                    <a:pt x="460709" y="79016"/>
                  </a:cubicBezTo>
                  <a:close/>
                  <a:moveTo>
                    <a:pt x="460709" y="0"/>
                  </a:moveTo>
                  <a:lnTo>
                    <a:pt x="460708" y="1"/>
                  </a:lnTo>
                  <a:cubicBezTo>
                    <a:pt x="618710" y="1"/>
                    <a:pt x="746796" y="128087"/>
                    <a:pt x="746796" y="286089"/>
                  </a:cubicBezTo>
                  <a:lnTo>
                    <a:pt x="746796" y="2058414"/>
                  </a:lnTo>
                  <a:cubicBezTo>
                    <a:pt x="853753" y="2143099"/>
                    <a:pt x="921426" y="2275926"/>
                    <a:pt x="921426" y="2424911"/>
                  </a:cubicBezTo>
                  <a:cubicBezTo>
                    <a:pt x="921426" y="2685017"/>
                    <a:pt x="715158" y="2895874"/>
                    <a:pt x="460713" y="2895874"/>
                  </a:cubicBezTo>
                  <a:cubicBezTo>
                    <a:pt x="206268" y="2895874"/>
                    <a:pt x="0" y="2685017"/>
                    <a:pt x="0" y="2424911"/>
                  </a:cubicBezTo>
                  <a:cubicBezTo>
                    <a:pt x="0" y="2275930"/>
                    <a:pt x="67669" y="2143106"/>
                    <a:pt x="174621" y="2058421"/>
                  </a:cubicBezTo>
                  <a:lnTo>
                    <a:pt x="174621" y="286088"/>
                  </a:lnTo>
                  <a:cubicBezTo>
                    <a:pt x="174621" y="128086"/>
                    <a:pt x="302707" y="0"/>
                    <a:pt x="4607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8581348B-B77F-40B6-8C90-00A31CF0A807}"/>
                </a:ext>
              </a:extLst>
            </p:cNvPr>
            <p:cNvSpPr/>
            <p:nvPr/>
          </p:nvSpPr>
          <p:spPr>
            <a:xfrm>
              <a:off x="1063351" y="4012484"/>
              <a:ext cx="579081" cy="5919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1" name="Rectangle 11">
            <a:extLst>
              <a:ext uri="{FF2B5EF4-FFF2-40B4-BE49-F238E27FC236}">
                <a16:creationId xmlns:a16="http://schemas.microsoft.com/office/drawing/2014/main" id="{99D51F7E-5079-4F79-8196-203BCF15085C}"/>
              </a:ext>
            </a:extLst>
          </p:cNvPr>
          <p:cNvSpPr/>
          <p:nvPr/>
        </p:nvSpPr>
        <p:spPr>
          <a:xfrm>
            <a:off x="2567453" y="4821845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7F4C3219-9FB9-4E23-81C9-66FE49A5B648}"/>
              </a:ext>
            </a:extLst>
          </p:cNvPr>
          <p:cNvSpPr/>
          <p:nvPr/>
        </p:nvSpPr>
        <p:spPr>
          <a:xfrm>
            <a:off x="2567453" y="4520480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01566FCC-4127-49E0-BA9A-11F1253D3902}"/>
              </a:ext>
            </a:extLst>
          </p:cNvPr>
          <p:cNvSpPr/>
          <p:nvPr/>
        </p:nvSpPr>
        <p:spPr>
          <a:xfrm>
            <a:off x="2567453" y="4219116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4BABFAB6-BB17-446B-AAB0-1F07AEAB3504}"/>
              </a:ext>
            </a:extLst>
          </p:cNvPr>
          <p:cNvSpPr/>
          <p:nvPr/>
        </p:nvSpPr>
        <p:spPr>
          <a:xfrm>
            <a:off x="2567453" y="3917752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7DE685EC-F9A5-4CB9-895A-B18103D3B58D}"/>
              </a:ext>
            </a:extLst>
          </p:cNvPr>
          <p:cNvSpPr/>
          <p:nvPr/>
        </p:nvSpPr>
        <p:spPr>
          <a:xfrm>
            <a:off x="2423453" y="3616388"/>
            <a:ext cx="432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16">
            <a:extLst>
              <a:ext uri="{FF2B5EF4-FFF2-40B4-BE49-F238E27FC236}">
                <a16:creationId xmlns:a16="http://schemas.microsoft.com/office/drawing/2014/main" id="{CA298BFD-7AF4-4841-8701-421165AFB531}"/>
              </a:ext>
            </a:extLst>
          </p:cNvPr>
          <p:cNvSpPr/>
          <p:nvPr/>
        </p:nvSpPr>
        <p:spPr>
          <a:xfrm>
            <a:off x="2567453" y="3315024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id="{B493BEA1-7AF7-400C-91CF-BDEAB40F59C4}"/>
              </a:ext>
            </a:extLst>
          </p:cNvPr>
          <p:cNvSpPr/>
          <p:nvPr/>
        </p:nvSpPr>
        <p:spPr>
          <a:xfrm>
            <a:off x="2567453" y="3013660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id="{1977BD05-3937-48AD-A49C-F9C49B80D6AB}"/>
              </a:ext>
            </a:extLst>
          </p:cNvPr>
          <p:cNvSpPr/>
          <p:nvPr/>
        </p:nvSpPr>
        <p:spPr>
          <a:xfrm>
            <a:off x="2567453" y="2712296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id="{FBDFB084-D56F-4AEB-8B92-A82519F16327}"/>
              </a:ext>
            </a:extLst>
          </p:cNvPr>
          <p:cNvSpPr/>
          <p:nvPr/>
        </p:nvSpPr>
        <p:spPr>
          <a:xfrm>
            <a:off x="2567453" y="2410932"/>
            <a:ext cx="288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id="{3D0460BC-CAED-42B0-AFE2-AD26543B0611}"/>
              </a:ext>
            </a:extLst>
          </p:cNvPr>
          <p:cNvSpPr/>
          <p:nvPr/>
        </p:nvSpPr>
        <p:spPr>
          <a:xfrm>
            <a:off x="2315453" y="2109568"/>
            <a:ext cx="5400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B3F32C1-6541-4547-80E7-E38ABAA0E1D2}"/>
              </a:ext>
            </a:extLst>
          </p:cNvPr>
          <p:cNvSpPr txBox="1"/>
          <p:nvPr/>
        </p:nvSpPr>
        <p:spPr>
          <a:xfrm>
            <a:off x="3245094" y="1708441"/>
            <a:ext cx="903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accent3"/>
                </a:solidFill>
                <a:cs typeface="B Nazanin" panose="00000400000000000000" pitchFamily="2" charset="-78"/>
              </a:rPr>
              <a:t>40%</a:t>
            </a:r>
            <a:endParaRPr lang="ko-KR" altLang="en-US" sz="20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 22">
            <a:extLst>
              <a:ext uri="{FF2B5EF4-FFF2-40B4-BE49-F238E27FC236}">
                <a16:creationId xmlns:a16="http://schemas.microsoft.com/office/drawing/2014/main" id="{BEEA3591-192C-4A10-AE44-460BDCE5A447}"/>
              </a:ext>
            </a:extLst>
          </p:cNvPr>
          <p:cNvSpPr/>
          <p:nvPr/>
        </p:nvSpPr>
        <p:spPr>
          <a:xfrm>
            <a:off x="3424914" y="4816708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3" name="Rectangle 23">
            <a:extLst>
              <a:ext uri="{FF2B5EF4-FFF2-40B4-BE49-F238E27FC236}">
                <a16:creationId xmlns:a16="http://schemas.microsoft.com/office/drawing/2014/main" id="{AD9E43D6-B600-4FDF-B9EA-06A642F06021}"/>
              </a:ext>
            </a:extLst>
          </p:cNvPr>
          <p:cNvSpPr/>
          <p:nvPr/>
        </p:nvSpPr>
        <p:spPr>
          <a:xfrm>
            <a:off x="3424914" y="4515343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0D7BD83B-6679-479A-9C7A-585D5A3F0281}"/>
              </a:ext>
            </a:extLst>
          </p:cNvPr>
          <p:cNvSpPr/>
          <p:nvPr/>
        </p:nvSpPr>
        <p:spPr>
          <a:xfrm>
            <a:off x="3424914" y="4213979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5" name="Rectangle 25">
            <a:extLst>
              <a:ext uri="{FF2B5EF4-FFF2-40B4-BE49-F238E27FC236}">
                <a16:creationId xmlns:a16="http://schemas.microsoft.com/office/drawing/2014/main" id="{24BE44E5-FFF7-4BE7-A80F-1F0E4C2DEEF0}"/>
              </a:ext>
            </a:extLst>
          </p:cNvPr>
          <p:cNvSpPr/>
          <p:nvPr/>
        </p:nvSpPr>
        <p:spPr>
          <a:xfrm>
            <a:off x="3424914" y="3912615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6" name="Rectangle 26">
            <a:extLst>
              <a:ext uri="{FF2B5EF4-FFF2-40B4-BE49-F238E27FC236}">
                <a16:creationId xmlns:a16="http://schemas.microsoft.com/office/drawing/2014/main" id="{62C44D80-9ECA-420F-B699-6E4C572CA128}"/>
              </a:ext>
            </a:extLst>
          </p:cNvPr>
          <p:cNvSpPr/>
          <p:nvPr/>
        </p:nvSpPr>
        <p:spPr>
          <a:xfrm>
            <a:off x="3424914" y="3611251"/>
            <a:ext cx="432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7" name="Rectangle 27">
            <a:extLst>
              <a:ext uri="{FF2B5EF4-FFF2-40B4-BE49-F238E27FC236}">
                <a16:creationId xmlns:a16="http://schemas.microsoft.com/office/drawing/2014/main" id="{0746840F-C8A2-4970-A999-432830DF0070}"/>
              </a:ext>
            </a:extLst>
          </p:cNvPr>
          <p:cNvSpPr/>
          <p:nvPr/>
        </p:nvSpPr>
        <p:spPr>
          <a:xfrm>
            <a:off x="3424914" y="3309887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8" name="Rectangle 28">
            <a:extLst>
              <a:ext uri="{FF2B5EF4-FFF2-40B4-BE49-F238E27FC236}">
                <a16:creationId xmlns:a16="http://schemas.microsoft.com/office/drawing/2014/main" id="{C6B44FBB-D7B2-4AED-A8DD-4DA34A1D6B8B}"/>
              </a:ext>
            </a:extLst>
          </p:cNvPr>
          <p:cNvSpPr/>
          <p:nvPr/>
        </p:nvSpPr>
        <p:spPr>
          <a:xfrm>
            <a:off x="3424914" y="3008523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9" name="Rectangle 29">
            <a:extLst>
              <a:ext uri="{FF2B5EF4-FFF2-40B4-BE49-F238E27FC236}">
                <a16:creationId xmlns:a16="http://schemas.microsoft.com/office/drawing/2014/main" id="{CCE65D7B-52AA-455E-8742-BF4E8C94A3A6}"/>
              </a:ext>
            </a:extLst>
          </p:cNvPr>
          <p:cNvSpPr/>
          <p:nvPr/>
        </p:nvSpPr>
        <p:spPr>
          <a:xfrm>
            <a:off x="3424914" y="2707159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0" name="Rectangle 30">
            <a:extLst>
              <a:ext uri="{FF2B5EF4-FFF2-40B4-BE49-F238E27FC236}">
                <a16:creationId xmlns:a16="http://schemas.microsoft.com/office/drawing/2014/main" id="{BFE55FCD-2731-4BA6-B666-B58FE0D157D1}"/>
              </a:ext>
            </a:extLst>
          </p:cNvPr>
          <p:cNvSpPr/>
          <p:nvPr/>
        </p:nvSpPr>
        <p:spPr>
          <a:xfrm>
            <a:off x="3424914" y="2405795"/>
            <a:ext cx="288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1" name="Rectangle 31">
            <a:extLst>
              <a:ext uri="{FF2B5EF4-FFF2-40B4-BE49-F238E27FC236}">
                <a16:creationId xmlns:a16="http://schemas.microsoft.com/office/drawing/2014/main" id="{A53EA175-42EC-423F-998F-809F57F6ADF2}"/>
              </a:ext>
            </a:extLst>
          </p:cNvPr>
          <p:cNvSpPr/>
          <p:nvPr/>
        </p:nvSpPr>
        <p:spPr>
          <a:xfrm>
            <a:off x="3424914" y="2104431"/>
            <a:ext cx="540000" cy="1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32" name="Group 32">
            <a:extLst>
              <a:ext uri="{FF2B5EF4-FFF2-40B4-BE49-F238E27FC236}">
                <a16:creationId xmlns:a16="http://schemas.microsoft.com/office/drawing/2014/main" id="{4A799F84-C165-423F-91CD-605D681C4497}"/>
              </a:ext>
            </a:extLst>
          </p:cNvPr>
          <p:cNvGrpSpPr/>
          <p:nvPr/>
        </p:nvGrpSpPr>
        <p:grpSpPr>
          <a:xfrm>
            <a:off x="6249542" y="3112398"/>
            <a:ext cx="5189983" cy="719450"/>
            <a:chOff x="395534" y="3737445"/>
            <a:chExt cx="3972999" cy="71945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F7103A5-3FD4-46B6-BCFF-BB57F6F5535C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D1ABEAD-73F9-4475-951F-2D8B7F615F2F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5">
            <a:extLst>
              <a:ext uri="{FF2B5EF4-FFF2-40B4-BE49-F238E27FC236}">
                <a16:creationId xmlns:a16="http://schemas.microsoft.com/office/drawing/2014/main" id="{54B4BB00-272C-45F9-8D15-B0D15FFF2168}"/>
              </a:ext>
            </a:extLst>
          </p:cNvPr>
          <p:cNvGrpSpPr/>
          <p:nvPr/>
        </p:nvGrpSpPr>
        <p:grpSpPr>
          <a:xfrm>
            <a:off x="6249542" y="3871066"/>
            <a:ext cx="5189983" cy="719450"/>
            <a:chOff x="395534" y="3737445"/>
            <a:chExt cx="3972999" cy="71945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7AEEAB5-57B4-43E4-A149-9FEEA33233C1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FFB129A-091D-41BB-A180-E8A084CE670E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8">
            <a:extLst>
              <a:ext uri="{FF2B5EF4-FFF2-40B4-BE49-F238E27FC236}">
                <a16:creationId xmlns:a16="http://schemas.microsoft.com/office/drawing/2014/main" id="{F7AA4C88-46D7-4812-A8CC-E397BED1E455}"/>
              </a:ext>
            </a:extLst>
          </p:cNvPr>
          <p:cNvGrpSpPr/>
          <p:nvPr/>
        </p:nvGrpSpPr>
        <p:grpSpPr>
          <a:xfrm>
            <a:off x="6249542" y="4629736"/>
            <a:ext cx="5189983" cy="719450"/>
            <a:chOff x="395534" y="3737445"/>
            <a:chExt cx="3972999" cy="719450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99D62DE-EA3B-4AFC-AB20-4B97AF4E9A3B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738B566-6B2B-4EE6-931B-8CDAE4CD5912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41">
            <a:extLst>
              <a:ext uri="{FF2B5EF4-FFF2-40B4-BE49-F238E27FC236}">
                <a16:creationId xmlns:a16="http://schemas.microsoft.com/office/drawing/2014/main" id="{37B84F81-3514-488D-9676-0FD99C613503}"/>
              </a:ext>
            </a:extLst>
          </p:cNvPr>
          <p:cNvGrpSpPr/>
          <p:nvPr/>
        </p:nvGrpSpPr>
        <p:grpSpPr>
          <a:xfrm>
            <a:off x="6249542" y="5388404"/>
            <a:ext cx="5189983" cy="719450"/>
            <a:chOff x="395534" y="3737445"/>
            <a:chExt cx="3972999" cy="71945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3E34BCA-5DC8-4E40-8A8E-3095C0F48D0A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281EF1F-C153-4082-A285-075405FB8BA1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4">
            <a:extLst>
              <a:ext uri="{FF2B5EF4-FFF2-40B4-BE49-F238E27FC236}">
                <a16:creationId xmlns:a16="http://schemas.microsoft.com/office/drawing/2014/main" id="{6B830872-3A59-424B-8B53-17122BABA5EB}"/>
              </a:ext>
            </a:extLst>
          </p:cNvPr>
          <p:cNvGrpSpPr/>
          <p:nvPr/>
        </p:nvGrpSpPr>
        <p:grpSpPr>
          <a:xfrm>
            <a:off x="6154292" y="1834764"/>
            <a:ext cx="301202" cy="301202"/>
            <a:chOff x="4972700" y="3925047"/>
            <a:chExt cx="391388" cy="391388"/>
          </a:xfrm>
          <a:solidFill>
            <a:srgbClr val="FAB117"/>
          </a:solidFill>
        </p:grpSpPr>
        <p:sp>
          <p:nvSpPr>
            <p:cNvPr id="45" name="Oval 45">
              <a:extLst>
                <a:ext uri="{FF2B5EF4-FFF2-40B4-BE49-F238E27FC236}">
                  <a16:creationId xmlns:a16="http://schemas.microsoft.com/office/drawing/2014/main" id="{2C11AA6E-02AD-4E62-94E3-22F7FD50C27A}"/>
                </a:ext>
              </a:extLst>
            </p:cNvPr>
            <p:cNvSpPr/>
            <p:nvPr/>
          </p:nvSpPr>
          <p:spPr>
            <a:xfrm>
              <a:off x="4972700" y="3925047"/>
              <a:ext cx="391388" cy="3913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6" name="Chevron 46">
              <a:extLst>
                <a:ext uri="{FF2B5EF4-FFF2-40B4-BE49-F238E27FC236}">
                  <a16:creationId xmlns:a16="http://schemas.microsoft.com/office/drawing/2014/main" id="{9D773696-1921-4FDF-AC97-2ACEE7E992A0}"/>
                </a:ext>
              </a:extLst>
            </p:cNvPr>
            <p:cNvSpPr/>
            <p:nvPr/>
          </p:nvSpPr>
          <p:spPr>
            <a:xfrm>
              <a:off x="5096925" y="4011172"/>
              <a:ext cx="157394" cy="215077"/>
            </a:xfrm>
            <a:prstGeom prst="chevron">
              <a:avLst>
                <a:gd name="adj" fmla="val 5990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2569290E-CFA8-496F-A3C6-968B8CC88035}"/>
              </a:ext>
            </a:extLst>
          </p:cNvPr>
          <p:cNvSpPr txBox="1"/>
          <p:nvPr/>
        </p:nvSpPr>
        <p:spPr>
          <a:xfrm>
            <a:off x="6590532" y="1806189"/>
            <a:ext cx="469611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6EA87B7-725C-4FC9-8AC3-D92BC008E3C4}"/>
              </a:ext>
            </a:extLst>
          </p:cNvPr>
          <p:cNvSpPr txBox="1"/>
          <p:nvPr/>
        </p:nvSpPr>
        <p:spPr>
          <a:xfrm>
            <a:off x="6590533" y="2169524"/>
            <a:ext cx="469659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9" name="Rounded Rectangle 25">
            <a:extLst>
              <a:ext uri="{FF2B5EF4-FFF2-40B4-BE49-F238E27FC236}">
                <a16:creationId xmlns:a16="http://schemas.microsoft.com/office/drawing/2014/main" id="{9CFEC2B5-88DE-4140-86D4-76A9421E450B}"/>
              </a:ext>
            </a:extLst>
          </p:cNvPr>
          <p:cNvSpPr/>
          <p:nvPr/>
        </p:nvSpPr>
        <p:spPr>
          <a:xfrm>
            <a:off x="1523865" y="5258492"/>
            <a:ext cx="405693" cy="341915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0" name="Rounded Rectangle 17">
            <a:extLst>
              <a:ext uri="{FF2B5EF4-FFF2-40B4-BE49-F238E27FC236}">
                <a16:creationId xmlns:a16="http://schemas.microsoft.com/office/drawing/2014/main" id="{8D259562-4626-4739-AA1C-899DDC244524}"/>
              </a:ext>
            </a:extLst>
          </p:cNvPr>
          <p:cNvSpPr>
            <a:spLocks noChangeAspect="1"/>
          </p:cNvSpPr>
          <p:nvPr/>
        </p:nvSpPr>
        <p:spPr>
          <a:xfrm>
            <a:off x="4376907" y="5194418"/>
            <a:ext cx="271448" cy="431894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8EFA54-76CC-44F7-9C9F-123BDF04D648}"/>
              </a:ext>
            </a:extLst>
          </p:cNvPr>
          <p:cNvSpPr/>
          <p:nvPr/>
        </p:nvSpPr>
        <p:spPr>
          <a:xfrm>
            <a:off x="0" y="-1"/>
            <a:ext cx="12192000" cy="1296029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00EF99-F16A-4A6D-83D0-D1964F6B1046}"/>
              </a:ext>
            </a:extLst>
          </p:cNvPr>
          <p:cNvSpPr/>
          <p:nvPr/>
        </p:nvSpPr>
        <p:spPr>
          <a:xfrm>
            <a:off x="0" y="6182086"/>
            <a:ext cx="12192000" cy="675913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9B415E-38D3-452E-89F1-DD89CD2A274D}"/>
              </a:ext>
            </a:extLst>
          </p:cNvPr>
          <p:cNvSpPr txBox="1"/>
          <p:nvPr/>
        </p:nvSpPr>
        <p:spPr>
          <a:xfrm>
            <a:off x="1967647" y="6335376"/>
            <a:ext cx="825670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LOREM </a:t>
            </a:r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خودش یک دردی است که از استفاده از کل عمل جلوگیری می کند.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2B4583-DABC-4109-B624-9AEEFCE52671}"/>
              </a:ext>
            </a:extLst>
          </p:cNvPr>
          <p:cNvSpPr txBox="1"/>
          <p:nvPr/>
        </p:nvSpPr>
        <p:spPr>
          <a:xfrm flipH="1">
            <a:off x="1002962" y="103858"/>
            <a:ext cx="10186076" cy="1107996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ctr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ایجاد می کنیم</a:t>
            </a:r>
          </a:p>
          <a:p>
            <a:pPr algn="ctr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حرفه ای</a:t>
            </a:r>
            <a:endParaRPr lang="ko-KR" altLang="en-US" sz="36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>
            <a:extLst>
              <a:ext uri="{FF2B5EF4-FFF2-40B4-BE49-F238E27FC236}">
                <a16:creationId xmlns:a16="http://schemas.microsoft.com/office/drawing/2014/main" id="{0207F81F-50F2-78E5-9125-CBC88A7C8E8B}"/>
              </a:ext>
            </a:extLst>
          </p:cNvPr>
          <p:cNvSpPr txBox="1"/>
          <p:nvPr/>
        </p:nvSpPr>
        <p:spPr>
          <a:xfrm>
            <a:off x="0" y="211703"/>
            <a:ext cx="1219200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fa-I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rPr>
              <a:t>الگوی فرآیند دایره ای پاورپوینت</a:t>
            </a:r>
            <a:endParaRPr lang="en-IN" sz="3600" b="1" dirty="0">
              <a:solidFill>
                <a:schemeClr val="tx1">
                  <a:lumMod val="75000"/>
                  <a:lumOff val="25000"/>
                </a:schemeClr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EEDEF498-4673-24A4-187F-887688168DB3}"/>
              </a:ext>
            </a:extLst>
          </p:cNvPr>
          <p:cNvGrpSpPr/>
          <p:nvPr/>
        </p:nvGrpSpPr>
        <p:grpSpPr>
          <a:xfrm>
            <a:off x="1549265" y="1144511"/>
            <a:ext cx="9093470" cy="5261228"/>
            <a:chOff x="1737365" y="1006077"/>
            <a:chExt cx="9093470" cy="526122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7493661-8B3E-6414-C980-16DA44BE2294}"/>
                </a:ext>
              </a:extLst>
            </p:cNvPr>
            <p:cNvSpPr/>
            <p:nvPr/>
          </p:nvSpPr>
          <p:spPr>
            <a:xfrm flipH="1">
              <a:off x="5216226" y="1868445"/>
              <a:ext cx="1759120" cy="987087"/>
            </a:xfrm>
            <a:custGeom>
              <a:avLst/>
              <a:gdLst>
                <a:gd name="connsiteX0" fmla="*/ 1063756 w 2128681"/>
                <a:gd name="connsiteY0" fmla="*/ -193 h 1194458"/>
                <a:gd name="connsiteX1" fmla="*/ -585 w 2128681"/>
                <a:gd name="connsiteY1" fmla="*/ 242956 h 1194458"/>
                <a:gd name="connsiteX2" fmla="*/ 1183612 w 2128681"/>
                <a:gd name="connsiteY2" fmla="*/ 1187441 h 1194458"/>
                <a:gd name="connsiteX3" fmla="*/ 2128096 w 2128681"/>
                <a:gd name="connsiteY3" fmla="*/ 242956 h 1194458"/>
                <a:gd name="connsiteX4" fmla="*/ 1063756 w 2128681"/>
                <a:gd name="connsiteY4" fmla="*/ -193 h 119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681" h="1194458">
                  <a:moveTo>
                    <a:pt x="1063756" y="-193"/>
                  </a:moveTo>
                  <a:cubicBezTo>
                    <a:pt x="695159" y="-638"/>
                    <a:pt x="331255" y="82494"/>
                    <a:pt x="-585" y="242956"/>
                  </a:cubicBezTo>
                  <a:cubicBezTo>
                    <a:pt x="65608" y="830775"/>
                    <a:pt x="595793" y="1253634"/>
                    <a:pt x="1183612" y="1187441"/>
                  </a:cubicBezTo>
                  <a:cubicBezTo>
                    <a:pt x="1680218" y="1131517"/>
                    <a:pt x="2072173" y="739578"/>
                    <a:pt x="2128096" y="242956"/>
                  </a:cubicBezTo>
                  <a:cubicBezTo>
                    <a:pt x="1796281" y="82494"/>
                    <a:pt x="1432368" y="-638"/>
                    <a:pt x="1063756" y="-193"/>
                  </a:cubicBezTo>
                  <a:close/>
                </a:path>
              </a:pathLst>
            </a:custGeom>
            <a:solidFill>
              <a:schemeClr val="accent3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B94623F-3614-D863-9D51-CB42B56BAE29}"/>
                </a:ext>
              </a:extLst>
            </p:cNvPr>
            <p:cNvSpPr/>
            <p:nvPr/>
          </p:nvSpPr>
          <p:spPr>
            <a:xfrm flipH="1">
              <a:off x="6612456" y="1851300"/>
              <a:ext cx="810439" cy="407161"/>
            </a:xfrm>
            <a:custGeom>
              <a:avLst/>
              <a:gdLst>
                <a:gd name="connsiteX0" fmla="*/ 980113 w 980698"/>
                <a:gd name="connsiteY0" fmla="*/ -194 h 492699"/>
                <a:gd name="connsiteX1" fmla="*/ -585 w 980698"/>
                <a:gd name="connsiteY1" fmla="*/ 492505 h 49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0698" h="492699">
                  <a:moveTo>
                    <a:pt x="980113" y="-194"/>
                  </a:moveTo>
                  <a:cubicBezTo>
                    <a:pt x="621112" y="90330"/>
                    <a:pt x="286338" y="258515"/>
                    <a:pt x="-585" y="492505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613B322-79BC-95C3-7EC8-E569ACD16D1F}"/>
                </a:ext>
              </a:extLst>
            </p:cNvPr>
            <p:cNvSpPr/>
            <p:nvPr/>
          </p:nvSpPr>
          <p:spPr>
            <a:xfrm flipH="1">
              <a:off x="7349621" y="2171658"/>
              <a:ext cx="244203" cy="219086"/>
            </a:xfrm>
            <a:custGeom>
              <a:avLst/>
              <a:gdLst>
                <a:gd name="connsiteX0" fmla="*/ 165098 w 295506"/>
                <a:gd name="connsiteY0" fmla="*/ 0 h 265112"/>
                <a:gd name="connsiteX1" fmla="*/ 0 w 295506"/>
                <a:gd name="connsiteY1" fmla="*/ 265113 h 265112"/>
                <a:gd name="connsiteX2" fmla="*/ 295506 w 295506"/>
                <a:gd name="connsiteY2" fmla="*/ 164125 h 265112"/>
                <a:gd name="connsiteX3" fmla="*/ 165098 w 295506"/>
                <a:gd name="connsiteY3" fmla="*/ 0 h 265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506" h="265112">
                  <a:moveTo>
                    <a:pt x="165098" y="0"/>
                  </a:moveTo>
                  <a:lnTo>
                    <a:pt x="0" y="265113"/>
                  </a:lnTo>
                  <a:lnTo>
                    <a:pt x="295506" y="164125"/>
                  </a:lnTo>
                  <a:lnTo>
                    <a:pt x="165098" y="0"/>
                  </a:lnTo>
                  <a:close/>
                </a:path>
              </a:pathLst>
            </a:custGeom>
            <a:solidFill>
              <a:schemeClr val="accent3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EC077F-F820-2374-EEE4-BDDBA068528E}"/>
                </a:ext>
              </a:extLst>
            </p:cNvPr>
            <p:cNvSpPr/>
            <p:nvPr/>
          </p:nvSpPr>
          <p:spPr>
            <a:xfrm flipH="1">
              <a:off x="5414749" y="128868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5 w 1648221"/>
                <a:gd name="connsiteY1" fmla="*/ -194 h 1648220"/>
                <a:gd name="connsiteX2" fmla="*/ 1647636 w 1648221"/>
                <a:gd name="connsiteY2" fmla="*/ 823916 h 1648220"/>
                <a:gd name="connsiteX3" fmla="*/ 823525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84" y="-194"/>
                    <a:pt x="823525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6"/>
                    <a:pt x="823525" y="1648026"/>
                  </a:cubicBezTo>
                  <a:cubicBezTo>
                    <a:pt x="368384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24930C1-57AE-349B-7E09-451264E607FD}"/>
                </a:ext>
              </a:extLst>
            </p:cNvPr>
            <p:cNvSpPr/>
            <p:nvPr/>
          </p:nvSpPr>
          <p:spPr>
            <a:xfrm flipH="1">
              <a:off x="7038376" y="2491346"/>
              <a:ext cx="1081424" cy="1691280"/>
            </a:xfrm>
            <a:custGeom>
              <a:avLst/>
              <a:gdLst>
                <a:gd name="connsiteX0" fmla="*/ 119847 w 1308613"/>
                <a:gd name="connsiteY0" fmla="*/ 937061 h 2046590"/>
                <a:gd name="connsiteX1" fmla="*/ 21939 w 1308613"/>
                <a:gd name="connsiteY1" fmla="*/ 2024420 h 2046590"/>
                <a:gd name="connsiteX2" fmla="*/ 1286165 w 1308613"/>
                <a:gd name="connsiteY2" fmla="*/ 1189879 h 2046590"/>
                <a:gd name="connsiteX3" fmla="*/ 679818 w 1308613"/>
                <a:gd name="connsiteY3" fmla="*/ -194 h 2046590"/>
                <a:gd name="connsiteX4" fmla="*/ 119847 w 1308613"/>
                <a:gd name="connsiteY4" fmla="*/ 937061 h 204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8613" h="2046590">
                  <a:moveTo>
                    <a:pt x="119847" y="937061"/>
                  </a:moveTo>
                  <a:cubicBezTo>
                    <a:pt x="5421" y="1287454"/>
                    <a:pt x="-28052" y="1659228"/>
                    <a:pt x="21939" y="2024420"/>
                  </a:cubicBezTo>
                  <a:cubicBezTo>
                    <a:pt x="601499" y="2143069"/>
                    <a:pt x="1167508" y="1769430"/>
                    <a:pt x="1286165" y="1189879"/>
                  </a:cubicBezTo>
                  <a:cubicBezTo>
                    <a:pt x="1386390" y="700316"/>
                    <a:pt x="1134789" y="206490"/>
                    <a:pt x="679818" y="-194"/>
                  </a:cubicBezTo>
                  <a:cubicBezTo>
                    <a:pt x="424682" y="265858"/>
                    <a:pt x="233219" y="586312"/>
                    <a:pt x="119847" y="937061"/>
                  </a:cubicBezTo>
                  <a:close/>
                </a:path>
              </a:pathLst>
            </a:custGeom>
            <a:solidFill>
              <a:schemeClr val="accent2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7A5FE1A-A5F6-8687-857B-E54A42D07DDA}"/>
                </a:ext>
              </a:extLst>
            </p:cNvPr>
            <p:cNvSpPr/>
            <p:nvPr/>
          </p:nvSpPr>
          <p:spPr>
            <a:xfrm flipH="1">
              <a:off x="8059259" y="3752013"/>
              <a:ext cx="141504" cy="896640"/>
            </a:xfrm>
            <a:custGeom>
              <a:avLst/>
              <a:gdLst>
                <a:gd name="connsiteX0" fmla="*/ 5145 w 171232"/>
                <a:gd name="connsiteY0" fmla="*/ -194 h 1085009"/>
                <a:gd name="connsiteX1" fmla="*/ 170647 w 171232"/>
                <a:gd name="connsiteY1" fmla="*/ 1084815 h 108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232" h="1085009">
                  <a:moveTo>
                    <a:pt x="5145" y="-194"/>
                  </a:moveTo>
                  <a:cubicBezTo>
                    <a:pt x="-19762" y="369229"/>
                    <a:pt x="36730" y="739617"/>
                    <a:pt x="170647" y="1084815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757A797-37EC-68EA-5B75-9864E6B5C0FE}"/>
                </a:ext>
              </a:extLst>
            </p:cNvPr>
            <p:cNvSpPr/>
            <p:nvPr/>
          </p:nvSpPr>
          <p:spPr>
            <a:xfrm flipH="1">
              <a:off x="7986252" y="4593998"/>
              <a:ext cx="166173" cy="258067"/>
            </a:xfrm>
            <a:custGeom>
              <a:avLst/>
              <a:gdLst>
                <a:gd name="connsiteX0" fmla="*/ 0 w 201083"/>
                <a:gd name="connsiteY0" fmla="*/ 73350 h 312283"/>
                <a:gd name="connsiteX1" fmla="*/ 201084 w 201083"/>
                <a:gd name="connsiteY1" fmla="*/ 312284 h 312283"/>
                <a:gd name="connsiteX2" fmla="*/ 196302 w 201083"/>
                <a:gd name="connsiteY2" fmla="*/ 0 h 312283"/>
                <a:gd name="connsiteX3" fmla="*/ 0 w 201083"/>
                <a:gd name="connsiteY3" fmla="*/ 73350 h 31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83" h="312283">
                  <a:moveTo>
                    <a:pt x="0" y="73350"/>
                  </a:moveTo>
                  <a:lnTo>
                    <a:pt x="201084" y="312284"/>
                  </a:lnTo>
                  <a:lnTo>
                    <a:pt x="196302" y="0"/>
                  </a:lnTo>
                  <a:lnTo>
                    <a:pt x="0" y="73350"/>
                  </a:lnTo>
                  <a:close/>
                </a:path>
              </a:pathLst>
            </a:custGeom>
            <a:solidFill>
              <a:schemeClr val="accent2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24C7D6C-9BE9-1645-AA5A-5302491389F3}"/>
                </a:ext>
              </a:extLst>
            </p:cNvPr>
            <p:cNvSpPr/>
            <p:nvPr/>
          </p:nvSpPr>
          <p:spPr>
            <a:xfrm rot="5065200" flipH="1">
              <a:off x="7243086" y="2615868"/>
              <a:ext cx="1362072" cy="1362072"/>
            </a:xfrm>
            <a:custGeom>
              <a:avLst/>
              <a:gdLst>
                <a:gd name="connsiteX0" fmla="*/ 1647635 w 1648220"/>
                <a:gd name="connsiteY0" fmla="*/ 823916 h 1648220"/>
                <a:gd name="connsiteX1" fmla="*/ 823525 w 1648220"/>
                <a:gd name="connsiteY1" fmla="*/ 1648026 h 1648220"/>
                <a:gd name="connsiteX2" fmla="*/ -585 w 1648220"/>
                <a:gd name="connsiteY2" fmla="*/ 823916 h 1648220"/>
                <a:gd name="connsiteX3" fmla="*/ 823525 w 1648220"/>
                <a:gd name="connsiteY3" fmla="*/ -194 h 1648220"/>
                <a:gd name="connsiteX4" fmla="*/ 1647635 w 1648220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0" h="1648220">
                  <a:moveTo>
                    <a:pt x="1647635" y="823916"/>
                  </a:moveTo>
                  <a:cubicBezTo>
                    <a:pt x="1647635" y="1279059"/>
                    <a:pt x="1278668" y="1648026"/>
                    <a:pt x="823525" y="1648026"/>
                  </a:cubicBezTo>
                  <a:cubicBezTo>
                    <a:pt x="368381" y="1648026"/>
                    <a:pt x="-585" y="1279059"/>
                    <a:pt x="-585" y="823916"/>
                  </a:cubicBezTo>
                  <a:cubicBezTo>
                    <a:pt x="-585" y="368772"/>
                    <a:pt x="368381" y="-194"/>
                    <a:pt x="823525" y="-194"/>
                  </a:cubicBezTo>
                  <a:cubicBezTo>
                    <a:pt x="1278668" y="-194"/>
                    <a:pt x="1647635" y="368772"/>
                    <a:pt x="164763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DB2C2F5-C4F2-7551-06CE-77673793FD43}"/>
                </a:ext>
              </a:extLst>
            </p:cNvPr>
            <p:cNvSpPr/>
            <p:nvPr/>
          </p:nvSpPr>
          <p:spPr>
            <a:xfrm flipH="1">
              <a:off x="6339985" y="4560669"/>
              <a:ext cx="1538564" cy="1321858"/>
            </a:xfrm>
            <a:custGeom>
              <a:avLst/>
              <a:gdLst>
                <a:gd name="connsiteX0" fmla="*/ 717756 w 1861790"/>
                <a:gd name="connsiteY0" fmla="*/ 1170289 h 1599558"/>
                <a:gd name="connsiteX1" fmla="*/ 1721634 w 1861790"/>
                <a:gd name="connsiteY1" fmla="*/ 1599364 h 1599558"/>
                <a:gd name="connsiteX2" fmla="*/ 1318243 w 1861790"/>
                <a:gd name="connsiteY2" fmla="*/ 139227 h 1599558"/>
                <a:gd name="connsiteX3" fmla="*/ -585 w 1861790"/>
                <a:gd name="connsiteY3" fmla="*/ 348123 h 1599558"/>
                <a:gd name="connsiteX4" fmla="*/ 717756 w 1861790"/>
                <a:gd name="connsiteY4" fmla="*/ 1170289 h 159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1790" h="1599558">
                  <a:moveTo>
                    <a:pt x="717756" y="1170289"/>
                  </a:moveTo>
                  <a:cubicBezTo>
                    <a:pt x="1015653" y="1387347"/>
                    <a:pt x="1358881" y="1534047"/>
                    <a:pt x="1721634" y="1599364"/>
                  </a:cubicBezTo>
                  <a:cubicBezTo>
                    <a:pt x="2013444" y="1084765"/>
                    <a:pt x="1832842" y="431037"/>
                    <a:pt x="1318243" y="139227"/>
                  </a:cubicBezTo>
                  <a:cubicBezTo>
                    <a:pt x="883704" y="-107179"/>
                    <a:pt x="336532" y="-20513"/>
                    <a:pt x="-585" y="348123"/>
                  </a:cubicBezTo>
                  <a:cubicBezTo>
                    <a:pt x="173662" y="672937"/>
                    <a:pt x="419258" y="954033"/>
                    <a:pt x="717756" y="1170289"/>
                  </a:cubicBezTo>
                  <a:close/>
                </a:path>
              </a:pathLst>
            </a:custGeom>
            <a:solidFill>
              <a:schemeClr val="accent6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63A799-69C2-815B-1201-9DFD58669912}"/>
                </a:ext>
              </a:extLst>
            </p:cNvPr>
            <p:cNvSpPr/>
            <p:nvPr/>
          </p:nvSpPr>
          <p:spPr>
            <a:xfrm flipH="1">
              <a:off x="5981922" y="5845288"/>
              <a:ext cx="894965" cy="150277"/>
            </a:xfrm>
            <a:custGeom>
              <a:avLst/>
              <a:gdLst>
                <a:gd name="connsiteX0" fmla="*/ -585 w 1082982"/>
                <a:gd name="connsiteY0" fmla="*/ -194 h 181848"/>
                <a:gd name="connsiteX1" fmla="*/ 1082397 w 1082982"/>
                <a:gd name="connsiteY1" fmla="*/ 177709 h 181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2982" h="181848">
                  <a:moveTo>
                    <a:pt x="-585" y="-194"/>
                  </a:moveTo>
                  <a:cubicBezTo>
                    <a:pt x="343040" y="137646"/>
                    <a:pt x="712731" y="198377"/>
                    <a:pt x="1082397" y="177709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3E72B4-2E63-07E5-1C5B-CD5BA3511A63}"/>
                </a:ext>
              </a:extLst>
            </p:cNvPr>
            <p:cNvSpPr/>
            <p:nvPr/>
          </p:nvSpPr>
          <p:spPr>
            <a:xfrm flipH="1">
              <a:off x="5765850" y="5909721"/>
              <a:ext cx="246614" cy="173072"/>
            </a:xfrm>
            <a:custGeom>
              <a:avLst/>
              <a:gdLst>
                <a:gd name="connsiteX0" fmla="*/ 9077 w 298423"/>
                <a:gd name="connsiteY0" fmla="*/ 209432 h 209431"/>
                <a:gd name="connsiteX1" fmla="*/ 298424 w 298423"/>
                <a:gd name="connsiteY1" fmla="*/ 91991 h 209431"/>
                <a:gd name="connsiteX2" fmla="*/ 0 w 298423"/>
                <a:gd name="connsiteY2" fmla="*/ 0 h 209431"/>
                <a:gd name="connsiteX3" fmla="*/ 9077 w 298423"/>
                <a:gd name="connsiteY3" fmla="*/ 209432 h 20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23" h="209431">
                  <a:moveTo>
                    <a:pt x="9077" y="209432"/>
                  </a:moveTo>
                  <a:lnTo>
                    <a:pt x="298424" y="91991"/>
                  </a:lnTo>
                  <a:lnTo>
                    <a:pt x="0" y="0"/>
                  </a:lnTo>
                  <a:lnTo>
                    <a:pt x="9077" y="209432"/>
                  </a:lnTo>
                  <a:close/>
                </a:path>
              </a:pathLst>
            </a:custGeom>
            <a:solidFill>
              <a:schemeClr val="accent6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23CDA36-72C7-8721-236A-773BC23EC612}"/>
                </a:ext>
              </a:extLst>
            </p:cNvPr>
            <p:cNvSpPr/>
            <p:nvPr/>
          </p:nvSpPr>
          <p:spPr>
            <a:xfrm flipH="1">
              <a:off x="6544273" y="476479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5 w 1648221"/>
                <a:gd name="connsiteY1" fmla="*/ -194 h 1648220"/>
                <a:gd name="connsiteX2" fmla="*/ 1647636 w 1648221"/>
                <a:gd name="connsiteY2" fmla="*/ 823916 h 1648220"/>
                <a:gd name="connsiteX3" fmla="*/ 823525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84" y="-194"/>
                    <a:pt x="823525" y="-194"/>
                  </a:cubicBezTo>
                  <a:cubicBezTo>
                    <a:pt x="1278666" y="-194"/>
                    <a:pt x="1647636" y="368775"/>
                    <a:pt x="1647636" y="823916"/>
                  </a:cubicBezTo>
                  <a:cubicBezTo>
                    <a:pt x="1647636" y="1279057"/>
                    <a:pt x="1278666" y="1648026"/>
                    <a:pt x="823525" y="1648026"/>
                  </a:cubicBezTo>
                  <a:cubicBezTo>
                    <a:pt x="368384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259C3D6-4B59-4368-0096-48AE4F301485}"/>
                </a:ext>
              </a:extLst>
            </p:cNvPr>
            <p:cNvSpPr/>
            <p:nvPr/>
          </p:nvSpPr>
          <p:spPr>
            <a:xfrm flipH="1">
              <a:off x="4313089" y="4560823"/>
              <a:ext cx="1538268" cy="1321637"/>
            </a:xfrm>
            <a:custGeom>
              <a:avLst/>
              <a:gdLst>
                <a:gd name="connsiteX0" fmla="*/ 1142587 w 1861432"/>
                <a:gd name="connsiteY0" fmla="*/ 1170022 h 1599291"/>
                <a:gd name="connsiteX1" fmla="*/ 1860847 w 1861432"/>
                <a:gd name="connsiteY1" fmla="*/ 347857 h 1599291"/>
                <a:gd name="connsiteX2" fmla="*/ 347491 w 1861432"/>
                <a:gd name="connsiteY2" fmla="*/ 280715 h 1599291"/>
                <a:gd name="connsiteX3" fmla="*/ 138708 w 1861432"/>
                <a:gd name="connsiteY3" fmla="*/ 1599098 h 1599291"/>
                <a:gd name="connsiteX4" fmla="*/ 1142587 w 1861432"/>
                <a:gd name="connsiteY4" fmla="*/ 1170022 h 159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1432" h="1599291">
                  <a:moveTo>
                    <a:pt x="1142587" y="1170022"/>
                  </a:moveTo>
                  <a:cubicBezTo>
                    <a:pt x="1441092" y="953806"/>
                    <a:pt x="1686672" y="672695"/>
                    <a:pt x="1860847" y="347857"/>
                  </a:cubicBezTo>
                  <a:cubicBezTo>
                    <a:pt x="1461516" y="-88578"/>
                    <a:pt x="783943" y="-118640"/>
                    <a:pt x="347491" y="280715"/>
                  </a:cubicBezTo>
                  <a:cubicBezTo>
                    <a:pt x="-20878" y="617800"/>
                    <a:pt x="-107487" y="1164689"/>
                    <a:pt x="138708" y="1599098"/>
                  </a:cubicBezTo>
                  <a:cubicBezTo>
                    <a:pt x="501485" y="1533788"/>
                    <a:pt x="844730" y="1387089"/>
                    <a:pt x="1142587" y="1170022"/>
                  </a:cubicBezTo>
                  <a:close/>
                </a:path>
              </a:pathLst>
            </a:custGeom>
            <a:solidFill>
              <a:schemeClr val="accent5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4B4688C-EE4D-13C7-A62C-978CDE4A046F}"/>
                </a:ext>
              </a:extLst>
            </p:cNvPr>
            <p:cNvSpPr/>
            <p:nvPr/>
          </p:nvSpPr>
          <p:spPr>
            <a:xfrm flipH="1">
              <a:off x="4062388" y="4432111"/>
              <a:ext cx="416337" cy="805750"/>
            </a:xfrm>
            <a:custGeom>
              <a:avLst/>
              <a:gdLst>
                <a:gd name="connsiteX0" fmla="*/ -585 w 503802"/>
                <a:gd name="connsiteY0" fmla="*/ 974830 h 975024"/>
                <a:gd name="connsiteX1" fmla="*/ 503217 w 503802"/>
                <a:gd name="connsiteY1" fmla="*/ -194 h 97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802" h="975024">
                  <a:moveTo>
                    <a:pt x="-585" y="974830"/>
                  </a:moveTo>
                  <a:cubicBezTo>
                    <a:pt x="236727" y="690622"/>
                    <a:pt x="408714" y="357776"/>
                    <a:pt x="503217" y="-194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04393D0-74A5-8211-5229-8C1D2BB53D78}"/>
                </a:ext>
              </a:extLst>
            </p:cNvPr>
            <p:cNvSpPr/>
            <p:nvPr/>
          </p:nvSpPr>
          <p:spPr>
            <a:xfrm flipH="1">
              <a:off x="3983422" y="4224679"/>
              <a:ext cx="166842" cy="257330"/>
            </a:xfrm>
            <a:custGeom>
              <a:avLst/>
              <a:gdLst>
                <a:gd name="connsiteX0" fmla="*/ 201894 w 201893"/>
                <a:gd name="connsiteY0" fmla="*/ 311392 h 311391"/>
                <a:gd name="connsiteX1" fmla="*/ 179686 w 201893"/>
                <a:gd name="connsiteY1" fmla="*/ 0 h 311391"/>
                <a:gd name="connsiteX2" fmla="*/ 0 w 201893"/>
                <a:gd name="connsiteY2" fmla="*/ 255387 h 311391"/>
                <a:gd name="connsiteX3" fmla="*/ 201894 w 201893"/>
                <a:gd name="connsiteY3" fmla="*/ 311392 h 3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893" h="311391">
                  <a:moveTo>
                    <a:pt x="201894" y="311392"/>
                  </a:moveTo>
                  <a:lnTo>
                    <a:pt x="179686" y="0"/>
                  </a:lnTo>
                  <a:lnTo>
                    <a:pt x="0" y="255387"/>
                  </a:lnTo>
                  <a:lnTo>
                    <a:pt x="201894" y="311392"/>
                  </a:lnTo>
                  <a:close/>
                </a:path>
              </a:pathLst>
            </a:custGeom>
            <a:solidFill>
              <a:schemeClr val="accent5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CF2FBCE-8F02-E1C0-62EF-1978BED7F49B}"/>
                </a:ext>
              </a:extLst>
            </p:cNvPr>
            <p:cNvSpPr/>
            <p:nvPr/>
          </p:nvSpPr>
          <p:spPr>
            <a:xfrm flipH="1">
              <a:off x="4284957" y="4764725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1"/>
                <a:gd name="connsiteX1" fmla="*/ 823526 w 1648221"/>
                <a:gd name="connsiteY1" fmla="*/ -194 h 1648221"/>
                <a:gd name="connsiteX2" fmla="*/ 1647636 w 1648221"/>
                <a:gd name="connsiteY2" fmla="*/ 823916 h 1648221"/>
                <a:gd name="connsiteX3" fmla="*/ 823526 w 1648221"/>
                <a:gd name="connsiteY3" fmla="*/ 1648027 h 1648221"/>
                <a:gd name="connsiteX4" fmla="*/ -585 w 1648221"/>
                <a:gd name="connsiteY4" fmla="*/ 823916 h 164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1">
                  <a:moveTo>
                    <a:pt x="-585" y="823916"/>
                  </a:moveTo>
                  <a:cubicBezTo>
                    <a:pt x="-585" y="368775"/>
                    <a:pt x="368352" y="-194"/>
                    <a:pt x="823526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7"/>
                    <a:pt x="823526" y="1648027"/>
                  </a:cubicBezTo>
                  <a:cubicBezTo>
                    <a:pt x="368352" y="1648027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703EA-B85B-D5E9-C6CF-0FBE42EA4C2E}"/>
                </a:ext>
              </a:extLst>
            </p:cNvPr>
            <p:cNvSpPr/>
            <p:nvPr/>
          </p:nvSpPr>
          <p:spPr>
            <a:xfrm flipH="1">
              <a:off x="4071895" y="2491346"/>
              <a:ext cx="1081173" cy="1691042"/>
            </a:xfrm>
            <a:custGeom>
              <a:avLst/>
              <a:gdLst>
                <a:gd name="connsiteX0" fmla="*/ 1187360 w 1308309"/>
                <a:gd name="connsiteY0" fmla="*/ 937142 h 2046301"/>
                <a:gd name="connsiteX1" fmla="*/ 627390 w 1308309"/>
                <a:gd name="connsiteY1" fmla="*/ -194 h 2046301"/>
                <a:gd name="connsiteX2" fmla="*/ 95787 w 1308309"/>
                <a:gd name="connsiteY2" fmla="*/ 1418292 h 2046301"/>
                <a:gd name="connsiteX3" fmla="*/ 1285187 w 1308309"/>
                <a:gd name="connsiteY3" fmla="*/ 2024339 h 2046301"/>
                <a:gd name="connsiteX4" fmla="*/ 1187360 w 1308309"/>
                <a:gd name="connsiteY4" fmla="*/ 937142 h 20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8309" h="2046301">
                  <a:moveTo>
                    <a:pt x="1187360" y="937142"/>
                  </a:moveTo>
                  <a:cubicBezTo>
                    <a:pt x="1073972" y="586360"/>
                    <a:pt x="882533" y="265875"/>
                    <a:pt x="627390" y="-194"/>
                  </a:cubicBezTo>
                  <a:cubicBezTo>
                    <a:pt x="88898" y="244705"/>
                    <a:pt x="-149145" y="879783"/>
                    <a:pt x="95787" y="1418292"/>
                  </a:cubicBezTo>
                  <a:cubicBezTo>
                    <a:pt x="302463" y="1872866"/>
                    <a:pt x="795892" y="2124281"/>
                    <a:pt x="1285187" y="2024339"/>
                  </a:cubicBezTo>
                  <a:cubicBezTo>
                    <a:pt x="1335195" y="1659203"/>
                    <a:pt x="1301721" y="1287486"/>
                    <a:pt x="1187360" y="937142"/>
                  </a:cubicBezTo>
                  <a:close/>
                </a:path>
              </a:pathLst>
            </a:custGeom>
            <a:solidFill>
              <a:schemeClr val="accent4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49A64CB-4B9B-8C06-B3DB-47389169F443}"/>
                </a:ext>
              </a:extLst>
            </p:cNvPr>
            <p:cNvSpPr/>
            <p:nvPr/>
          </p:nvSpPr>
          <p:spPr>
            <a:xfrm flipH="1">
              <a:off x="4314897" y="2124304"/>
              <a:ext cx="637701" cy="645001"/>
            </a:xfrm>
            <a:custGeom>
              <a:avLst/>
              <a:gdLst>
                <a:gd name="connsiteX0" fmla="*/ 771086 w 771671"/>
                <a:gd name="connsiteY0" fmla="*/ 780311 h 780505"/>
                <a:gd name="connsiteX1" fmla="*/ -585 w 771671"/>
                <a:gd name="connsiteY1" fmla="*/ -194 h 78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671" h="780505">
                  <a:moveTo>
                    <a:pt x="771086" y="780311"/>
                  </a:moveTo>
                  <a:cubicBezTo>
                    <a:pt x="574054" y="466820"/>
                    <a:pt x="310644" y="200378"/>
                    <a:pt x="-585" y="-194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D754FCE-2D9C-7690-8E5C-CF86DC2B8DE4}"/>
                </a:ext>
              </a:extLst>
            </p:cNvPr>
            <p:cNvSpPr/>
            <p:nvPr/>
          </p:nvSpPr>
          <p:spPr>
            <a:xfrm flipH="1">
              <a:off x="4880663" y="2002671"/>
              <a:ext cx="250499" cy="206427"/>
            </a:xfrm>
            <a:custGeom>
              <a:avLst/>
              <a:gdLst>
                <a:gd name="connsiteX0" fmla="*/ 303125 w 303125"/>
                <a:gd name="connsiteY0" fmla="*/ 75052 h 249794"/>
                <a:gd name="connsiteX1" fmla="*/ 0 w 303125"/>
                <a:gd name="connsiteY1" fmla="*/ 0 h 249794"/>
                <a:gd name="connsiteX2" fmla="*/ 187386 w 303125"/>
                <a:gd name="connsiteY2" fmla="*/ 249794 h 249794"/>
                <a:gd name="connsiteX3" fmla="*/ 303125 w 303125"/>
                <a:gd name="connsiteY3" fmla="*/ 75052 h 249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125" h="249794">
                  <a:moveTo>
                    <a:pt x="303125" y="75052"/>
                  </a:moveTo>
                  <a:lnTo>
                    <a:pt x="0" y="0"/>
                  </a:lnTo>
                  <a:lnTo>
                    <a:pt x="187386" y="249794"/>
                  </a:lnTo>
                  <a:lnTo>
                    <a:pt x="303125" y="75052"/>
                  </a:lnTo>
                  <a:close/>
                </a:path>
              </a:pathLst>
            </a:custGeom>
            <a:solidFill>
              <a:schemeClr val="accent4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DB31DF2-59A0-D25A-9E47-8F4CD131E935}"/>
                </a:ext>
              </a:extLst>
            </p:cNvPr>
            <p:cNvSpPr/>
            <p:nvPr/>
          </p:nvSpPr>
          <p:spPr>
            <a:xfrm flipH="1">
              <a:off x="3586399" y="261674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6 w 1648221"/>
                <a:gd name="connsiteY1" fmla="*/ -194 h 1648220"/>
                <a:gd name="connsiteX2" fmla="*/ 1647636 w 1648221"/>
                <a:gd name="connsiteY2" fmla="*/ 823916 h 1648220"/>
                <a:gd name="connsiteX3" fmla="*/ 823526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52" y="-194"/>
                    <a:pt x="823526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6"/>
                    <a:pt x="823526" y="1648026"/>
                  </a:cubicBezTo>
                  <a:cubicBezTo>
                    <a:pt x="368352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dirty="0">
                <a:cs typeface="B Nazanin" panose="00000400000000000000" pitchFamily="2" charset="-78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7EB3D0C-24EA-C5AE-AE7D-932485750779}"/>
                </a:ext>
              </a:extLst>
            </p:cNvPr>
            <p:cNvSpPr/>
            <p:nvPr/>
          </p:nvSpPr>
          <p:spPr>
            <a:xfrm>
              <a:off x="8652370" y="2798180"/>
              <a:ext cx="2178465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>
                <a:spcAft>
                  <a:spcPts val="600"/>
                </a:spcAft>
              </a:pPr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روند</a:t>
              </a:r>
            </a:p>
            <a:p>
              <a:pPr algn="r" rtl="1">
                <a:spcAft>
                  <a:spcPts val="600"/>
                </a:spcAft>
              </a:pPr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توالی مراحل انجام شده برای انجام یک کار یا هدف.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C953E85-88E4-3664-C52F-6A289D79DCE7}"/>
                </a:ext>
              </a:extLst>
            </p:cNvPr>
            <p:cNvSpPr/>
            <p:nvPr/>
          </p:nvSpPr>
          <p:spPr>
            <a:xfrm>
              <a:off x="6759315" y="1006077"/>
              <a:ext cx="229679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کسب و کار</a:t>
              </a:r>
            </a:p>
            <a:p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فعالیت کسب درآمد از طریق تولید کالا/خدمات.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6EC81EF-5CC0-C7D9-3E40-D148CE0755B2}"/>
                </a:ext>
              </a:extLst>
            </p:cNvPr>
            <p:cNvSpPr/>
            <p:nvPr/>
          </p:nvSpPr>
          <p:spPr>
            <a:xfrm>
              <a:off x="7971213" y="5066976"/>
              <a:ext cx="233137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هدف</a:t>
              </a:r>
            </a:p>
            <a:p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گروه یا بخش بازار یک محصول برای آن در نظر گرفته شده است.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1019B37-8E71-F008-02CC-B4301A5D51DD}"/>
                </a:ext>
              </a:extLst>
            </p:cNvPr>
            <p:cNvSpPr/>
            <p:nvPr/>
          </p:nvSpPr>
          <p:spPr>
            <a:xfrm>
              <a:off x="1999305" y="5066976"/>
              <a:ext cx="215095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رشد</a:t>
              </a:r>
            </a:p>
            <a:p>
              <a:pPr algn="r"/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گسترش یا توسعه یک کسب و کار یا یک ایده.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FBA579B8-A57D-9152-9202-16542854C6C4}"/>
                </a:ext>
              </a:extLst>
            </p:cNvPr>
            <p:cNvSpPr/>
            <p:nvPr/>
          </p:nvSpPr>
          <p:spPr>
            <a:xfrm>
              <a:off x="1737365" y="2798180"/>
              <a:ext cx="1763970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  <a:spcAft>
                  <a:spcPts val="600"/>
                </a:spcAft>
              </a:pPr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سود</a:t>
              </a:r>
            </a:p>
            <a:p>
              <a:pPr algn="r">
                <a:spcBef>
                  <a:spcPts val="600"/>
                </a:spcBef>
                <a:spcAft>
                  <a:spcPts val="600"/>
                </a:spcAft>
              </a:pPr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سود مالی</a:t>
              </a:r>
            </a:p>
            <a:p>
              <a:pPr algn="r">
                <a:spcBef>
                  <a:spcPts val="600"/>
                </a:spcBef>
                <a:spcAft>
                  <a:spcPts val="600"/>
                </a:spcAft>
              </a:pPr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از موفقیت تجاری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5B5AB2E0-4473-6A72-9EA8-5730786EB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899" y="5140668"/>
              <a:ext cx="610188" cy="610186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CA0E2D7-A3F3-88C3-D0BB-5B649EEE0C4F}"/>
                </a:ext>
              </a:extLst>
            </p:cNvPr>
            <p:cNvSpPr txBox="1"/>
            <p:nvPr/>
          </p:nvSpPr>
          <p:spPr>
            <a:xfrm>
              <a:off x="5285667" y="3413520"/>
              <a:ext cx="162109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فرآیند دایره ای</a:t>
              </a:r>
              <a:endParaRPr lang="en-IN" sz="24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A33AD363-B50B-096D-205A-23836887BE76}"/>
              </a:ext>
            </a:extLst>
          </p:cNvPr>
          <p:cNvSpPr>
            <a:spLocks noEditPoints="1"/>
          </p:cNvSpPr>
          <p:nvPr/>
        </p:nvSpPr>
        <p:spPr bwMode="auto">
          <a:xfrm>
            <a:off x="5575040" y="1690573"/>
            <a:ext cx="692916" cy="636488"/>
          </a:xfrm>
          <a:custGeom>
            <a:avLst/>
            <a:gdLst>
              <a:gd name="T0" fmla="*/ 76 w 587"/>
              <a:gd name="T1" fmla="*/ 490 h 578"/>
              <a:gd name="T2" fmla="*/ 204 w 587"/>
              <a:gd name="T3" fmla="*/ 444 h 578"/>
              <a:gd name="T4" fmla="*/ 226 w 587"/>
              <a:gd name="T5" fmla="*/ 577 h 578"/>
              <a:gd name="T6" fmla="*/ 383 w 587"/>
              <a:gd name="T7" fmla="*/ 553 h 578"/>
              <a:gd name="T8" fmla="*/ 480 w 587"/>
              <a:gd name="T9" fmla="*/ 501 h 578"/>
              <a:gd name="T10" fmla="*/ 576 w 587"/>
              <a:gd name="T11" fmla="*/ 377 h 578"/>
              <a:gd name="T12" fmla="*/ 468 w 587"/>
              <a:gd name="T13" fmla="*/ 289 h 578"/>
              <a:gd name="T14" fmla="*/ 578 w 587"/>
              <a:gd name="T15" fmla="*/ 202 h 578"/>
              <a:gd name="T16" fmla="*/ 482 w 587"/>
              <a:gd name="T17" fmla="*/ 75 h 578"/>
              <a:gd name="T18" fmla="*/ 383 w 587"/>
              <a:gd name="T19" fmla="*/ 24 h 578"/>
              <a:gd name="T20" fmla="*/ 227 w 587"/>
              <a:gd name="T21" fmla="*/ 1 h 578"/>
              <a:gd name="T22" fmla="*/ 204 w 587"/>
              <a:gd name="T23" fmla="*/ 134 h 578"/>
              <a:gd name="T24" fmla="*/ 80 w 587"/>
              <a:gd name="T25" fmla="*/ 81 h 578"/>
              <a:gd name="T26" fmla="*/ 19 w 587"/>
              <a:gd name="T27" fmla="*/ 230 h 578"/>
              <a:gd name="T28" fmla="*/ 17 w 587"/>
              <a:gd name="T29" fmla="*/ 348 h 578"/>
              <a:gd name="T30" fmla="*/ 238 w 587"/>
              <a:gd name="T31" fmla="*/ 445 h 578"/>
              <a:gd name="T32" fmla="*/ 254 w 587"/>
              <a:gd name="T33" fmla="*/ 410 h 578"/>
              <a:gd name="T34" fmla="*/ 238 w 587"/>
              <a:gd name="T35" fmla="*/ 445 h 578"/>
              <a:gd name="T36" fmla="*/ 386 w 587"/>
              <a:gd name="T37" fmla="*/ 229 h 578"/>
              <a:gd name="T38" fmla="*/ 340 w 587"/>
              <a:gd name="T39" fmla="*/ 294 h 578"/>
              <a:gd name="T40" fmla="*/ 342 w 587"/>
              <a:gd name="T41" fmla="*/ 267 h 578"/>
              <a:gd name="T42" fmla="*/ 228 w 587"/>
              <a:gd name="T43" fmla="*/ 279 h 578"/>
              <a:gd name="T44" fmla="*/ 241 w 587"/>
              <a:gd name="T45" fmla="*/ 301 h 578"/>
              <a:gd name="T46" fmla="*/ 256 w 587"/>
              <a:gd name="T47" fmla="*/ 337 h 578"/>
              <a:gd name="T48" fmla="*/ 270 w 587"/>
              <a:gd name="T49" fmla="*/ 289 h 578"/>
              <a:gd name="T50" fmla="*/ 260 w 587"/>
              <a:gd name="T51" fmla="*/ 180 h 578"/>
              <a:gd name="T52" fmla="*/ 335 w 587"/>
              <a:gd name="T53" fmla="*/ 229 h 578"/>
              <a:gd name="T54" fmla="*/ 310 w 587"/>
              <a:gd name="T55" fmla="*/ 382 h 578"/>
              <a:gd name="T56" fmla="*/ 343 w 587"/>
              <a:gd name="T57" fmla="*/ 395 h 578"/>
              <a:gd name="T58" fmla="*/ 333 w 587"/>
              <a:gd name="T59" fmla="*/ 358 h 578"/>
              <a:gd name="T60" fmla="*/ 362 w 587"/>
              <a:gd name="T61" fmla="*/ 393 h 578"/>
              <a:gd name="T62" fmla="*/ 305 w 587"/>
              <a:gd name="T63" fmla="*/ 443 h 578"/>
              <a:gd name="T64" fmla="*/ 279 w 587"/>
              <a:gd name="T65" fmla="*/ 444 h 578"/>
              <a:gd name="T66" fmla="*/ 237 w 587"/>
              <a:gd name="T67" fmla="*/ 359 h 578"/>
              <a:gd name="T68" fmla="*/ 228 w 587"/>
              <a:gd name="T69" fmla="*/ 279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7" h="578">
                <a:moveTo>
                  <a:pt x="10" y="377"/>
                </a:moveTo>
                <a:cubicBezTo>
                  <a:pt x="33" y="414"/>
                  <a:pt x="56" y="452"/>
                  <a:pt x="76" y="490"/>
                </a:cubicBezTo>
                <a:cubicBezTo>
                  <a:pt x="85" y="507"/>
                  <a:pt x="92" y="511"/>
                  <a:pt x="109" y="499"/>
                </a:cubicBezTo>
                <a:cubicBezTo>
                  <a:pt x="139" y="480"/>
                  <a:pt x="171" y="463"/>
                  <a:pt x="204" y="444"/>
                </a:cubicBezTo>
                <a:cubicBezTo>
                  <a:pt x="204" y="484"/>
                  <a:pt x="205" y="520"/>
                  <a:pt x="204" y="556"/>
                </a:cubicBezTo>
                <a:cubicBezTo>
                  <a:pt x="203" y="573"/>
                  <a:pt x="209" y="578"/>
                  <a:pt x="226" y="577"/>
                </a:cubicBezTo>
                <a:cubicBezTo>
                  <a:pt x="270" y="576"/>
                  <a:pt x="314" y="576"/>
                  <a:pt x="357" y="577"/>
                </a:cubicBezTo>
                <a:cubicBezTo>
                  <a:pt x="377" y="578"/>
                  <a:pt x="384" y="573"/>
                  <a:pt x="383" y="553"/>
                </a:cubicBezTo>
                <a:cubicBezTo>
                  <a:pt x="381" y="518"/>
                  <a:pt x="382" y="482"/>
                  <a:pt x="382" y="443"/>
                </a:cubicBezTo>
                <a:cubicBezTo>
                  <a:pt x="417" y="464"/>
                  <a:pt x="449" y="482"/>
                  <a:pt x="480" y="501"/>
                </a:cubicBezTo>
                <a:cubicBezTo>
                  <a:pt x="493" y="509"/>
                  <a:pt x="499" y="511"/>
                  <a:pt x="507" y="496"/>
                </a:cubicBezTo>
                <a:cubicBezTo>
                  <a:pt x="529" y="456"/>
                  <a:pt x="552" y="416"/>
                  <a:pt x="576" y="377"/>
                </a:cubicBezTo>
                <a:cubicBezTo>
                  <a:pt x="585" y="363"/>
                  <a:pt x="584" y="356"/>
                  <a:pt x="569" y="348"/>
                </a:cubicBezTo>
                <a:cubicBezTo>
                  <a:pt x="536" y="330"/>
                  <a:pt x="503" y="310"/>
                  <a:pt x="468" y="289"/>
                </a:cubicBezTo>
                <a:cubicBezTo>
                  <a:pt x="505" y="267"/>
                  <a:pt x="537" y="248"/>
                  <a:pt x="570" y="229"/>
                </a:cubicBezTo>
                <a:cubicBezTo>
                  <a:pt x="582" y="222"/>
                  <a:pt x="587" y="217"/>
                  <a:pt x="578" y="202"/>
                </a:cubicBezTo>
                <a:cubicBezTo>
                  <a:pt x="553" y="163"/>
                  <a:pt x="530" y="122"/>
                  <a:pt x="507" y="81"/>
                </a:cubicBezTo>
                <a:cubicBezTo>
                  <a:pt x="500" y="68"/>
                  <a:pt x="493" y="68"/>
                  <a:pt x="482" y="75"/>
                </a:cubicBezTo>
                <a:cubicBezTo>
                  <a:pt x="450" y="95"/>
                  <a:pt x="417" y="114"/>
                  <a:pt x="382" y="134"/>
                </a:cubicBezTo>
                <a:cubicBezTo>
                  <a:pt x="382" y="95"/>
                  <a:pt x="381" y="59"/>
                  <a:pt x="383" y="24"/>
                </a:cubicBezTo>
                <a:cubicBezTo>
                  <a:pt x="383" y="4"/>
                  <a:pt x="377" y="0"/>
                  <a:pt x="359" y="1"/>
                </a:cubicBezTo>
                <a:cubicBezTo>
                  <a:pt x="315" y="2"/>
                  <a:pt x="271" y="2"/>
                  <a:pt x="227" y="1"/>
                </a:cubicBezTo>
                <a:cubicBezTo>
                  <a:pt x="210" y="0"/>
                  <a:pt x="203" y="4"/>
                  <a:pt x="204" y="23"/>
                </a:cubicBezTo>
                <a:cubicBezTo>
                  <a:pt x="205" y="59"/>
                  <a:pt x="204" y="94"/>
                  <a:pt x="204" y="134"/>
                </a:cubicBezTo>
                <a:cubicBezTo>
                  <a:pt x="168" y="113"/>
                  <a:pt x="136" y="94"/>
                  <a:pt x="105" y="75"/>
                </a:cubicBezTo>
                <a:cubicBezTo>
                  <a:pt x="93" y="67"/>
                  <a:pt x="87" y="68"/>
                  <a:pt x="80" y="81"/>
                </a:cubicBezTo>
                <a:cubicBezTo>
                  <a:pt x="58" y="121"/>
                  <a:pt x="35" y="161"/>
                  <a:pt x="10" y="200"/>
                </a:cubicBezTo>
                <a:cubicBezTo>
                  <a:pt x="0" y="216"/>
                  <a:pt x="4" y="222"/>
                  <a:pt x="19" y="230"/>
                </a:cubicBezTo>
                <a:cubicBezTo>
                  <a:pt x="52" y="248"/>
                  <a:pt x="84" y="268"/>
                  <a:pt x="118" y="289"/>
                </a:cubicBezTo>
                <a:cubicBezTo>
                  <a:pt x="82" y="310"/>
                  <a:pt x="50" y="330"/>
                  <a:pt x="17" y="348"/>
                </a:cubicBezTo>
                <a:cubicBezTo>
                  <a:pt x="1" y="356"/>
                  <a:pt x="1" y="363"/>
                  <a:pt x="10" y="377"/>
                </a:cubicBezTo>
                <a:close/>
                <a:moveTo>
                  <a:pt x="238" y="445"/>
                </a:moveTo>
                <a:cubicBezTo>
                  <a:pt x="233" y="446"/>
                  <a:pt x="231" y="439"/>
                  <a:pt x="233" y="434"/>
                </a:cubicBezTo>
                <a:cubicBezTo>
                  <a:pt x="235" y="422"/>
                  <a:pt x="241" y="412"/>
                  <a:pt x="254" y="410"/>
                </a:cubicBezTo>
                <a:cubicBezTo>
                  <a:pt x="259" y="409"/>
                  <a:pt x="258" y="415"/>
                  <a:pt x="259" y="420"/>
                </a:cubicBezTo>
                <a:cubicBezTo>
                  <a:pt x="250" y="426"/>
                  <a:pt x="252" y="443"/>
                  <a:pt x="238" y="445"/>
                </a:cubicBezTo>
                <a:close/>
                <a:moveTo>
                  <a:pt x="370" y="237"/>
                </a:moveTo>
                <a:cubicBezTo>
                  <a:pt x="372" y="229"/>
                  <a:pt x="378" y="226"/>
                  <a:pt x="386" y="229"/>
                </a:cubicBezTo>
                <a:cubicBezTo>
                  <a:pt x="392" y="231"/>
                  <a:pt x="394" y="236"/>
                  <a:pt x="394" y="235"/>
                </a:cubicBezTo>
                <a:cubicBezTo>
                  <a:pt x="395" y="263"/>
                  <a:pt x="360" y="296"/>
                  <a:pt x="340" y="294"/>
                </a:cubicBezTo>
                <a:cubicBezTo>
                  <a:pt x="335" y="294"/>
                  <a:pt x="333" y="292"/>
                  <a:pt x="334" y="288"/>
                </a:cubicBezTo>
                <a:cubicBezTo>
                  <a:pt x="335" y="280"/>
                  <a:pt x="331" y="271"/>
                  <a:pt x="342" y="267"/>
                </a:cubicBezTo>
                <a:cubicBezTo>
                  <a:pt x="357" y="263"/>
                  <a:pt x="366" y="253"/>
                  <a:pt x="370" y="237"/>
                </a:cubicBezTo>
                <a:close/>
                <a:moveTo>
                  <a:pt x="228" y="279"/>
                </a:moveTo>
                <a:cubicBezTo>
                  <a:pt x="235" y="276"/>
                  <a:pt x="244" y="265"/>
                  <a:pt x="251" y="277"/>
                </a:cubicBezTo>
                <a:cubicBezTo>
                  <a:pt x="255" y="285"/>
                  <a:pt x="254" y="296"/>
                  <a:pt x="241" y="301"/>
                </a:cubicBezTo>
                <a:cubicBezTo>
                  <a:pt x="230" y="305"/>
                  <a:pt x="229" y="316"/>
                  <a:pt x="234" y="326"/>
                </a:cubicBezTo>
                <a:cubicBezTo>
                  <a:pt x="238" y="336"/>
                  <a:pt x="247" y="337"/>
                  <a:pt x="256" y="337"/>
                </a:cubicBezTo>
                <a:cubicBezTo>
                  <a:pt x="270" y="338"/>
                  <a:pt x="274" y="333"/>
                  <a:pt x="272" y="320"/>
                </a:cubicBezTo>
                <a:cubicBezTo>
                  <a:pt x="270" y="311"/>
                  <a:pt x="271" y="302"/>
                  <a:pt x="270" y="289"/>
                </a:cubicBezTo>
                <a:cubicBezTo>
                  <a:pt x="272" y="272"/>
                  <a:pt x="268" y="254"/>
                  <a:pt x="253" y="236"/>
                </a:cubicBezTo>
                <a:cubicBezTo>
                  <a:pt x="238" y="218"/>
                  <a:pt x="243" y="196"/>
                  <a:pt x="260" y="180"/>
                </a:cubicBezTo>
                <a:cubicBezTo>
                  <a:pt x="278" y="163"/>
                  <a:pt x="299" y="160"/>
                  <a:pt x="320" y="175"/>
                </a:cubicBezTo>
                <a:cubicBezTo>
                  <a:pt x="338" y="189"/>
                  <a:pt x="350" y="210"/>
                  <a:pt x="335" y="229"/>
                </a:cubicBezTo>
                <a:cubicBezTo>
                  <a:pt x="310" y="262"/>
                  <a:pt x="316" y="298"/>
                  <a:pt x="312" y="334"/>
                </a:cubicBezTo>
                <a:cubicBezTo>
                  <a:pt x="310" y="350"/>
                  <a:pt x="311" y="366"/>
                  <a:pt x="310" y="382"/>
                </a:cubicBezTo>
                <a:cubicBezTo>
                  <a:pt x="310" y="389"/>
                  <a:pt x="305" y="399"/>
                  <a:pt x="318" y="400"/>
                </a:cubicBezTo>
                <a:cubicBezTo>
                  <a:pt x="326" y="402"/>
                  <a:pt x="336" y="403"/>
                  <a:pt x="343" y="395"/>
                </a:cubicBezTo>
                <a:cubicBezTo>
                  <a:pt x="351" y="385"/>
                  <a:pt x="346" y="378"/>
                  <a:pt x="338" y="373"/>
                </a:cubicBezTo>
                <a:cubicBezTo>
                  <a:pt x="332" y="368"/>
                  <a:pt x="330" y="363"/>
                  <a:pt x="333" y="358"/>
                </a:cubicBezTo>
                <a:cubicBezTo>
                  <a:pt x="340" y="350"/>
                  <a:pt x="346" y="357"/>
                  <a:pt x="351" y="362"/>
                </a:cubicBezTo>
                <a:cubicBezTo>
                  <a:pt x="361" y="370"/>
                  <a:pt x="366" y="380"/>
                  <a:pt x="362" y="393"/>
                </a:cubicBezTo>
                <a:cubicBezTo>
                  <a:pt x="357" y="409"/>
                  <a:pt x="347" y="418"/>
                  <a:pt x="332" y="416"/>
                </a:cubicBezTo>
                <a:cubicBezTo>
                  <a:pt x="310" y="414"/>
                  <a:pt x="304" y="423"/>
                  <a:pt x="305" y="443"/>
                </a:cubicBezTo>
                <a:cubicBezTo>
                  <a:pt x="306" y="450"/>
                  <a:pt x="311" y="461"/>
                  <a:pt x="295" y="463"/>
                </a:cubicBezTo>
                <a:cubicBezTo>
                  <a:pt x="280" y="464"/>
                  <a:pt x="280" y="455"/>
                  <a:pt x="279" y="444"/>
                </a:cubicBezTo>
                <a:cubicBezTo>
                  <a:pt x="279" y="433"/>
                  <a:pt x="277" y="422"/>
                  <a:pt x="277" y="412"/>
                </a:cubicBezTo>
                <a:cubicBezTo>
                  <a:pt x="278" y="383"/>
                  <a:pt x="280" y="357"/>
                  <a:pt x="237" y="359"/>
                </a:cubicBezTo>
                <a:cubicBezTo>
                  <a:pt x="218" y="360"/>
                  <a:pt x="207" y="340"/>
                  <a:pt x="205" y="321"/>
                </a:cubicBezTo>
                <a:cubicBezTo>
                  <a:pt x="203" y="302"/>
                  <a:pt x="213" y="288"/>
                  <a:pt x="228" y="2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" name="Freeform 90">
            <a:extLst>
              <a:ext uri="{FF2B5EF4-FFF2-40B4-BE49-F238E27FC236}">
                <a16:creationId xmlns:a16="http://schemas.microsoft.com/office/drawing/2014/main" id="{2238BDA4-992C-B26F-384A-4B26FE8FA4E6}"/>
              </a:ext>
            </a:extLst>
          </p:cNvPr>
          <p:cNvSpPr>
            <a:spLocks noEditPoints="1"/>
          </p:cNvSpPr>
          <p:nvPr/>
        </p:nvSpPr>
        <p:spPr bwMode="auto">
          <a:xfrm>
            <a:off x="7280809" y="2839968"/>
            <a:ext cx="874873" cy="896635"/>
          </a:xfrm>
          <a:custGeom>
            <a:avLst/>
            <a:gdLst>
              <a:gd name="T0" fmla="*/ 858 w 870"/>
              <a:gd name="T1" fmla="*/ 151 h 891"/>
              <a:gd name="T2" fmla="*/ 717 w 870"/>
              <a:gd name="T3" fmla="*/ 432 h 891"/>
              <a:gd name="T4" fmla="*/ 700 w 870"/>
              <a:gd name="T5" fmla="*/ 482 h 891"/>
              <a:gd name="T6" fmla="*/ 619 w 870"/>
              <a:gd name="T7" fmla="*/ 672 h 891"/>
              <a:gd name="T8" fmla="*/ 757 w 870"/>
              <a:gd name="T9" fmla="*/ 691 h 891"/>
              <a:gd name="T10" fmla="*/ 814 w 870"/>
              <a:gd name="T11" fmla="*/ 841 h 891"/>
              <a:gd name="T12" fmla="*/ 264 w 870"/>
              <a:gd name="T13" fmla="*/ 890 h 891"/>
              <a:gd name="T14" fmla="*/ 183 w 870"/>
              <a:gd name="T15" fmla="*/ 797 h 891"/>
              <a:gd name="T16" fmla="*/ 21 w 870"/>
              <a:gd name="T17" fmla="*/ 612 h 891"/>
              <a:gd name="T18" fmla="*/ 45 w 870"/>
              <a:gd name="T19" fmla="*/ 518 h 891"/>
              <a:gd name="T20" fmla="*/ 78 w 870"/>
              <a:gd name="T21" fmla="*/ 373 h 891"/>
              <a:gd name="T22" fmla="*/ 182 w 870"/>
              <a:gd name="T23" fmla="*/ 371 h 891"/>
              <a:gd name="T24" fmla="*/ 83 w 870"/>
              <a:gd name="T25" fmla="*/ 399 h 891"/>
              <a:gd name="T26" fmla="*/ 72 w 870"/>
              <a:gd name="T27" fmla="*/ 504 h 891"/>
              <a:gd name="T28" fmla="*/ 119 w 870"/>
              <a:gd name="T29" fmla="*/ 589 h 891"/>
              <a:gd name="T30" fmla="*/ 385 w 870"/>
              <a:gd name="T31" fmla="*/ 486 h 891"/>
              <a:gd name="T32" fmla="*/ 375 w 870"/>
              <a:gd name="T33" fmla="*/ 404 h 891"/>
              <a:gd name="T34" fmla="*/ 272 w 870"/>
              <a:gd name="T35" fmla="*/ 404 h 891"/>
              <a:gd name="T36" fmla="*/ 346 w 870"/>
              <a:gd name="T37" fmla="*/ 355 h 891"/>
              <a:gd name="T38" fmla="*/ 412 w 870"/>
              <a:gd name="T39" fmla="*/ 422 h 891"/>
              <a:gd name="T40" fmla="*/ 434 w 870"/>
              <a:gd name="T41" fmla="*/ 552 h 891"/>
              <a:gd name="T42" fmla="*/ 302 w 870"/>
              <a:gd name="T43" fmla="*/ 758 h 891"/>
              <a:gd name="T44" fmla="*/ 242 w 870"/>
              <a:gd name="T45" fmla="*/ 841 h 891"/>
              <a:gd name="T46" fmla="*/ 274 w 870"/>
              <a:gd name="T47" fmla="*/ 863 h 891"/>
              <a:gd name="T48" fmla="*/ 756 w 870"/>
              <a:gd name="T49" fmla="*/ 863 h 891"/>
              <a:gd name="T50" fmla="*/ 786 w 870"/>
              <a:gd name="T51" fmla="*/ 751 h 891"/>
              <a:gd name="T52" fmla="*/ 648 w 870"/>
              <a:gd name="T53" fmla="*/ 719 h 891"/>
              <a:gd name="T54" fmla="*/ 574 w 870"/>
              <a:gd name="T55" fmla="*/ 650 h 891"/>
              <a:gd name="T56" fmla="*/ 516 w 870"/>
              <a:gd name="T57" fmla="*/ 463 h 891"/>
              <a:gd name="T58" fmla="*/ 345 w 870"/>
              <a:gd name="T59" fmla="*/ 211 h 891"/>
              <a:gd name="T60" fmla="*/ 593 w 870"/>
              <a:gd name="T61" fmla="*/ 83 h 891"/>
              <a:gd name="T62" fmla="*/ 410 w 870"/>
              <a:gd name="T63" fmla="*/ 576 h 891"/>
              <a:gd name="T64" fmla="*/ 381 w 870"/>
              <a:gd name="T65" fmla="*/ 586 h 891"/>
              <a:gd name="T66" fmla="*/ 224 w 870"/>
              <a:gd name="T67" fmla="*/ 715 h 891"/>
              <a:gd name="T68" fmla="*/ 71 w 870"/>
              <a:gd name="T69" fmla="*/ 572 h 891"/>
              <a:gd name="T70" fmla="*/ 46 w 870"/>
              <a:gd name="T71" fmla="*/ 587 h 891"/>
              <a:gd name="T72" fmla="*/ 160 w 870"/>
              <a:gd name="T73" fmla="*/ 726 h 891"/>
              <a:gd name="T74" fmla="*/ 216 w 870"/>
              <a:gd name="T75" fmla="*/ 809 h 891"/>
              <a:gd name="T76" fmla="*/ 301 w 870"/>
              <a:gd name="T77" fmla="*/ 727 h 891"/>
              <a:gd name="T78" fmla="*/ 602 w 870"/>
              <a:gd name="T79" fmla="*/ 274 h 891"/>
              <a:gd name="T80" fmla="*/ 558 w 870"/>
              <a:gd name="T81" fmla="*/ 380 h 891"/>
              <a:gd name="T82" fmla="*/ 690 w 870"/>
              <a:gd name="T83" fmla="*/ 354 h 891"/>
              <a:gd name="T84" fmla="*/ 604 w 870"/>
              <a:gd name="T85" fmla="*/ 454 h 891"/>
              <a:gd name="T86" fmla="*/ 600 w 870"/>
              <a:gd name="T87" fmla="*/ 625 h 891"/>
              <a:gd name="T88" fmla="*/ 604 w 870"/>
              <a:gd name="T89" fmla="*/ 454 h 891"/>
              <a:gd name="T90" fmla="*/ 228 w 870"/>
              <a:gd name="T91" fmla="*/ 686 h 891"/>
              <a:gd name="T92" fmla="*/ 127 w 870"/>
              <a:gd name="T93" fmla="*/ 631 h 891"/>
              <a:gd name="T94" fmla="*/ 495 w 870"/>
              <a:gd name="T95" fmla="*/ 222 h 891"/>
              <a:gd name="T96" fmla="*/ 495 w 870"/>
              <a:gd name="T97" fmla="*/ 298 h 891"/>
              <a:gd name="T98" fmla="*/ 681 w 870"/>
              <a:gd name="T99" fmla="*/ 207 h 891"/>
              <a:gd name="T100" fmla="*/ 617 w 870"/>
              <a:gd name="T101" fmla="*/ 207 h 891"/>
              <a:gd name="T102" fmla="*/ 681 w 870"/>
              <a:gd name="T103" fmla="*/ 207 h 891"/>
              <a:gd name="T104" fmla="*/ 562 w 870"/>
              <a:gd name="T105" fmla="*/ 161 h 891"/>
              <a:gd name="T106" fmla="*/ 563 w 870"/>
              <a:gd name="T107" fmla="*/ 237 h 891"/>
              <a:gd name="T108" fmla="*/ 748 w 870"/>
              <a:gd name="T109" fmla="*/ 271 h 891"/>
              <a:gd name="T110" fmla="*/ 683 w 870"/>
              <a:gd name="T111" fmla="*/ 270 h 891"/>
              <a:gd name="T112" fmla="*/ 748 w 870"/>
              <a:gd name="T113" fmla="*/ 271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0" h="891">
                <a:moveTo>
                  <a:pt x="603" y="92"/>
                </a:moveTo>
                <a:cubicBezTo>
                  <a:pt x="686" y="0"/>
                  <a:pt x="829" y="36"/>
                  <a:pt x="858" y="151"/>
                </a:cubicBezTo>
                <a:cubicBezTo>
                  <a:pt x="870" y="195"/>
                  <a:pt x="861" y="238"/>
                  <a:pt x="841" y="279"/>
                </a:cubicBezTo>
                <a:cubicBezTo>
                  <a:pt x="811" y="340"/>
                  <a:pt x="767" y="388"/>
                  <a:pt x="717" y="432"/>
                </a:cubicBezTo>
                <a:cubicBezTo>
                  <a:pt x="707" y="441"/>
                  <a:pt x="697" y="449"/>
                  <a:pt x="686" y="459"/>
                </a:cubicBezTo>
                <a:cubicBezTo>
                  <a:pt x="692" y="468"/>
                  <a:pt x="696" y="475"/>
                  <a:pt x="700" y="482"/>
                </a:cubicBezTo>
                <a:cubicBezTo>
                  <a:pt x="736" y="546"/>
                  <a:pt x="708" y="622"/>
                  <a:pt x="639" y="646"/>
                </a:cubicBezTo>
                <a:cubicBezTo>
                  <a:pt x="625" y="651"/>
                  <a:pt x="611" y="655"/>
                  <a:pt x="619" y="672"/>
                </a:cubicBezTo>
                <a:cubicBezTo>
                  <a:pt x="623" y="681"/>
                  <a:pt x="638" y="689"/>
                  <a:pt x="648" y="690"/>
                </a:cubicBezTo>
                <a:cubicBezTo>
                  <a:pt x="684" y="692"/>
                  <a:pt x="721" y="691"/>
                  <a:pt x="757" y="691"/>
                </a:cubicBezTo>
                <a:cubicBezTo>
                  <a:pt x="798" y="692"/>
                  <a:pt x="814" y="708"/>
                  <a:pt x="814" y="750"/>
                </a:cubicBezTo>
                <a:cubicBezTo>
                  <a:pt x="814" y="780"/>
                  <a:pt x="815" y="811"/>
                  <a:pt x="814" y="841"/>
                </a:cubicBezTo>
                <a:cubicBezTo>
                  <a:pt x="812" y="874"/>
                  <a:pt x="796" y="890"/>
                  <a:pt x="763" y="890"/>
                </a:cubicBezTo>
                <a:cubicBezTo>
                  <a:pt x="597" y="891"/>
                  <a:pt x="430" y="891"/>
                  <a:pt x="264" y="890"/>
                </a:cubicBezTo>
                <a:cubicBezTo>
                  <a:pt x="256" y="890"/>
                  <a:pt x="248" y="889"/>
                  <a:pt x="241" y="887"/>
                </a:cubicBezTo>
                <a:cubicBezTo>
                  <a:pt x="225" y="880"/>
                  <a:pt x="182" y="814"/>
                  <a:pt x="183" y="797"/>
                </a:cubicBezTo>
                <a:cubicBezTo>
                  <a:pt x="186" y="775"/>
                  <a:pt x="176" y="765"/>
                  <a:pt x="157" y="757"/>
                </a:cubicBezTo>
                <a:cubicBezTo>
                  <a:pt x="91" y="728"/>
                  <a:pt x="37" y="687"/>
                  <a:pt x="21" y="612"/>
                </a:cubicBezTo>
                <a:cubicBezTo>
                  <a:pt x="16" y="586"/>
                  <a:pt x="0" y="555"/>
                  <a:pt x="41" y="539"/>
                </a:cubicBezTo>
                <a:cubicBezTo>
                  <a:pt x="44" y="538"/>
                  <a:pt x="45" y="526"/>
                  <a:pt x="45" y="518"/>
                </a:cubicBezTo>
                <a:cubicBezTo>
                  <a:pt x="45" y="486"/>
                  <a:pt x="45" y="453"/>
                  <a:pt x="45" y="421"/>
                </a:cubicBezTo>
                <a:cubicBezTo>
                  <a:pt x="44" y="396"/>
                  <a:pt x="55" y="381"/>
                  <a:pt x="78" y="373"/>
                </a:cubicBezTo>
                <a:cubicBezTo>
                  <a:pt x="85" y="371"/>
                  <a:pt x="92" y="368"/>
                  <a:pt x="97" y="363"/>
                </a:cubicBezTo>
                <a:cubicBezTo>
                  <a:pt x="120" y="344"/>
                  <a:pt x="164" y="347"/>
                  <a:pt x="182" y="371"/>
                </a:cubicBezTo>
                <a:cubicBezTo>
                  <a:pt x="194" y="387"/>
                  <a:pt x="189" y="400"/>
                  <a:pt x="174" y="410"/>
                </a:cubicBezTo>
                <a:cubicBezTo>
                  <a:pt x="145" y="431"/>
                  <a:pt x="118" y="429"/>
                  <a:pt x="83" y="399"/>
                </a:cubicBezTo>
                <a:cubicBezTo>
                  <a:pt x="79" y="409"/>
                  <a:pt x="74" y="418"/>
                  <a:pt x="73" y="427"/>
                </a:cubicBezTo>
                <a:cubicBezTo>
                  <a:pt x="72" y="452"/>
                  <a:pt x="72" y="478"/>
                  <a:pt x="72" y="504"/>
                </a:cubicBezTo>
                <a:cubicBezTo>
                  <a:pt x="72" y="522"/>
                  <a:pt x="68" y="540"/>
                  <a:pt x="93" y="551"/>
                </a:cubicBezTo>
                <a:cubicBezTo>
                  <a:pt x="105" y="556"/>
                  <a:pt x="107" y="579"/>
                  <a:pt x="119" y="589"/>
                </a:cubicBezTo>
                <a:cubicBezTo>
                  <a:pt x="183" y="641"/>
                  <a:pt x="291" y="635"/>
                  <a:pt x="347" y="575"/>
                </a:cubicBezTo>
                <a:cubicBezTo>
                  <a:pt x="369" y="551"/>
                  <a:pt x="395" y="526"/>
                  <a:pt x="385" y="486"/>
                </a:cubicBezTo>
                <a:cubicBezTo>
                  <a:pt x="380" y="466"/>
                  <a:pt x="385" y="444"/>
                  <a:pt x="384" y="423"/>
                </a:cubicBezTo>
                <a:cubicBezTo>
                  <a:pt x="384" y="416"/>
                  <a:pt x="380" y="407"/>
                  <a:pt x="375" y="404"/>
                </a:cubicBezTo>
                <a:cubicBezTo>
                  <a:pt x="372" y="402"/>
                  <a:pt x="362" y="407"/>
                  <a:pt x="357" y="411"/>
                </a:cubicBezTo>
                <a:cubicBezTo>
                  <a:pt x="333" y="430"/>
                  <a:pt x="290" y="428"/>
                  <a:pt x="272" y="404"/>
                </a:cubicBezTo>
                <a:cubicBezTo>
                  <a:pt x="267" y="397"/>
                  <a:pt x="266" y="383"/>
                  <a:pt x="270" y="376"/>
                </a:cubicBezTo>
                <a:cubicBezTo>
                  <a:pt x="280" y="354"/>
                  <a:pt x="326" y="343"/>
                  <a:pt x="346" y="355"/>
                </a:cubicBezTo>
                <a:cubicBezTo>
                  <a:pt x="360" y="363"/>
                  <a:pt x="376" y="367"/>
                  <a:pt x="386" y="378"/>
                </a:cubicBezTo>
                <a:cubicBezTo>
                  <a:pt x="398" y="390"/>
                  <a:pt x="409" y="406"/>
                  <a:pt x="412" y="422"/>
                </a:cubicBezTo>
                <a:cubicBezTo>
                  <a:pt x="416" y="445"/>
                  <a:pt x="413" y="470"/>
                  <a:pt x="413" y="494"/>
                </a:cubicBezTo>
                <a:cubicBezTo>
                  <a:pt x="414" y="515"/>
                  <a:pt x="406" y="539"/>
                  <a:pt x="434" y="552"/>
                </a:cubicBezTo>
                <a:cubicBezTo>
                  <a:pt x="440" y="554"/>
                  <a:pt x="442" y="573"/>
                  <a:pt x="440" y="583"/>
                </a:cubicBezTo>
                <a:cubicBezTo>
                  <a:pt x="428" y="668"/>
                  <a:pt x="383" y="728"/>
                  <a:pt x="302" y="758"/>
                </a:cubicBezTo>
                <a:cubicBezTo>
                  <a:pt x="282" y="765"/>
                  <a:pt x="271" y="774"/>
                  <a:pt x="275" y="796"/>
                </a:cubicBezTo>
                <a:cubicBezTo>
                  <a:pt x="280" y="821"/>
                  <a:pt x="267" y="836"/>
                  <a:pt x="242" y="841"/>
                </a:cubicBezTo>
                <a:cubicBezTo>
                  <a:pt x="241" y="844"/>
                  <a:pt x="241" y="847"/>
                  <a:pt x="241" y="850"/>
                </a:cubicBezTo>
                <a:cubicBezTo>
                  <a:pt x="252" y="855"/>
                  <a:pt x="263" y="862"/>
                  <a:pt x="274" y="863"/>
                </a:cubicBezTo>
                <a:cubicBezTo>
                  <a:pt x="414" y="864"/>
                  <a:pt x="554" y="863"/>
                  <a:pt x="693" y="863"/>
                </a:cubicBezTo>
                <a:cubicBezTo>
                  <a:pt x="714" y="863"/>
                  <a:pt x="735" y="863"/>
                  <a:pt x="756" y="863"/>
                </a:cubicBezTo>
                <a:cubicBezTo>
                  <a:pt x="776" y="864"/>
                  <a:pt x="786" y="855"/>
                  <a:pt x="786" y="834"/>
                </a:cubicBezTo>
                <a:cubicBezTo>
                  <a:pt x="785" y="806"/>
                  <a:pt x="785" y="779"/>
                  <a:pt x="786" y="751"/>
                </a:cubicBezTo>
                <a:cubicBezTo>
                  <a:pt x="787" y="728"/>
                  <a:pt x="778" y="718"/>
                  <a:pt x="754" y="718"/>
                </a:cubicBezTo>
                <a:cubicBezTo>
                  <a:pt x="719" y="719"/>
                  <a:pt x="683" y="719"/>
                  <a:pt x="648" y="719"/>
                </a:cubicBezTo>
                <a:cubicBezTo>
                  <a:pt x="606" y="719"/>
                  <a:pt x="595" y="709"/>
                  <a:pt x="588" y="667"/>
                </a:cubicBezTo>
                <a:cubicBezTo>
                  <a:pt x="587" y="660"/>
                  <a:pt x="580" y="652"/>
                  <a:pt x="574" y="650"/>
                </a:cubicBezTo>
                <a:cubicBezTo>
                  <a:pt x="489" y="618"/>
                  <a:pt x="464" y="543"/>
                  <a:pt x="515" y="466"/>
                </a:cubicBezTo>
                <a:cubicBezTo>
                  <a:pt x="516" y="464"/>
                  <a:pt x="517" y="462"/>
                  <a:pt x="516" y="463"/>
                </a:cubicBezTo>
                <a:cubicBezTo>
                  <a:pt x="474" y="416"/>
                  <a:pt x="429" y="374"/>
                  <a:pt x="394" y="325"/>
                </a:cubicBezTo>
                <a:cubicBezTo>
                  <a:pt x="370" y="292"/>
                  <a:pt x="354" y="251"/>
                  <a:pt x="345" y="211"/>
                </a:cubicBezTo>
                <a:cubicBezTo>
                  <a:pt x="331" y="145"/>
                  <a:pt x="364" y="85"/>
                  <a:pt x="421" y="55"/>
                </a:cubicBezTo>
                <a:cubicBezTo>
                  <a:pt x="478" y="26"/>
                  <a:pt x="543" y="37"/>
                  <a:pt x="593" y="83"/>
                </a:cubicBezTo>
                <a:cubicBezTo>
                  <a:pt x="596" y="86"/>
                  <a:pt x="598" y="88"/>
                  <a:pt x="603" y="92"/>
                </a:cubicBezTo>
                <a:close/>
                <a:moveTo>
                  <a:pt x="410" y="576"/>
                </a:moveTo>
                <a:cubicBezTo>
                  <a:pt x="408" y="573"/>
                  <a:pt x="405" y="570"/>
                  <a:pt x="402" y="567"/>
                </a:cubicBezTo>
                <a:cubicBezTo>
                  <a:pt x="395" y="574"/>
                  <a:pt x="388" y="580"/>
                  <a:pt x="381" y="586"/>
                </a:cubicBezTo>
                <a:cubicBezTo>
                  <a:pt x="379" y="588"/>
                  <a:pt x="380" y="592"/>
                  <a:pt x="379" y="595"/>
                </a:cubicBezTo>
                <a:cubicBezTo>
                  <a:pt x="363" y="664"/>
                  <a:pt x="298" y="714"/>
                  <a:pt x="224" y="715"/>
                </a:cubicBezTo>
                <a:cubicBezTo>
                  <a:pt x="155" y="716"/>
                  <a:pt x="96" y="669"/>
                  <a:pt x="78" y="599"/>
                </a:cubicBezTo>
                <a:cubicBezTo>
                  <a:pt x="76" y="590"/>
                  <a:pt x="74" y="581"/>
                  <a:pt x="71" y="572"/>
                </a:cubicBezTo>
                <a:cubicBezTo>
                  <a:pt x="62" y="572"/>
                  <a:pt x="55" y="572"/>
                  <a:pt x="47" y="572"/>
                </a:cubicBezTo>
                <a:cubicBezTo>
                  <a:pt x="46" y="578"/>
                  <a:pt x="46" y="583"/>
                  <a:pt x="46" y="587"/>
                </a:cubicBezTo>
                <a:cubicBezTo>
                  <a:pt x="47" y="594"/>
                  <a:pt x="48" y="601"/>
                  <a:pt x="49" y="607"/>
                </a:cubicBezTo>
                <a:cubicBezTo>
                  <a:pt x="64" y="667"/>
                  <a:pt x="104" y="707"/>
                  <a:pt x="160" y="726"/>
                </a:cubicBezTo>
                <a:cubicBezTo>
                  <a:pt x="200" y="739"/>
                  <a:pt x="219" y="759"/>
                  <a:pt x="212" y="802"/>
                </a:cubicBezTo>
                <a:cubicBezTo>
                  <a:pt x="212" y="803"/>
                  <a:pt x="214" y="805"/>
                  <a:pt x="216" y="809"/>
                </a:cubicBezTo>
                <a:cubicBezTo>
                  <a:pt x="225" y="808"/>
                  <a:pt x="234" y="808"/>
                  <a:pt x="249" y="807"/>
                </a:cubicBezTo>
                <a:cubicBezTo>
                  <a:pt x="232" y="755"/>
                  <a:pt x="264" y="743"/>
                  <a:pt x="301" y="727"/>
                </a:cubicBezTo>
                <a:cubicBezTo>
                  <a:pt x="367" y="700"/>
                  <a:pt x="406" y="649"/>
                  <a:pt x="410" y="576"/>
                </a:cubicBezTo>
                <a:close/>
                <a:moveTo>
                  <a:pt x="602" y="274"/>
                </a:moveTo>
                <a:cubicBezTo>
                  <a:pt x="558" y="274"/>
                  <a:pt x="524" y="303"/>
                  <a:pt x="517" y="347"/>
                </a:cubicBezTo>
                <a:cubicBezTo>
                  <a:pt x="512" y="379"/>
                  <a:pt x="529" y="395"/>
                  <a:pt x="558" y="380"/>
                </a:cubicBezTo>
                <a:cubicBezTo>
                  <a:pt x="590" y="364"/>
                  <a:pt x="618" y="364"/>
                  <a:pt x="650" y="381"/>
                </a:cubicBezTo>
                <a:cubicBezTo>
                  <a:pt x="675" y="394"/>
                  <a:pt x="689" y="382"/>
                  <a:pt x="690" y="354"/>
                </a:cubicBezTo>
                <a:cubicBezTo>
                  <a:pt x="690" y="309"/>
                  <a:pt x="652" y="274"/>
                  <a:pt x="602" y="274"/>
                </a:cubicBezTo>
                <a:close/>
                <a:moveTo>
                  <a:pt x="604" y="454"/>
                </a:moveTo>
                <a:cubicBezTo>
                  <a:pt x="558" y="453"/>
                  <a:pt x="518" y="490"/>
                  <a:pt x="517" y="536"/>
                </a:cubicBezTo>
                <a:cubicBezTo>
                  <a:pt x="516" y="583"/>
                  <a:pt x="553" y="623"/>
                  <a:pt x="600" y="625"/>
                </a:cubicBezTo>
                <a:cubicBezTo>
                  <a:pt x="646" y="627"/>
                  <a:pt x="687" y="588"/>
                  <a:pt x="688" y="541"/>
                </a:cubicBezTo>
                <a:cubicBezTo>
                  <a:pt x="688" y="494"/>
                  <a:pt x="650" y="455"/>
                  <a:pt x="604" y="454"/>
                </a:cubicBezTo>
                <a:close/>
                <a:moveTo>
                  <a:pt x="127" y="631"/>
                </a:moveTo>
                <a:cubicBezTo>
                  <a:pt x="149" y="672"/>
                  <a:pt x="185" y="686"/>
                  <a:pt x="228" y="686"/>
                </a:cubicBezTo>
                <a:cubicBezTo>
                  <a:pt x="276" y="686"/>
                  <a:pt x="319" y="659"/>
                  <a:pt x="333" y="621"/>
                </a:cubicBezTo>
                <a:cubicBezTo>
                  <a:pt x="265" y="661"/>
                  <a:pt x="197" y="662"/>
                  <a:pt x="127" y="631"/>
                </a:cubicBezTo>
                <a:close/>
                <a:moveTo>
                  <a:pt x="532" y="272"/>
                </a:moveTo>
                <a:cubicBezTo>
                  <a:pt x="517" y="251"/>
                  <a:pt x="506" y="237"/>
                  <a:pt x="495" y="222"/>
                </a:cubicBezTo>
                <a:cubicBezTo>
                  <a:pt x="486" y="238"/>
                  <a:pt x="472" y="253"/>
                  <a:pt x="468" y="271"/>
                </a:cubicBezTo>
                <a:cubicBezTo>
                  <a:pt x="463" y="288"/>
                  <a:pt x="477" y="301"/>
                  <a:pt x="495" y="298"/>
                </a:cubicBezTo>
                <a:cubicBezTo>
                  <a:pt x="507" y="295"/>
                  <a:pt x="517" y="284"/>
                  <a:pt x="532" y="272"/>
                </a:cubicBezTo>
                <a:close/>
                <a:moveTo>
                  <a:pt x="681" y="207"/>
                </a:moveTo>
                <a:cubicBezTo>
                  <a:pt x="665" y="187"/>
                  <a:pt x="654" y="174"/>
                  <a:pt x="642" y="160"/>
                </a:cubicBezTo>
                <a:cubicBezTo>
                  <a:pt x="634" y="176"/>
                  <a:pt x="621" y="191"/>
                  <a:pt x="617" y="207"/>
                </a:cubicBezTo>
                <a:cubicBezTo>
                  <a:pt x="613" y="224"/>
                  <a:pt x="625" y="240"/>
                  <a:pt x="643" y="236"/>
                </a:cubicBezTo>
                <a:cubicBezTo>
                  <a:pt x="655" y="234"/>
                  <a:pt x="665" y="220"/>
                  <a:pt x="681" y="207"/>
                </a:cubicBezTo>
                <a:close/>
                <a:moveTo>
                  <a:pt x="601" y="211"/>
                </a:moveTo>
                <a:cubicBezTo>
                  <a:pt x="585" y="190"/>
                  <a:pt x="573" y="175"/>
                  <a:pt x="562" y="161"/>
                </a:cubicBezTo>
                <a:cubicBezTo>
                  <a:pt x="553" y="176"/>
                  <a:pt x="540" y="191"/>
                  <a:pt x="537" y="208"/>
                </a:cubicBezTo>
                <a:cubicBezTo>
                  <a:pt x="536" y="216"/>
                  <a:pt x="552" y="235"/>
                  <a:pt x="563" y="237"/>
                </a:cubicBezTo>
                <a:cubicBezTo>
                  <a:pt x="572" y="238"/>
                  <a:pt x="584" y="223"/>
                  <a:pt x="601" y="211"/>
                </a:cubicBezTo>
                <a:close/>
                <a:moveTo>
                  <a:pt x="748" y="271"/>
                </a:moveTo>
                <a:cubicBezTo>
                  <a:pt x="732" y="251"/>
                  <a:pt x="724" y="234"/>
                  <a:pt x="710" y="224"/>
                </a:cubicBezTo>
                <a:cubicBezTo>
                  <a:pt x="701" y="217"/>
                  <a:pt x="682" y="249"/>
                  <a:pt x="683" y="270"/>
                </a:cubicBezTo>
                <a:cubicBezTo>
                  <a:pt x="684" y="288"/>
                  <a:pt x="693" y="302"/>
                  <a:pt x="711" y="298"/>
                </a:cubicBezTo>
                <a:cubicBezTo>
                  <a:pt x="723" y="296"/>
                  <a:pt x="732" y="283"/>
                  <a:pt x="748" y="2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3" name="Google Shape;1337;p49">
            <a:extLst>
              <a:ext uri="{FF2B5EF4-FFF2-40B4-BE49-F238E27FC236}">
                <a16:creationId xmlns:a16="http://schemas.microsoft.com/office/drawing/2014/main" id="{4D38C350-76E7-99F3-3001-8B97D52DA933}"/>
              </a:ext>
            </a:extLst>
          </p:cNvPr>
          <p:cNvGrpSpPr/>
          <p:nvPr/>
        </p:nvGrpSpPr>
        <p:grpSpPr>
          <a:xfrm>
            <a:off x="3619517" y="3001860"/>
            <a:ext cx="829121" cy="716653"/>
            <a:chOff x="750995" y="1426352"/>
            <a:chExt cx="351609" cy="412846"/>
          </a:xfrm>
        </p:grpSpPr>
        <p:sp>
          <p:nvSpPr>
            <p:cNvPr id="7" name="Google Shape;1338;p49">
              <a:extLst>
                <a:ext uri="{FF2B5EF4-FFF2-40B4-BE49-F238E27FC236}">
                  <a16:creationId xmlns:a16="http://schemas.microsoft.com/office/drawing/2014/main" id="{E9BD08D6-3B36-DDE7-1990-019F0D593A67}"/>
                </a:ext>
              </a:extLst>
            </p:cNvPr>
            <p:cNvSpPr/>
            <p:nvPr/>
          </p:nvSpPr>
          <p:spPr>
            <a:xfrm>
              <a:off x="928680" y="1449943"/>
              <a:ext cx="67636" cy="90349"/>
            </a:xfrm>
            <a:custGeom>
              <a:avLst/>
              <a:gdLst/>
              <a:ahLst/>
              <a:cxnLst/>
              <a:rect l="l" t="t" r="r" b="b"/>
              <a:pathLst>
                <a:path w="539" h="720" extrusionOk="0">
                  <a:moveTo>
                    <a:pt x="270" y="98"/>
                  </a:moveTo>
                  <a:cubicBezTo>
                    <a:pt x="361" y="98"/>
                    <a:pt x="441" y="221"/>
                    <a:pt x="441" y="361"/>
                  </a:cubicBezTo>
                  <a:cubicBezTo>
                    <a:pt x="441" y="501"/>
                    <a:pt x="361" y="624"/>
                    <a:pt x="270" y="624"/>
                  </a:cubicBezTo>
                  <a:cubicBezTo>
                    <a:pt x="178" y="624"/>
                    <a:pt x="98" y="501"/>
                    <a:pt x="98" y="361"/>
                  </a:cubicBezTo>
                  <a:cubicBezTo>
                    <a:pt x="97" y="221"/>
                    <a:pt x="178" y="98"/>
                    <a:pt x="270" y="98"/>
                  </a:cubicBezTo>
                  <a:close/>
                  <a:moveTo>
                    <a:pt x="270" y="1"/>
                  </a:moveTo>
                  <a:cubicBezTo>
                    <a:pt x="198" y="1"/>
                    <a:pt x="126" y="41"/>
                    <a:pt x="76" y="114"/>
                  </a:cubicBezTo>
                  <a:cubicBezTo>
                    <a:pt x="29" y="182"/>
                    <a:pt x="1" y="269"/>
                    <a:pt x="1" y="360"/>
                  </a:cubicBezTo>
                  <a:cubicBezTo>
                    <a:pt x="1" y="451"/>
                    <a:pt x="27" y="539"/>
                    <a:pt x="76" y="607"/>
                  </a:cubicBezTo>
                  <a:cubicBezTo>
                    <a:pt x="126" y="679"/>
                    <a:pt x="197" y="719"/>
                    <a:pt x="270" y="719"/>
                  </a:cubicBezTo>
                  <a:cubicBezTo>
                    <a:pt x="343" y="719"/>
                    <a:pt x="414" y="679"/>
                    <a:pt x="464" y="607"/>
                  </a:cubicBezTo>
                  <a:cubicBezTo>
                    <a:pt x="511" y="539"/>
                    <a:pt x="538" y="451"/>
                    <a:pt x="538" y="360"/>
                  </a:cubicBezTo>
                  <a:cubicBezTo>
                    <a:pt x="538" y="268"/>
                    <a:pt x="512" y="180"/>
                    <a:pt x="464" y="114"/>
                  </a:cubicBezTo>
                  <a:cubicBezTo>
                    <a:pt x="413" y="41"/>
                    <a:pt x="341" y="1"/>
                    <a:pt x="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" name="Google Shape;1339;p49">
              <a:extLst>
                <a:ext uri="{FF2B5EF4-FFF2-40B4-BE49-F238E27FC236}">
                  <a16:creationId xmlns:a16="http://schemas.microsoft.com/office/drawing/2014/main" id="{4AAC49AC-D11A-3B5C-858D-7B11793613BE}"/>
                </a:ext>
              </a:extLst>
            </p:cNvPr>
            <p:cNvSpPr/>
            <p:nvPr/>
          </p:nvSpPr>
          <p:spPr>
            <a:xfrm>
              <a:off x="750995" y="1426352"/>
              <a:ext cx="351609" cy="412846"/>
            </a:xfrm>
            <a:custGeom>
              <a:avLst/>
              <a:gdLst/>
              <a:ahLst/>
              <a:cxnLst/>
              <a:rect l="l" t="t" r="r" b="b"/>
              <a:pathLst>
                <a:path w="2802" h="3290" extrusionOk="0">
                  <a:moveTo>
                    <a:pt x="2703" y="101"/>
                  </a:moveTo>
                  <a:lnTo>
                    <a:pt x="2703" y="202"/>
                  </a:lnTo>
                  <a:cubicBezTo>
                    <a:pt x="2551" y="219"/>
                    <a:pt x="2433" y="349"/>
                    <a:pt x="2433" y="504"/>
                  </a:cubicBezTo>
                  <a:lnTo>
                    <a:pt x="2433" y="832"/>
                  </a:lnTo>
                  <a:lnTo>
                    <a:pt x="2381" y="832"/>
                  </a:lnTo>
                  <a:cubicBezTo>
                    <a:pt x="2372" y="832"/>
                    <a:pt x="2365" y="826"/>
                    <a:pt x="2365" y="816"/>
                  </a:cubicBezTo>
                  <a:lnTo>
                    <a:pt x="2365" y="486"/>
                  </a:lnTo>
                  <a:cubicBezTo>
                    <a:pt x="2365" y="289"/>
                    <a:pt x="2514" y="126"/>
                    <a:pt x="2703" y="101"/>
                  </a:cubicBezTo>
                  <a:close/>
                  <a:moveTo>
                    <a:pt x="2613" y="927"/>
                  </a:moveTo>
                  <a:lnTo>
                    <a:pt x="2613" y="1132"/>
                  </a:lnTo>
                  <a:lnTo>
                    <a:pt x="2456" y="1132"/>
                  </a:lnTo>
                  <a:lnTo>
                    <a:pt x="2456" y="927"/>
                  </a:lnTo>
                  <a:close/>
                  <a:moveTo>
                    <a:pt x="2703" y="1865"/>
                  </a:moveTo>
                  <a:lnTo>
                    <a:pt x="2703" y="1962"/>
                  </a:lnTo>
                  <a:lnTo>
                    <a:pt x="2365" y="1962"/>
                  </a:lnTo>
                  <a:lnTo>
                    <a:pt x="2365" y="1865"/>
                  </a:lnTo>
                  <a:close/>
                  <a:moveTo>
                    <a:pt x="2703" y="2057"/>
                  </a:moveTo>
                  <a:lnTo>
                    <a:pt x="2703" y="2884"/>
                  </a:lnTo>
                  <a:lnTo>
                    <a:pt x="2462" y="2884"/>
                  </a:lnTo>
                  <a:cubicBezTo>
                    <a:pt x="2494" y="2808"/>
                    <a:pt x="2511" y="2724"/>
                    <a:pt x="2511" y="2636"/>
                  </a:cubicBezTo>
                  <a:cubicBezTo>
                    <a:pt x="2511" y="2482"/>
                    <a:pt x="2456" y="2337"/>
                    <a:pt x="2365" y="2226"/>
                  </a:cubicBezTo>
                  <a:lnTo>
                    <a:pt x="2365" y="2057"/>
                  </a:lnTo>
                  <a:close/>
                  <a:moveTo>
                    <a:pt x="1684" y="96"/>
                  </a:moveTo>
                  <a:cubicBezTo>
                    <a:pt x="1783" y="96"/>
                    <a:pt x="1875" y="146"/>
                    <a:pt x="1943" y="233"/>
                  </a:cubicBezTo>
                  <a:cubicBezTo>
                    <a:pt x="2008" y="316"/>
                    <a:pt x="2043" y="430"/>
                    <a:pt x="2043" y="547"/>
                  </a:cubicBezTo>
                  <a:cubicBezTo>
                    <a:pt x="2043" y="665"/>
                    <a:pt x="2008" y="776"/>
                    <a:pt x="1943" y="861"/>
                  </a:cubicBezTo>
                  <a:cubicBezTo>
                    <a:pt x="1908" y="906"/>
                    <a:pt x="1867" y="940"/>
                    <a:pt x="1823" y="964"/>
                  </a:cubicBezTo>
                  <a:cubicBezTo>
                    <a:pt x="1780" y="986"/>
                    <a:pt x="1733" y="997"/>
                    <a:pt x="1684" y="997"/>
                  </a:cubicBezTo>
                  <a:cubicBezTo>
                    <a:pt x="1521" y="997"/>
                    <a:pt x="1383" y="1116"/>
                    <a:pt x="1358" y="1277"/>
                  </a:cubicBezTo>
                  <a:lnTo>
                    <a:pt x="1221" y="2147"/>
                  </a:lnTo>
                  <a:cubicBezTo>
                    <a:pt x="1220" y="2150"/>
                    <a:pt x="1220" y="2155"/>
                    <a:pt x="1221" y="2159"/>
                  </a:cubicBezTo>
                  <a:lnTo>
                    <a:pt x="1249" y="2400"/>
                  </a:lnTo>
                  <a:cubicBezTo>
                    <a:pt x="1221" y="2474"/>
                    <a:pt x="1205" y="2555"/>
                    <a:pt x="1205" y="2636"/>
                  </a:cubicBezTo>
                  <a:cubicBezTo>
                    <a:pt x="1205" y="2773"/>
                    <a:pt x="1247" y="2901"/>
                    <a:pt x="1321" y="3006"/>
                  </a:cubicBezTo>
                  <a:lnTo>
                    <a:pt x="1338" y="3166"/>
                  </a:lnTo>
                  <a:cubicBezTo>
                    <a:pt x="1257" y="3099"/>
                    <a:pt x="1195" y="3008"/>
                    <a:pt x="1162" y="2905"/>
                  </a:cubicBezTo>
                  <a:lnTo>
                    <a:pt x="938" y="2203"/>
                  </a:lnTo>
                  <a:lnTo>
                    <a:pt x="1070" y="2203"/>
                  </a:lnTo>
                  <a:cubicBezTo>
                    <a:pt x="1094" y="2203"/>
                    <a:pt x="1115" y="2184"/>
                    <a:pt x="1118" y="2162"/>
                  </a:cubicBezTo>
                  <a:lnTo>
                    <a:pt x="1300" y="928"/>
                  </a:lnTo>
                  <a:cubicBezTo>
                    <a:pt x="1317" y="804"/>
                    <a:pt x="1327" y="677"/>
                    <a:pt x="1327" y="550"/>
                  </a:cubicBezTo>
                  <a:lnTo>
                    <a:pt x="1327" y="432"/>
                  </a:lnTo>
                  <a:cubicBezTo>
                    <a:pt x="1327" y="405"/>
                    <a:pt x="1306" y="383"/>
                    <a:pt x="1279" y="383"/>
                  </a:cubicBezTo>
                  <a:lnTo>
                    <a:pt x="1222" y="383"/>
                  </a:lnTo>
                  <a:lnTo>
                    <a:pt x="1222" y="269"/>
                  </a:lnTo>
                  <a:lnTo>
                    <a:pt x="1377" y="269"/>
                  </a:lnTo>
                  <a:cubicBezTo>
                    <a:pt x="1393" y="269"/>
                    <a:pt x="1406" y="262"/>
                    <a:pt x="1416" y="248"/>
                  </a:cubicBezTo>
                  <a:cubicBezTo>
                    <a:pt x="1482" y="154"/>
                    <a:pt x="1581" y="96"/>
                    <a:pt x="1684" y="96"/>
                  </a:cubicBezTo>
                  <a:close/>
                  <a:moveTo>
                    <a:pt x="893" y="2382"/>
                  </a:moveTo>
                  <a:lnTo>
                    <a:pt x="1019" y="2775"/>
                  </a:lnTo>
                  <a:lnTo>
                    <a:pt x="959" y="2965"/>
                  </a:lnTo>
                  <a:cubicBezTo>
                    <a:pt x="932" y="3053"/>
                    <a:pt x="875" y="3127"/>
                    <a:pt x="801" y="3178"/>
                  </a:cubicBezTo>
                  <a:lnTo>
                    <a:pt x="893" y="2382"/>
                  </a:lnTo>
                  <a:close/>
                  <a:moveTo>
                    <a:pt x="2703" y="2979"/>
                  </a:moveTo>
                  <a:lnTo>
                    <a:pt x="2703" y="3021"/>
                  </a:lnTo>
                  <a:cubicBezTo>
                    <a:pt x="2703" y="3117"/>
                    <a:pt x="2627" y="3191"/>
                    <a:pt x="2535" y="3191"/>
                  </a:cubicBezTo>
                  <a:cubicBezTo>
                    <a:pt x="2493" y="3191"/>
                    <a:pt x="2453" y="3175"/>
                    <a:pt x="2422" y="3148"/>
                  </a:cubicBezTo>
                  <a:cubicBezTo>
                    <a:pt x="2391" y="3121"/>
                    <a:pt x="2372" y="3084"/>
                    <a:pt x="2366" y="3044"/>
                  </a:cubicBezTo>
                  <a:cubicBezTo>
                    <a:pt x="2384" y="3023"/>
                    <a:pt x="2397" y="3002"/>
                    <a:pt x="2412" y="2979"/>
                  </a:cubicBezTo>
                  <a:close/>
                  <a:moveTo>
                    <a:pt x="456" y="0"/>
                  </a:moveTo>
                  <a:cubicBezTo>
                    <a:pt x="327" y="0"/>
                    <a:pt x="209" y="62"/>
                    <a:pt x="122" y="174"/>
                  </a:cubicBezTo>
                  <a:cubicBezTo>
                    <a:pt x="44" y="274"/>
                    <a:pt x="1" y="408"/>
                    <a:pt x="1" y="547"/>
                  </a:cubicBezTo>
                  <a:cubicBezTo>
                    <a:pt x="1" y="687"/>
                    <a:pt x="44" y="819"/>
                    <a:pt x="122" y="921"/>
                  </a:cubicBezTo>
                  <a:cubicBezTo>
                    <a:pt x="209" y="1032"/>
                    <a:pt x="327" y="1095"/>
                    <a:pt x="456" y="1095"/>
                  </a:cubicBezTo>
                  <a:cubicBezTo>
                    <a:pt x="513" y="1095"/>
                    <a:pt x="566" y="1115"/>
                    <a:pt x="608" y="1151"/>
                  </a:cubicBezTo>
                  <a:cubicBezTo>
                    <a:pt x="650" y="1188"/>
                    <a:pt x="678" y="1237"/>
                    <a:pt x="687" y="1293"/>
                  </a:cubicBezTo>
                  <a:lnTo>
                    <a:pt x="708" y="1424"/>
                  </a:lnTo>
                  <a:cubicBezTo>
                    <a:pt x="711" y="1447"/>
                    <a:pt x="731" y="1464"/>
                    <a:pt x="755" y="1464"/>
                  </a:cubicBezTo>
                  <a:cubicBezTo>
                    <a:pt x="757" y="1464"/>
                    <a:pt x="760" y="1464"/>
                    <a:pt x="762" y="1464"/>
                  </a:cubicBezTo>
                  <a:cubicBezTo>
                    <a:pt x="788" y="1460"/>
                    <a:pt x="807" y="1435"/>
                    <a:pt x="803" y="1409"/>
                  </a:cubicBezTo>
                  <a:lnTo>
                    <a:pt x="782" y="1278"/>
                  </a:lnTo>
                  <a:cubicBezTo>
                    <a:pt x="771" y="1201"/>
                    <a:pt x="730" y="1130"/>
                    <a:pt x="671" y="1079"/>
                  </a:cubicBezTo>
                  <a:cubicBezTo>
                    <a:pt x="610" y="1028"/>
                    <a:pt x="535" y="1000"/>
                    <a:pt x="456" y="1000"/>
                  </a:cubicBezTo>
                  <a:cubicBezTo>
                    <a:pt x="358" y="1000"/>
                    <a:pt x="267" y="952"/>
                    <a:pt x="199" y="864"/>
                  </a:cubicBezTo>
                  <a:cubicBezTo>
                    <a:pt x="133" y="780"/>
                    <a:pt x="97" y="667"/>
                    <a:pt x="97" y="550"/>
                  </a:cubicBezTo>
                  <a:cubicBezTo>
                    <a:pt x="97" y="432"/>
                    <a:pt x="133" y="321"/>
                    <a:pt x="199" y="236"/>
                  </a:cubicBezTo>
                  <a:cubicBezTo>
                    <a:pt x="267" y="148"/>
                    <a:pt x="358" y="100"/>
                    <a:pt x="456" y="100"/>
                  </a:cubicBezTo>
                  <a:cubicBezTo>
                    <a:pt x="555" y="100"/>
                    <a:pt x="646" y="148"/>
                    <a:pt x="714" y="236"/>
                  </a:cubicBezTo>
                  <a:cubicBezTo>
                    <a:pt x="718" y="241"/>
                    <a:pt x="722" y="245"/>
                    <a:pt x="724" y="250"/>
                  </a:cubicBezTo>
                  <a:cubicBezTo>
                    <a:pt x="734" y="263"/>
                    <a:pt x="749" y="271"/>
                    <a:pt x="764" y="271"/>
                  </a:cubicBezTo>
                  <a:lnTo>
                    <a:pt x="918" y="271"/>
                  </a:lnTo>
                  <a:lnTo>
                    <a:pt x="918" y="384"/>
                  </a:lnTo>
                  <a:lnTo>
                    <a:pt x="864" y="384"/>
                  </a:lnTo>
                  <a:cubicBezTo>
                    <a:pt x="838" y="384"/>
                    <a:pt x="815" y="405"/>
                    <a:pt x="815" y="434"/>
                  </a:cubicBezTo>
                  <a:lnTo>
                    <a:pt x="815" y="551"/>
                  </a:lnTo>
                  <a:cubicBezTo>
                    <a:pt x="815" y="678"/>
                    <a:pt x="824" y="806"/>
                    <a:pt x="843" y="929"/>
                  </a:cubicBezTo>
                  <a:lnTo>
                    <a:pt x="1016" y="2107"/>
                  </a:lnTo>
                  <a:lnTo>
                    <a:pt x="914" y="2107"/>
                  </a:lnTo>
                  <a:lnTo>
                    <a:pt x="839" y="1631"/>
                  </a:lnTo>
                  <a:cubicBezTo>
                    <a:pt x="835" y="1608"/>
                    <a:pt x="814" y="1591"/>
                    <a:pt x="791" y="1591"/>
                  </a:cubicBezTo>
                  <a:cubicBezTo>
                    <a:pt x="788" y="1591"/>
                    <a:pt x="786" y="1591"/>
                    <a:pt x="783" y="1591"/>
                  </a:cubicBezTo>
                  <a:cubicBezTo>
                    <a:pt x="757" y="1594"/>
                    <a:pt x="739" y="1620"/>
                    <a:pt x="743" y="1646"/>
                  </a:cubicBezTo>
                  <a:lnTo>
                    <a:pt x="824" y="2155"/>
                  </a:lnTo>
                  <a:lnTo>
                    <a:pt x="702" y="3200"/>
                  </a:lnTo>
                  <a:cubicBezTo>
                    <a:pt x="698" y="3231"/>
                    <a:pt x="713" y="3259"/>
                    <a:pt x="738" y="3276"/>
                  </a:cubicBezTo>
                  <a:cubicBezTo>
                    <a:pt x="751" y="3285"/>
                    <a:pt x="766" y="3289"/>
                    <a:pt x="782" y="3289"/>
                  </a:cubicBezTo>
                  <a:cubicBezTo>
                    <a:pt x="796" y="3289"/>
                    <a:pt x="809" y="3285"/>
                    <a:pt x="822" y="3279"/>
                  </a:cubicBezTo>
                  <a:cubicBezTo>
                    <a:pt x="932" y="3216"/>
                    <a:pt x="1014" y="3113"/>
                    <a:pt x="1052" y="2993"/>
                  </a:cubicBezTo>
                  <a:lnTo>
                    <a:pt x="1071" y="2933"/>
                  </a:lnTo>
                  <a:cubicBezTo>
                    <a:pt x="1115" y="3069"/>
                    <a:pt x="1199" y="3185"/>
                    <a:pt x="1312" y="3270"/>
                  </a:cubicBezTo>
                  <a:cubicBezTo>
                    <a:pt x="1327" y="3280"/>
                    <a:pt x="1343" y="3285"/>
                    <a:pt x="1359" y="3285"/>
                  </a:cubicBezTo>
                  <a:cubicBezTo>
                    <a:pt x="1374" y="3285"/>
                    <a:pt x="1388" y="3281"/>
                    <a:pt x="1400" y="3275"/>
                  </a:cubicBezTo>
                  <a:cubicBezTo>
                    <a:pt x="1427" y="3259"/>
                    <a:pt x="1443" y="3228"/>
                    <a:pt x="1440" y="3196"/>
                  </a:cubicBezTo>
                  <a:lnTo>
                    <a:pt x="1432" y="3131"/>
                  </a:lnTo>
                  <a:lnTo>
                    <a:pt x="1432" y="3131"/>
                  </a:lnTo>
                  <a:cubicBezTo>
                    <a:pt x="1546" y="3231"/>
                    <a:pt x="1695" y="3289"/>
                    <a:pt x="1859" y="3289"/>
                  </a:cubicBezTo>
                  <a:cubicBezTo>
                    <a:pt x="2023" y="3289"/>
                    <a:pt x="2175" y="3228"/>
                    <a:pt x="2291" y="3126"/>
                  </a:cubicBezTo>
                  <a:cubicBezTo>
                    <a:pt x="2306" y="3163"/>
                    <a:pt x="2328" y="3194"/>
                    <a:pt x="2359" y="3221"/>
                  </a:cubicBezTo>
                  <a:cubicBezTo>
                    <a:pt x="2407" y="3264"/>
                    <a:pt x="2470" y="3288"/>
                    <a:pt x="2536" y="3288"/>
                  </a:cubicBezTo>
                  <a:cubicBezTo>
                    <a:pt x="2682" y="3288"/>
                    <a:pt x="2802" y="3169"/>
                    <a:pt x="2802" y="3022"/>
                  </a:cubicBezTo>
                  <a:lnTo>
                    <a:pt x="2802" y="1246"/>
                  </a:lnTo>
                  <a:cubicBezTo>
                    <a:pt x="2802" y="1190"/>
                    <a:pt x="2762" y="1146"/>
                    <a:pt x="2711" y="1136"/>
                  </a:cubicBezTo>
                  <a:lnTo>
                    <a:pt x="2711" y="926"/>
                  </a:lnTo>
                  <a:cubicBezTo>
                    <a:pt x="2762" y="916"/>
                    <a:pt x="2802" y="870"/>
                    <a:pt x="2802" y="816"/>
                  </a:cubicBezTo>
                  <a:lnTo>
                    <a:pt x="2802" y="708"/>
                  </a:lnTo>
                  <a:cubicBezTo>
                    <a:pt x="2802" y="682"/>
                    <a:pt x="2781" y="660"/>
                    <a:pt x="2753" y="660"/>
                  </a:cubicBezTo>
                  <a:cubicBezTo>
                    <a:pt x="2726" y="660"/>
                    <a:pt x="2704" y="681"/>
                    <a:pt x="2704" y="708"/>
                  </a:cubicBezTo>
                  <a:lnTo>
                    <a:pt x="2704" y="816"/>
                  </a:lnTo>
                  <a:cubicBezTo>
                    <a:pt x="2704" y="824"/>
                    <a:pt x="2698" y="832"/>
                    <a:pt x="2689" y="832"/>
                  </a:cubicBezTo>
                  <a:lnTo>
                    <a:pt x="2532" y="832"/>
                  </a:lnTo>
                  <a:lnTo>
                    <a:pt x="2532" y="504"/>
                  </a:lnTo>
                  <a:cubicBezTo>
                    <a:pt x="2532" y="400"/>
                    <a:pt x="2606" y="315"/>
                    <a:pt x="2704" y="299"/>
                  </a:cubicBezTo>
                  <a:lnTo>
                    <a:pt x="2704" y="483"/>
                  </a:lnTo>
                  <a:cubicBezTo>
                    <a:pt x="2703" y="509"/>
                    <a:pt x="2725" y="530"/>
                    <a:pt x="2752" y="530"/>
                  </a:cubicBezTo>
                  <a:cubicBezTo>
                    <a:pt x="2778" y="530"/>
                    <a:pt x="2800" y="509"/>
                    <a:pt x="2800" y="482"/>
                  </a:cubicBezTo>
                  <a:lnTo>
                    <a:pt x="2800" y="48"/>
                  </a:lnTo>
                  <a:cubicBezTo>
                    <a:pt x="2800" y="36"/>
                    <a:pt x="2795" y="24"/>
                    <a:pt x="2786" y="15"/>
                  </a:cubicBezTo>
                  <a:cubicBezTo>
                    <a:pt x="2777" y="5"/>
                    <a:pt x="2765" y="0"/>
                    <a:pt x="2752" y="0"/>
                  </a:cubicBezTo>
                  <a:cubicBezTo>
                    <a:pt x="2485" y="1"/>
                    <a:pt x="2269" y="219"/>
                    <a:pt x="2269" y="484"/>
                  </a:cubicBezTo>
                  <a:lnTo>
                    <a:pt x="2269" y="815"/>
                  </a:lnTo>
                  <a:cubicBezTo>
                    <a:pt x="2269" y="870"/>
                    <a:pt x="2307" y="915"/>
                    <a:pt x="2359" y="924"/>
                  </a:cubicBezTo>
                  <a:lnTo>
                    <a:pt x="2359" y="1134"/>
                  </a:lnTo>
                  <a:cubicBezTo>
                    <a:pt x="2307" y="1144"/>
                    <a:pt x="2269" y="1190"/>
                    <a:pt x="2269" y="1244"/>
                  </a:cubicBezTo>
                  <a:lnTo>
                    <a:pt x="2269" y="1414"/>
                  </a:lnTo>
                  <a:cubicBezTo>
                    <a:pt x="2269" y="1440"/>
                    <a:pt x="2290" y="1462"/>
                    <a:pt x="2317" y="1462"/>
                  </a:cubicBezTo>
                  <a:cubicBezTo>
                    <a:pt x="2343" y="1462"/>
                    <a:pt x="2365" y="1442"/>
                    <a:pt x="2365" y="1414"/>
                  </a:cubicBezTo>
                  <a:lnTo>
                    <a:pt x="2365" y="1244"/>
                  </a:lnTo>
                  <a:cubicBezTo>
                    <a:pt x="2365" y="1235"/>
                    <a:pt x="2373" y="1228"/>
                    <a:pt x="2381" y="1228"/>
                  </a:cubicBezTo>
                  <a:lnTo>
                    <a:pt x="2688" y="1228"/>
                  </a:lnTo>
                  <a:cubicBezTo>
                    <a:pt x="2697" y="1228"/>
                    <a:pt x="2703" y="1236"/>
                    <a:pt x="2703" y="1244"/>
                  </a:cubicBezTo>
                  <a:lnTo>
                    <a:pt x="2703" y="1766"/>
                  </a:lnTo>
                  <a:lnTo>
                    <a:pt x="2365" y="1766"/>
                  </a:lnTo>
                  <a:lnTo>
                    <a:pt x="2365" y="1639"/>
                  </a:lnTo>
                  <a:cubicBezTo>
                    <a:pt x="2365" y="1613"/>
                    <a:pt x="2344" y="1591"/>
                    <a:pt x="2317" y="1591"/>
                  </a:cubicBezTo>
                  <a:cubicBezTo>
                    <a:pt x="2291" y="1591"/>
                    <a:pt x="2269" y="1612"/>
                    <a:pt x="2269" y="1639"/>
                  </a:cubicBezTo>
                  <a:lnTo>
                    <a:pt x="2269" y="2128"/>
                  </a:lnTo>
                  <a:cubicBezTo>
                    <a:pt x="2155" y="2037"/>
                    <a:pt x="2013" y="1982"/>
                    <a:pt x="1857" y="1982"/>
                  </a:cubicBezTo>
                  <a:cubicBezTo>
                    <a:pt x="1776" y="1982"/>
                    <a:pt x="1698" y="1997"/>
                    <a:pt x="1623" y="2026"/>
                  </a:cubicBezTo>
                  <a:cubicBezTo>
                    <a:pt x="1598" y="2034"/>
                    <a:pt x="1587" y="2064"/>
                    <a:pt x="1595" y="2089"/>
                  </a:cubicBezTo>
                  <a:cubicBezTo>
                    <a:pt x="1602" y="2108"/>
                    <a:pt x="1622" y="2119"/>
                    <a:pt x="1641" y="2119"/>
                  </a:cubicBezTo>
                  <a:cubicBezTo>
                    <a:pt x="1647" y="2119"/>
                    <a:pt x="1652" y="2118"/>
                    <a:pt x="1658" y="2116"/>
                  </a:cubicBezTo>
                  <a:cubicBezTo>
                    <a:pt x="1723" y="2091"/>
                    <a:pt x="1789" y="2079"/>
                    <a:pt x="1859" y="2079"/>
                  </a:cubicBezTo>
                  <a:cubicBezTo>
                    <a:pt x="2165" y="2079"/>
                    <a:pt x="2415" y="2330"/>
                    <a:pt x="2415" y="2636"/>
                  </a:cubicBezTo>
                  <a:cubicBezTo>
                    <a:pt x="2415" y="2943"/>
                    <a:pt x="2165" y="3192"/>
                    <a:pt x="1859" y="3192"/>
                  </a:cubicBezTo>
                  <a:cubicBezTo>
                    <a:pt x="1552" y="3192"/>
                    <a:pt x="1302" y="2943"/>
                    <a:pt x="1302" y="2636"/>
                  </a:cubicBezTo>
                  <a:cubicBezTo>
                    <a:pt x="1302" y="2480"/>
                    <a:pt x="1368" y="2331"/>
                    <a:pt x="1483" y="2226"/>
                  </a:cubicBezTo>
                  <a:cubicBezTo>
                    <a:pt x="1503" y="2207"/>
                    <a:pt x="1504" y="2178"/>
                    <a:pt x="1485" y="2158"/>
                  </a:cubicBezTo>
                  <a:cubicBezTo>
                    <a:pt x="1476" y="2148"/>
                    <a:pt x="1463" y="2142"/>
                    <a:pt x="1450" y="2142"/>
                  </a:cubicBezTo>
                  <a:cubicBezTo>
                    <a:pt x="1438" y="2142"/>
                    <a:pt x="1426" y="2147"/>
                    <a:pt x="1417" y="2155"/>
                  </a:cubicBezTo>
                  <a:cubicBezTo>
                    <a:pt x="1384" y="2185"/>
                    <a:pt x="1356" y="2218"/>
                    <a:pt x="1330" y="2253"/>
                  </a:cubicBezTo>
                  <a:lnTo>
                    <a:pt x="1317" y="2155"/>
                  </a:lnTo>
                  <a:lnTo>
                    <a:pt x="1456" y="1293"/>
                  </a:lnTo>
                  <a:cubicBezTo>
                    <a:pt x="1473" y="1179"/>
                    <a:pt x="1571" y="1095"/>
                    <a:pt x="1687" y="1095"/>
                  </a:cubicBezTo>
                  <a:cubicBezTo>
                    <a:pt x="1751" y="1095"/>
                    <a:pt x="1813" y="1079"/>
                    <a:pt x="1871" y="1049"/>
                  </a:cubicBezTo>
                  <a:cubicBezTo>
                    <a:pt x="1927" y="1018"/>
                    <a:pt x="1977" y="975"/>
                    <a:pt x="2021" y="921"/>
                  </a:cubicBezTo>
                  <a:cubicBezTo>
                    <a:pt x="2100" y="819"/>
                    <a:pt x="2143" y="686"/>
                    <a:pt x="2143" y="547"/>
                  </a:cubicBezTo>
                  <a:cubicBezTo>
                    <a:pt x="2143" y="409"/>
                    <a:pt x="2100" y="274"/>
                    <a:pt x="2021" y="174"/>
                  </a:cubicBezTo>
                  <a:cubicBezTo>
                    <a:pt x="1934" y="63"/>
                    <a:pt x="1815" y="0"/>
                    <a:pt x="1687" y="0"/>
                  </a:cubicBezTo>
                  <a:cubicBezTo>
                    <a:pt x="1558" y="0"/>
                    <a:pt x="1441" y="62"/>
                    <a:pt x="1354" y="172"/>
                  </a:cubicBezTo>
                  <a:lnTo>
                    <a:pt x="1225" y="172"/>
                  </a:lnTo>
                  <a:cubicBezTo>
                    <a:pt x="1171" y="172"/>
                    <a:pt x="1128" y="215"/>
                    <a:pt x="1128" y="268"/>
                  </a:cubicBezTo>
                  <a:lnTo>
                    <a:pt x="1128" y="382"/>
                  </a:lnTo>
                  <a:cubicBezTo>
                    <a:pt x="1128" y="436"/>
                    <a:pt x="1171" y="479"/>
                    <a:pt x="1225" y="479"/>
                  </a:cubicBezTo>
                  <a:lnTo>
                    <a:pt x="1231" y="479"/>
                  </a:lnTo>
                  <a:lnTo>
                    <a:pt x="1231" y="549"/>
                  </a:lnTo>
                  <a:cubicBezTo>
                    <a:pt x="1231" y="670"/>
                    <a:pt x="1222" y="792"/>
                    <a:pt x="1205" y="912"/>
                  </a:cubicBezTo>
                  <a:lnTo>
                    <a:pt x="1071" y="1822"/>
                  </a:lnTo>
                  <a:lnTo>
                    <a:pt x="938" y="914"/>
                  </a:lnTo>
                  <a:cubicBezTo>
                    <a:pt x="921" y="793"/>
                    <a:pt x="912" y="672"/>
                    <a:pt x="912" y="549"/>
                  </a:cubicBezTo>
                  <a:lnTo>
                    <a:pt x="912" y="479"/>
                  </a:lnTo>
                  <a:lnTo>
                    <a:pt x="918" y="479"/>
                  </a:lnTo>
                  <a:cubicBezTo>
                    <a:pt x="972" y="479"/>
                    <a:pt x="1016" y="436"/>
                    <a:pt x="1016" y="382"/>
                  </a:cubicBezTo>
                  <a:lnTo>
                    <a:pt x="1016" y="268"/>
                  </a:lnTo>
                  <a:cubicBezTo>
                    <a:pt x="1016" y="215"/>
                    <a:pt x="972" y="172"/>
                    <a:pt x="918" y="172"/>
                  </a:cubicBezTo>
                  <a:lnTo>
                    <a:pt x="788" y="172"/>
                  </a:lnTo>
                  <a:cubicBezTo>
                    <a:pt x="702" y="60"/>
                    <a:pt x="584" y="0"/>
                    <a:pt x="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" name="Google Shape;1340;p49">
              <a:extLst>
                <a:ext uri="{FF2B5EF4-FFF2-40B4-BE49-F238E27FC236}">
                  <a16:creationId xmlns:a16="http://schemas.microsoft.com/office/drawing/2014/main" id="{63117758-E80C-DBF6-1F5A-0AB9E56F309B}"/>
                </a:ext>
              </a:extLst>
            </p:cNvPr>
            <p:cNvSpPr/>
            <p:nvPr/>
          </p:nvSpPr>
          <p:spPr>
            <a:xfrm>
              <a:off x="774586" y="1449943"/>
              <a:ext cx="67385" cy="90349"/>
            </a:xfrm>
            <a:custGeom>
              <a:avLst/>
              <a:gdLst/>
              <a:ahLst/>
              <a:cxnLst/>
              <a:rect l="l" t="t" r="r" b="b"/>
              <a:pathLst>
                <a:path w="537" h="720" extrusionOk="0">
                  <a:moveTo>
                    <a:pt x="268" y="98"/>
                  </a:moveTo>
                  <a:cubicBezTo>
                    <a:pt x="359" y="98"/>
                    <a:pt x="440" y="221"/>
                    <a:pt x="440" y="361"/>
                  </a:cubicBezTo>
                  <a:cubicBezTo>
                    <a:pt x="440" y="501"/>
                    <a:pt x="359" y="624"/>
                    <a:pt x="268" y="624"/>
                  </a:cubicBezTo>
                  <a:cubicBezTo>
                    <a:pt x="176" y="624"/>
                    <a:pt x="96" y="501"/>
                    <a:pt x="96" y="361"/>
                  </a:cubicBezTo>
                  <a:cubicBezTo>
                    <a:pt x="96" y="221"/>
                    <a:pt x="176" y="98"/>
                    <a:pt x="268" y="98"/>
                  </a:cubicBezTo>
                  <a:close/>
                  <a:moveTo>
                    <a:pt x="268" y="1"/>
                  </a:moveTo>
                  <a:cubicBezTo>
                    <a:pt x="196" y="1"/>
                    <a:pt x="126" y="41"/>
                    <a:pt x="74" y="114"/>
                  </a:cubicBezTo>
                  <a:cubicBezTo>
                    <a:pt x="27" y="182"/>
                    <a:pt x="0" y="269"/>
                    <a:pt x="0" y="360"/>
                  </a:cubicBezTo>
                  <a:cubicBezTo>
                    <a:pt x="0" y="557"/>
                    <a:pt x="121" y="719"/>
                    <a:pt x="268" y="719"/>
                  </a:cubicBezTo>
                  <a:cubicBezTo>
                    <a:pt x="416" y="719"/>
                    <a:pt x="536" y="559"/>
                    <a:pt x="536" y="360"/>
                  </a:cubicBezTo>
                  <a:cubicBezTo>
                    <a:pt x="536" y="268"/>
                    <a:pt x="510" y="180"/>
                    <a:pt x="462" y="114"/>
                  </a:cubicBezTo>
                  <a:cubicBezTo>
                    <a:pt x="411" y="42"/>
                    <a:pt x="341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" name="Google Shape;1341;p49">
              <a:extLst>
                <a:ext uri="{FF2B5EF4-FFF2-40B4-BE49-F238E27FC236}">
                  <a16:creationId xmlns:a16="http://schemas.microsoft.com/office/drawing/2014/main" id="{DE048F49-769D-E673-D395-579580E3F877}"/>
                </a:ext>
              </a:extLst>
            </p:cNvPr>
            <p:cNvSpPr/>
            <p:nvPr/>
          </p:nvSpPr>
          <p:spPr>
            <a:xfrm>
              <a:off x="937087" y="1710197"/>
              <a:ext cx="93988" cy="93988"/>
            </a:xfrm>
            <a:custGeom>
              <a:avLst/>
              <a:gdLst/>
              <a:ahLst/>
              <a:cxnLst/>
              <a:rect l="l" t="t" r="r" b="b"/>
              <a:pathLst>
                <a:path w="749" h="749" extrusionOk="0">
                  <a:moveTo>
                    <a:pt x="437" y="98"/>
                  </a:moveTo>
                  <a:lnTo>
                    <a:pt x="437" y="264"/>
                  </a:lnTo>
                  <a:cubicBezTo>
                    <a:pt x="437" y="290"/>
                    <a:pt x="458" y="313"/>
                    <a:pt x="486" y="313"/>
                  </a:cubicBezTo>
                  <a:lnTo>
                    <a:pt x="652" y="313"/>
                  </a:lnTo>
                  <a:lnTo>
                    <a:pt x="652" y="437"/>
                  </a:lnTo>
                  <a:lnTo>
                    <a:pt x="486" y="437"/>
                  </a:lnTo>
                  <a:cubicBezTo>
                    <a:pt x="460" y="437"/>
                    <a:pt x="437" y="458"/>
                    <a:pt x="437" y="486"/>
                  </a:cubicBezTo>
                  <a:lnTo>
                    <a:pt x="437" y="651"/>
                  </a:lnTo>
                  <a:lnTo>
                    <a:pt x="312" y="651"/>
                  </a:lnTo>
                  <a:lnTo>
                    <a:pt x="312" y="486"/>
                  </a:lnTo>
                  <a:cubicBezTo>
                    <a:pt x="312" y="460"/>
                    <a:pt x="291" y="437"/>
                    <a:pt x="264" y="437"/>
                  </a:cubicBezTo>
                  <a:lnTo>
                    <a:pt x="97" y="437"/>
                  </a:lnTo>
                  <a:lnTo>
                    <a:pt x="97" y="313"/>
                  </a:lnTo>
                  <a:lnTo>
                    <a:pt x="264" y="313"/>
                  </a:lnTo>
                  <a:cubicBezTo>
                    <a:pt x="290" y="313"/>
                    <a:pt x="312" y="292"/>
                    <a:pt x="312" y="264"/>
                  </a:cubicBezTo>
                  <a:lnTo>
                    <a:pt x="312" y="98"/>
                  </a:lnTo>
                  <a:close/>
                  <a:moveTo>
                    <a:pt x="264" y="1"/>
                  </a:moveTo>
                  <a:cubicBezTo>
                    <a:pt x="238" y="1"/>
                    <a:pt x="216" y="22"/>
                    <a:pt x="216" y="49"/>
                  </a:cubicBezTo>
                  <a:lnTo>
                    <a:pt x="216" y="216"/>
                  </a:lnTo>
                  <a:lnTo>
                    <a:pt x="49" y="216"/>
                  </a:lnTo>
                  <a:cubicBezTo>
                    <a:pt x="23" y="216"/>
                    <a:pt x="1" y="237"/>
                    <a:pt x="1" y="264"/>
                  </a:cubicBezTo>
                  <a:lnTo>
                    <a:pt x="1" y="486"/>
                  </a:lnTo>
                  <a:cubicBezTo>
                    <a:pt x="1" y="512"/>
                    <a:pt x="22" y="534"/>
                    <a:pt x="49" y="534"/>
                  </a:cubicBezTo>
                  <a:lnTo>
                    <a:pt x="216" y="534"/>
                  </a:lnTo>
                  <a:lnTo>
                    <a:pt x="216" y="701"/>
                  </a:lnTo>
                  <a:cubicBezTo>
                    <a:pt x="216" y="727"/>
                    <a:pt x="237" y="749"/>
                    <a:pt x="264" y="749"/>
                  </a:cubicBezTo>
                  <a:lnTo>
                    <a:pt x="486" y="749"/>
                  </a:lnTo>
                  <a:cubicBezTo>
                    <a:pt x="512" y="749"/>
                    <a:pt x="534" y="728"/>
                    <a:pt x="534" y="701"/>
                  </a:cubicBezTo>
                  <a:lnTo>
                    <a:pt x="534" y="534"/>
                  </a:lnTo>
                  <a:lnTo>
                    <a:pt x="701" y="534"/>
                  </a:lnTo>
                  <a:cubicBezTo>
                    <a:pt x="727" y="534"/>
                    <a:pt x="749" y="513"/>
                    <a:pt x="749" y="486"/>
                  </a:cubicBezTo>
                  <a:lnTo>
                    <a:pt x="749" y="264"/>
                  </a:lnTo>
                  <a:cubicBezTo>
                    <a:pt x="749" y="238"/>
                    <a:pt x="728" y="216"/>
                    <a:pt x="701" y="216"/>
                  </a:cubicBezTo>
                  <a:lnTo>
                    <a:pt x="534" y="216"/>
                  </a:lnTo>
                  <a:lnTo>
                    <a:pt x="534" y="49"/>
                  </a:lnTo>
                  <a:cubicBezTo>
                    <a:pt x="534" y="22"/>
                    <a:pt x="512" y="1"/>
                    <a:pt x="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oogle Shape;973;p66">
            <a:extLst>
              <a:ext uri="{FF2B5EF4-FFF2-40B4-BE49-F238E27FC236}">
                <a16:creationId xmlns:a16="http://schemas.microsoft.com/office/drawing/2014/main" id="{C05FF72E-9B90-FE70-62A8-DE6ACABD1056}"/>
              </a:ext>
            </a:extLst>
          </p:cNvPr>
          <p:cNvGrpSpPr/>
          <p:nvPr/>
        </p:nvGrpSpPr>
        <p:grpSpPr>
          <a:xfrm>
            <a:off x="6706928" y="5083027"/>
            <a:ext cx="698796" cy="900695"/>
            <a:chOff x="1019650" y="1821375"/>
            <a:chExt cx="426400" cy="519825"/>
          </a:xfrm>
        </p:grpSpPr>
        <p:sp>
          <p:nvSpPr>
            <p:cNvPr id="20" name="Google Shape;974;p66">
              <a:extLst>
                <a:ext uri="{FF2B5EF4-FFF2-40B4-BE49-F238E27FC236}">
                  <a16:creationId xmlns:a16="http://schemas.microsoft.com/office/drawing/2014/main" id="{B45B7C3C-0057-0D18-C3CC-681366CA57F8}"/>
                </a:ext>
              </a:extLst>
            </p:cNvPr>
            <p:cNvSpPr/>
            <p:nvPr/>
          </p:nvSpPr>
          <p:spPr>
            <a:xfrm>
              <a:off x="1111050" y="1821375"/>
              <a:ext cx="243625" cy="123875"/>
            </a:xfrm>
            <a:custGeom>
              <a:avLst/>
              <a:gdLst/>
              <a:ahLst/>
              <a:cxnLst/>
              <a:rect l="l" t="t" r="r" b="b"/>
              <a:pathLst>
                <a:path w="9745" h="4955" extrusionOk="0">
                  <a:moveTo>
                    <a:pt x="0" y="1"/>
                  </a:moveTo>
                  <a:lnTo>
                    <a:pt x="0" y="4954"/>
                  </a:lnTo>
                  <a:lnTo>
                    <a:pt x="4264" y="4954"/>
                  </a:lnTo>
                  <a:lnTo>
                    <a:pt x="4264" y="3737"/>
                  </a:lnTo>
                  <a:lnTo>
                    <a:pt x="3045" y="3737"/>
                  </a:lnTo>
                  <a:lnTo>
                    <a:pt x="3045" y="2518"/>
                  </a:lnTo>
                  <a:lnTo>
                    <a:pt x="4264" y="2518"/>
                  </a:lnTo>
                  <a:lnTo>
                    <a:pt x="4264" y="1299"/>
                  </a:lnTo>
                  <a:lnTo>
                    <a:pt x="5483" y="1299"/>
                  </a:lnTo>
                  <a:lnTo>
                    <a:pt x="5483" y="2518"/>
                  </a:lnTo>
                  <a:lnTo>
                    <a:pt x="6700" y="2518"/>
                  </a:lnTo>
                  <a:lnTo>
                    <a:pt x="6700" y="3737"/>
                  </a:lnTo>
                  <a:lnTo>
                    <a:pt x="5481" y="3737"/>
                  </a:lnTo>
                  <a:lnTo>
                    <a:pt x="5481" y="4954"/>
                  </a:lnTo>
                  <a:lnTo>
                    <a:pt x="9745" y="4954"/>
                  </a:lnTo>
                  <a:lnTo>
                    <a:pt x="974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" name="Google Shape;975;p66">
              <a:extLst>
                <a:ext uri="{FF2B5EF4-FFF2-40B4-BE49-F238E27FC236}">
                  <a16:creationId xmlns:a16="http://schemas.microsoft.com/office/drawing/2014/main" id="{93465820-521D-F2B0-CA36-09A2BEDED573}"/>
                </a:ext>
              </a:extLst>
            </p:cNvPr>
            <p:cNvSpPr/>
            <p:nvPr/>
          </p:nvSpPr>
          <p:spPr>
            <a:xfrm>
              <a:off x="1111050" y="1975700"/>
              <a:ext cx="243625" cy="182725"/>
            </a:xfrm>
            <a:custGeom>
              <a:avLst/>
              <a:gdLst/>
              <a:ahLst/>
              <a:cxnLst/>
              <a:rect l="l" t="t" r="r" b="b"/>
              <a:pathLst>
                <a:path w="9745" h="7309" extrusionOk="0">
                  <a:moveTo>
                    <a:pt x="3653" y="1218"/>
                  </a:moveTo>
                  <a:lnTo>
                    <a:pt x="3653" y="2436"/>
                  </a:lnTo>
                  <a:lnTo>
                    <a:pt x="2436" y="2436"/>
                  </a:lnTo>
                  <a:lnTo>
                    <a:pt x="2436" y="1218"/>
                  </a:lnTo>
                  <a:close/>
                  <a:moveTo>
                    <a:pt x="7309" y="1218"/>
                  </a:moveTo>
                  <a:lnTo>
                    <a:pt x="7309" y="2436"/>
                  </a:lnTo>
                  <a:lnTo>
                    <a:pt x="6090" y="2436"/>
                  </a:lnTo>
                  <a:lnTo>
                    <a:pt x="6090" y="1218"/>
                  </a:lnTo>
                  <a:close/>
                  <a:moveTo>
                    <a:pt x="0" y="0"/>
                  </a:moveTo>
                  <a:lnTo>
                    <a:pt x="0" y="2436"/>
                  </a:lnTo>
                  <a:cubicBezTo>
                    <a:pt x="0" y="4307"/>
                    <a:pt x="1091" y="6035"/>
                    <a:pt x="2778" y="6833"/>
                  </a:cubicBezTo>
                  <a:cubicBezTo>
                    <a:pt x="3424" y="7149"/>
                    <a:pt x="4129" y="7309"/>
                    <a:pt x="4872" y="7309"/>
                  </a:cubicBezTo>
                  <a:cubicBezTo>
                    <a:pt x="5616" y="7309"/>
                    <a:pt x="6321" y="7149"/>
                    <a:pt x="6960" y="6836"/>
                  </a:cubicBezTo>
                  <a:cubicBezTo>
                    <a:pt x="8652" y="6033"/>
                    <a:pt x="9745" y="4307"/>
                    <a:pt x="9745" y="2436"/>
                  </a:cubicBezTo>
                  <a:lnTo>
                    <a:pt x="974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" name="Google Shape;976;p66">
              <a:extLst>
                <a:ext uri="{FF2B5EF4-FFF2-40B4-BE49-F238E27FC236}">
                  <a16:creationId xmlns:a16="http://schemas.microsoft.com/office/drawing/2014/main" id="{6908F070-11F6-E177-7D6A-83737CC4C9B4}"/>
                </a:ext>
              </a:extLst>
            </p:cNvPr>
            <p:cNvSpPr/>
            <p:nvPr/>
          </p:nvSpPr>
          <p:spPr>
            <a:xfrm>
              <a:off x="1019650" y="2159950"/>
              <a:ext cx="426400" cy="181250"/>
            </a:xfrm>
            <a:custGeom>
              <a:avLst/>
              <a:gdLst/>
              <a:ahLst/>
              <a:cxnLst/>
              <a:rect l="l" t="t" r="r" b="b"/>
              <a:pathLst>
                <a:path w="17056" h="7250" extrusionOk="0">
                  <a:moveTo>
                    <a:pt x="13401" y="3594"/>
                  </a:moveTo>
                  <a:lnTo>
                    <a:pt x="13401" y="4813"/>
                  </a:lnTo>
                  <a:lnTo>
                    <a:pt x="10966" y="4813"/>
                  </a:lnTo>
                  <a:lnTo>
                    <a:pt x="10966" y="3594"/>
                  </a:lnTo>
                  <a:close/>
                  <a:moveTo>
                    <a:pt x="4873" y="1"/>
                  </a:moveTo>
                  <a:cubicBezTo>
                    <a:pt x="2141" y="308"/>
                    <a:pt x="1" y="2608"/>
                    <a:pt x="1" y="5422"/>
                  </a:cubicBezTo>
                  <a:lnTo>
                    <a:pt x="1" y="7249"/>
                  </a:lnTo>
                  <a:lnTo>
                    <a:pt x="17056" y="7249"/>
                  </a:lnTo>
                  <a:lnTo>
                    <a:pt x="17056" y="5422"/>
                  </a:lnTo>
                  <a:cubicBezTo>
                    <a:pt x="17056" y="2608"/>
                    <a:pt x="14916" y="308"/>
                    <a:pt x="12184" y="1"/>
                  </a:cubicBezTo>
                  <a:lnTo>
                    <a:pt x="12184" y="1306"/>
                  </a:lnTo>
                  <a:lnTo>
                    <a:pt x="8528" y="4959"/>
                  </a:lnTo>
                  <a:lnTo>
                    <a:pt x="4873" y="1306"/>
                  </a:lnTo>
                  <a:lnTo>
                    <a:pt x="487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" name="Google Shape;977;p66">
              <a:extLst>
                <a:ext uri="{FF2B5EF4-FFF2-40B4-BE49-F238E27FC236}">
                  <a16:creationId xmlns:a16="http://schemas.microsoft.com/office/drawing/2014/main" id="{D74CBDA9-1BD5-EDB4-9C42-FCECF39A7883}"/>
                </a:ext>
              </a:extLst>
            </p:cNvPr>
            <p:cNvSpPr/>
            <p:nvPr/>
          </p:nvSpPr>
          <p:spPr>
            <a:xfrm>
              <a:off x="1171950" y="2175950"/>
              <a:ext cx="121825" cy="64950"/>
            </a:xfrm>
            <a:custGeom>
              <a:avLst/>
              <a:gdLst/>
              <a:ahLst/>
              <a:cxnLst/>
              <a:rect l="l" t="t" r="r" b="b"/>
              <a:pathLst>
                <a:path w="4873" h="2598" extrusionOk="0">
                  <a:moveTo>
                    <a:pt x="0" y="1"/>
                  </a:moveTo>
                  <a:lnTo>
                    <a:pt x="0" y="163"/>
                  </a:lnTo>
                  <a:lnTo>
                    <a:pt x="2436" y="2597"/>
                  </a:lnTo>
                  <a:lnTo>
                    <a:pt x="4873" y="163"/>
                  </a:lnTo>
                  <a:lnTo>
                    <a:pt x="4873" y="1"/>
                  </a:lnTo>
                  <a:cubicBezTo>
                    <a:pt x="4114" y="340"/>
                    <a:pt x="3292" y="518"/>
                    <a:pt x="2460" y="518"/>
                  </a:cubicBezTo>
                  <a:cubicBezTo>
                    <a:pt x="2452" y="518"/>
                    <a:pt x="2444" y="518"/>
                    <a:pt x="2436" y="518"/>
                  </a:cubicBezTo>
                  <a:lnTo>
                    <a:pt x="2436" y="520"/>
                  </a:lnTo>
                  <a:cubicBezTo>
                    <a:pt x="1597" y="520"/>
                    <a:pt x="767" y="344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" name="Google Shape;978;p66">
              <a:extLst>
                <a:ext uri="{FF2B5EF4-FFF2-40B4-BE49-F238E27FC236}">
                  <a16:creationId xmlns:a16="http://schemas.microsoft.com/office/drawing/2014/main" id="{E4F40330-652D-0158-88A3-18540A9EAC6E}"/>
                </a:ext>
              </a:extLst>
            </p:cNvPr>
            <p:cNvSpPr/>
            <p:nvPr/>
          </p:nvSpPr>
          <p:spPr>
            <a:xfrm>
              <a:off x="1349450" y="1991425"/>
              <a:ext cx="96600" cy="174725"/>
            </a:xfrm>
            <a:custGeom>
              <a:avLst/>
              <a:gdLst/>
              <a:ahLst/>
              <a:cxnLst/>
              <a:rect l="l" t="t" r="r" b="b"/>
              <a:pathLst>
                <a:path w="3864" h="6989" extrusionOk="0">
                  <a:moveTo>
                    <a:pt x="1428" y="1"/>
                  </a:moveTo>
                  <a:lnTo>
                    <a:pt x="1428" y="1807"/>
                  </a:lnTo>
                  <a:cubicBezTo>
                    <a:pt x="1428" y="3256"/>
                    <a:pt x="900" y="4633"/>
                    <a:pt x="0" y="5713"/>
                  </a:cubicBezTo>
                  <a:cubicBezTo>
                    <a:pt x="969" y="5954"/>
                    <a:pt x="1852" y="6387"/>
                    <a:pt x="2597" y="6988"/>
                  </a:cubicBezTo>
                  <a:cubicBezTo>
                    <a:pt x="3366" y="6318"/>
                    <a:pt x="3864" y="5342"/>
                    <a:pt x="3864" y="4244"/>
                  </a:cubicBezTo>
                  <a:cubicBezTo>
                    <a:pt x="3864" y="3388"/>
                    <a:pt x="3564" y="2561"/>
                    <a:pt x="3016" y="1904"/>
                  </a:cubicBezTo>
                  <a:lnTo>
                    <a:pt x="142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" name="Google Shape;979;p66">
              <a:extLst>
                <a:ext uri="{FF2B5EF4-FFF2-40B4-BE49-F238E27FC236}">
                  <a16:creationId xmlns:a16="http://schemas.microsoft.com/office/drawing/2014/main" id="{ADB3BC54-A4C9-A0A8-A11E-588E0F471490}"/>
                </a:ext>
              </a:extLst>
            </p:cNvPr>
            <p:cNvSpPr/>
            <p:nvPr/>
          </p:nvSpPr>
          <p:spPr>
            <a:xfrm>
              <a:off x="1019650" y="1991425"/>
              <a:ext cx="96550" cy="174725"/>
            </a:xfrm>
            <a:custGeom>
              <a:avLst/>
              <a:gdLst/>
              <a:ahLst/>
              <a:cxnLst/>
              <a:rect l="l" t="t" r="r" b="b"/>
              <a:pathLst>
                <a:path w="3862" h="6989" extrusionOk="0">
                  <a:moveTo>
                    <a:pt x="2437" y="1"/>
                  </a:moveTo>
                  <a:lnTo>
                    <a:pt x="849" y="1904"/>
                  </a:lnTo>
                  <a:cubicBezTo>
                    <a:pt x="301" y="2559"/>
                    <a:pt x="1" y="3388"/>
                    <a:pt x="1" y="4244"/>
                  </a:cubicBezTo>
                  <a:cubicBezTo>
                    <a:pt x="1" y="5344"/>
                    <a:pt x="497" y="6318"/>
                    <a:pt x="1268" y="6988"/>
                  </a:cubicBezTo>
                  <a:cubicBezTo>
                    <a:pt x="2011" y="6387"/>
                    <a:pt x="2894" y="5954"/>
                    <a:pt x="3861" y="5713"/>
                  </a:cubicBezTo>
                  <a:cubicBezTo>
                    <a:pt x="2963" y="4635"/>
                    <a:pt x="2437" y="3256"/>
                    <a:pt x="2437" y="1807"/>
                  </a:cubicBezTo>
                  <a:lnTo>
                    <a:pt x="243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40896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자유형 25">
            <a:extLst>
              <a:ext uri="{FF2B5EF4-FFF2-40B4-BE49-F238E27FC236}">
                <a16:creationId xmlns:a16="http://schemas.microsoft.com/office/drawing/2014/main" id="{6D86D2C2-AE6F-4B57-9299-7F96DCB2244C}"/>
              </a:ext>
            </a:extLst>
          </p:cNvPr>
          <p:cNvSpPr/>
          <p:nvPr/>
        </p:nvSpPr>
        <p:spPr>
          <a:xfrm flipV="1">
            <a:off x="949193" y="2521590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자유형 27">
            <a:extLst>
              <a:ext uri="{FF2B5EF4-FFF2-40B4-BE49-F238E27FC236}">
                <a16:creationId xmlns:a16="http://schemas.microsoft.com/office/drawing/2014/main" id="{5FD699C9-6D1E-4EBC-8645-D41A814C57E1}"/>
              </a:ext>
            </a:extLst>
          </p:cNvPr>
          <p:cNvSpPr/>
          <p:nvPr/>
        </p:nvSpPr>
        <p:spPr>
          <a:xfrm flipV="1">
            <a:off x="949193" y="3432260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자유형 29">
            <a:extLst>
              <a:ext uri="{FF2B5EF4-FFF2-40B4-BE49-F238E27FC236}">
                <a16:creationId xmlns:a16="http://schemas.microsoft.com/office/drawing/2014/main" id="{C4917D7D-B477-48BA-A635-9DAF3307CD6D}"/>
              </a:ext>
            </a:extLst>
          </p:cNvPr>
          <p:cNvSpPr/>
          <p:nvPr/>
        </p:nvSpPr>
        <p:spPr>
          <a:xfrm flipV="1">
            <a:off x="949193" y="4342930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자유형 30">
            <a:extLst>
              <a:ext uri="{FF2B5EF4-FFF2-40B4-BE49-F238E27FC236}">
                <a16:creationId xmlns:a16="http://schemas.microsoft.com/office/drawing/2014/main" id="{C548F1B0-EDFB-4518-AE4D-4A3A6F53F857}"/>
              </a:ext>
            </a:extLst>
          </p:cNvPr>
          <p:cNvSpPr/>
          <p:nvPr/>
        </p:nvSpPr>
        <p:spPr>
          <a:xfrm flipV="1">
            <a:off x="949193" y="5253600"/>
            <a:ext cx="10332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Oval 10">
            <a:extLst>
              <a:ext uri="{FF2B5EF4-FFF2-40B4-BE49-F238E27FC236}">
                <a16:creationId xmlns:a16="http://schemas.microsoft.com/office/drawing/2014/main" id="{B82655F8-48CF-4044-B93F-7409C33AF07A}"/>
              </a:ext>
            </a:extLst>
          </p:cNvPr>
          <p:cNvSpPr/>
          <p:nvPr/>
        </p:nvSpPr>
        <p:spPr>
          <a:xfrm>
            <a:off x="911134" y="2713143"/>
            <a:ext cx="573285" cy="5732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8" name="Oval 10">
            <a:extLst>
              <a:ext uri="{FF2B5EF4-FFF2-40B4-BE49-F238E27FC236}">
                <a16:creationId xmlns:a16="http://schemas.microsoft.com/office/drawing/2014/main" id="{A306F5C5-A309-4884-9F87-0C3ED104C88B}"/>
              </a:ext>
            </a:extLst>
          </p:cNvPr>
          <p:cNvSpPr/>
          <p:nvPr/>
        </p:nvSpPr>
        <p:spPr>
          <a:xfrm>
            <a:off x="911133" y="3623814"/>
            <a:ext cx="573285" cy="573285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A2F7C35C-6B69-487A-8865-6D4B1582251B}"/>
              </a:ext>
            </a:extLst>
          </p:cNvPr>
          <p:cNvSpPr/>
          <p:nvPr/>
        </p:nvSpPr>
        <p:spPr>
          <a:xfrm>
            <a:off x="911132" y="4534485"/>
            <a:ext cx="573285" cy="57328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336B85C8-59E1-4FCA-A8C7-47F701D1527A}"/>
              </a:ext>
            </a:extLst>
          </p:cNvPr>
          <p:cNvSpPr/>
          <p:nvPr/>
        </p:nvSpPr>
        <p:spPr>
          <a:xfrm>
            <a:off x="911131" y="5445155"/>
            <a:ext cx="573285" cy="573285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3466C5D-0816-4F4D-863D-75491D4872B3}"/>
              </a:ext>
            </a:extLst>
          </p:cNvPr>
          <p:cNvSpPr/>
          <p:nvPr/>
        </p:nvSpPr>
        <p:spPr>
          <a:xfrm>
            <a:off x="903317" y="1802472"/>
            <a:ext cx="573285" cy="573285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JM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0014C3-8BAC-4E05-BDCF-E4EEDFAB56A4}"/>
              </a:ext>
            </a:extLst>
          </p:cNvPr>
          <p:cNvSpPr txBox="1"/>
          <p:nvPr/>
        </p:nvSpPr>
        <p:spPr>
          <a:xfrm>
            <a:off x="1703220" y="5500964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481F65-845A-4DBC-B98D-257843ACF351}"/>
              </a:ext>
            </a:extLst>
          </p:cNvPr>
          <p:cNvSpPr txBox="1"/>
          <p:nvPr/>
        </p:nvSpPr>
        <p:spPr>
          <a:xfrm>
            <a:off x="1703219" y="4590292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9C5DF0-389C-45E3-BB46-613100CFFBCD}"/>
              </a:ext>
            </a:extLst>
          </p:cNvPr>
          <p:cNvSpPr txBox="1"/>
          <p:nvPr/>
        </p:nvSpPr>
        <p:spPr>
          <a:xfrm>
            <a:off x="1703218" y="3679622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9E0251-1F17-4124-831A-3EA1A6CE4592}"/>
              </a:ext>
            </a:extLst>
          </p:cNvPr>
          <p:cNvSpPr txBox="1"/>
          <p:nvPr/>
        </p:nvSpPr>
        <p:spPr>
          <a:xfrm>
            <a:off x="1703217" y="2768952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67FBF5E-5E81-417C-A29E-731B1762E22F}"/>
              </a:ext>
            </a:extLst>
          </p:cNvPr>
          <p:cNvSpPr txBox="1"/>
          <p:nvPr/>
        </p:nvSpPr>
        <p:spPr>
          <a:xfrm>
            <a:off x="1703216" y="1858282"/>
            <a:ext cx="7501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23D3B5-5C6A-4641-B3B2-3CC702E65B57}"/>
              </a:ext>
            </a:extLst>
          </p:cNvPr>
          <p:cNvSpPr txBox="1"/>
          <p:nvPr/>
        </p:nvSpPr>
        <p:spPr>
          <a:xfrm>
            <a:off x="9531382" y="1714024"/>
            <a:ext cx="2660617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ko-KR" sz="4000" dirty="0">
                <a:solidFill>
                  <a:schemeClr val="accent4"/>
                </a:solidFill>
                <a:cs typeface="B Nazanin" panose="00000400000000000000" pitchFamily="2" charset="-78"/>
              </a:rPr>
              <a:t>A </a:t>
            </a:r>
            <a:r>
              <a:rPr lang="fa-IR" altLang="ko-KR" sz="4000" dirty="0">
                <a:solidFill>
                  <a:schemeClr val="accent3"/>
                </a:solidFill>
                <a:cs typeface="B Nazanin" panose="00000400000000000000" pitchFamily="2" charset="-78"/>
              </a:rPr>
              <a:t>محتویات</a:t>
            </a:r>
            <a:endParaRPr lang="en-US" altLang="ko-KR" sz="20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036108-3A52-4C46-92EE-638D6FFB6173}"/>
              </a:ext>
            </a:extLst>
          </p:cNvPr>
          <p:cNvSpPr txBox="1"/>
          <p:nvPr/>
        </p:nvSpPr>
        <p:spPr>
          <a:xfrm>
            <a:off x="9430057" y="2800870"/>
            <a:ext cx="2264011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ko-KR" sz="4000" dirty="0">
                <a:solidFill>
                  <a:schemeClr val="accent3"/>
                </a:solidFill>
                <a:cs typeface="B Nazanin" panose="00000400000000000000" pitchFamily="2" charset="-78"/>
              </a:rPr>
              <a:t>B</a:t>
            </a:r>
            <a:r>
              <a:rPr lang="fa-IR" altLang="ko-KR" sz="4000" dirty="0">
                <a:solidFill>
                  <a:schemeClr val="accent3"/>
                </a:solidFill>
                <a:cs typeface="B Nazanin" panose="00000400000000000000" pitchFamily="2" charset="-78"/>
              </a:rPr>
              <a:t>محتویات </a:t>
            </a:r>
            <a:endParaRPr lang="en-US" altLang="ko-KR" sz="40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B65653-D464-45BD-9AE6-0F9C86995817}"/>
              </a:ext>
            </a:extLst>
          </p:cNvPr>
          <p:cNvSpPr txBox="1"/>
          <p:nvPr/>
        </p:nvSpPr>
        <p:spPr>
          <a:xfrm>
            <a:off x="9430057" y="3576775"/>
            <a:ext cx="226401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2"/>
                </a:solidFill>
                <a:cs typeface="B Nazanin" panose="00000400000000000000" pitchFamily="2" charset="-78"/>
              </a:rPr>
              <a:t>C </a:t>
            </a:r>
            <a:r>
              <a:rPr lang="fa-IR" altLang="ko-KR" sz="4000" dirty="0">
                <a:solidFill>
                  <a:schemeClr val="accent3"/>
                </a:solidFill>
                <a:cs typeface="B Nazanin" panose="00000400000000000000" pitchFamily="2" charset="-78"/>
              </a:rPr>
              <a:t>محتویات</a:t>
            </a:r>
            <a:endParaRPr lang="en-US" altLang="ko-KR" sz="40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1FA2AA5-E676-4FCA-B50E-EA7BE58BE828}"/>
              </a:ext>
            </a:extLst>
          </p:cNvPr>
          <p:cNvSpPr txBox="1"/>
          <p:nvPr/>
        </p:nvSpPr>
        <p:spPr>
          <a:xfrm>
            <a:off x="9525210" y="4518222"/>
            <a:ext cx="2419091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1"/>
                </a:solidFill>
                <a:cs typeface="B Nazanin" panose="00000400000000000000" pitchFamily="2" charset="-78"/>
              </a:rPr>
              <a:t>D </a:t>
            </a:r>
            <a:r>
              <a:rPr lang="fa-IR" altLang="ko-KR" sz="4000" dirty="0">
                <a:solidFill>
                  <a:schemeClr val="accent3"/>
                </a:solidFill>
                <a:cs typeface="B Nazanin" panose="00000400000000000000" pitchFamily="2" charset="-78"/>
              </a:rPr>
              <a:t>محتویات</a:t>
            </a:r>
            <a:endParaRPr lang="en-US" altLang="ko-KR" sz="40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81406C-4DCA-4DFA-B338-1F30E0097786}"/>
              </a:ext>
            </a:extLst>
          </p:cNvPr>
          <p:cNvSpPr txBox="1"/>
          <p:nvPr/>
        </p:nvSpPr>
        <p:spPr>
          <a:xfrm>
            <a:off x="9525211" y="5664497"/>
            <a:ext cx="241909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ko-KR" sz="4000" dirty="0">
                <a:solidFill>
                  <a:schemeClr val="accent6"/>
                </a:solidFill>
                <a:cs typeface="B Nazanin" panose="00000400000000000000" pitchFamily="2" charset="-78"/>
              </a:rPr>
              <a:t>E </a:t>
            </a:r>
            <a:r>
              <a:rPr lang="fa-IR" altLang="ko-KR" sz="4000" dirty="0">
                <a:solidFill>
                  <a:schemeClr val="accent6"/>
                </a:solidFill>
                <a:cs typeface="B Nazanin" panose="00000400000000000000" pitchFamily="2" charset="-78"/>
              </a:rPr>
              <a:t>محتویات</a:t>
            </a:r>
            <a:endParaRPr lang="en-US" altLang="ko-KR" sz="4000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Box 138">
            <a:extLst>
              <a:ext uri="{FF2B5EF4-FFF2-40B4-BE49-F238E27FC236}">
                <a16:creationId xmlns:a16="http://schemas.microsoft.com/office/drawing/2014/main" id="{C9E1F255-778D-4B23-A595-130B805A104C}"/>
              </a:ext>
            </a:extLst>
          </p:cNvPr>
          <p:cNvSpPr txBox="1"/>
          <p:nvPr/>
        </p:nvSpPr>
        <p:spPr>
          <a:xfrm>
            <a:off x="2597620" y="257300"/>
            <a:ext cx="95943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های ارائه پاورپوینت پزشکی اطفال</a:t>
            </a:r>
            <a:endParaRPr lang="ko-KR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700C733-AB8C-4471-9520-17B9A0EC86F0}"/>
              </a:ext>
            </a:extLst>
          </p:cNvPr>
          <p:cNvGrpSpPr/>
          <p:nvPr/>
        </p:nvGrpSpPr>
        <p:grpSpPr>
          <a:xfrm>
            <a:off x="593436" y="1747373"/>
            <a:ext cx="11005128" cy="3214080"/>
            <a:chOff x="593436" y="1742398"/>
            <a:chExt cx="11005128" cy="3214080"/>
          </a:xfrm>
        </p:grpSpPr>
        <p:sp>
          <p:nvSpPr>
            <p:cNvPr id="5" name="Google Shape;18806;p64">
              <a:extLst>
                <a:ext uri="{FF2B5EF4-FFF2-40B4-BE49-F238E27FC236}">
                  <a16:creationId xmlns:a16="http://schemas.microsoft.com/office/drawing/2014/main" id="{C567D14D-7106-4515-B050-B1FC9F750F86}"/>
                </a:ext>
              </a:extLst>
            </p:cNvPr>
            <p:cNvSpPr/>
            <p:nvPr/>
          </p:nvSpPr>
          <p:spPr>
            <a:xfrm>
              <a:off x="593436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1800" b="1" dirty="0">
                  <a:solidFill>
                    <a:schemeClr val="lt1"/>
                  </a:solidFill>
                  <a:latin typeface="Georgia Pro Cond" panose="02040506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1</a:t>
              </a:r>
              <a:endParaRPr sz="1800" b="1" dirty="0">
                <a:solidFill>
                  <a:schemeClr val="lt1"/>
                </a:solidFill>
                <a:latin typeface="Georgia Pro Cond" panose="02040506050405020303" pitchFamily="18" charset="0"/>
                <a:ea typeface="Poppins ExtraBold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7" name="Google Shape;18808;p64">
              <a:extLst>
                <a:ext uri="{FF2B5EF4-FFF2-40B4-BE49-F238E27FC236}">
                  <a16:creationId xmlns:a16="http://schemas.microsoft.com/office/drawing/2014/main" id="{A196B7F0-7C93-4EBD-8132-B8A58BA77604}"/>
                </a:ext>
              </a:extLst>
            </p:cNvPr>
            <p:cNvSpPr/>
            <p:nvPr/>
          </p:nvSpPr>
          <p:spPr>
            <a:xfrm>
              <a:off x="6251158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3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9" name="Google Shape;18810;p64">
              <a:extLst>
                <a:ext uri="{FF2B5EF4-FFF2-40B4-BE49-F238E27FC236}">
                  <a16:creationId xmlns:a16="http://schemas.microsoft.com/office/drawing/2014/main" id="{F59CB31D-B636-4EDB-9C4C-4D0C7F59C4EB}"/>
                </a:ext>
              </a:extLst>
            </p:cNvPr>
            <p:cNvSpPr/>
            <p:nvPr/>
          </p:nvSpPr>
          <p:spPr>
            <a:xfrm>
              <a:off x="3422297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2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11" name="Google Shape;18812;p64">
              <a:extLst>
                <a:ext uri="{FF2B5EF4-FFF2-40B4-BE49-F238E27FC236}">
                  <a16:creationId xmlns:a16="http://schemas.microsoft.com/office/drawing/2014/main" id="{BB5A23C8-C4B8-46D6-A3B5-5B315EA358FD}"/>
                </a:ext>
              </a:extLst>
            </p:cNvPr>
            <p:cNvSpPr/>
            <p:nvPr/>
          </p:nvSpPr>
          <p:spPr>
            <a:xfrm>
              <a:off x="9080019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 4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cxnSp>
          <p:nvCxnSpPr>
            <p:cNvPr id="13" name="Google Shape;18814;p64">
              <a:extLst>
                <a:ext uri="{FF2B5EF4-FFF2-40B4-BE49-F238E27FC236}">
                  <a16:creationId xmlns:a16="http://schemas.microsoft.com/office/drawing/2014/main" id="{BB4755BB-F6A9-44BF-8F3F-45DA0E1EB2BA}"/>
                </a:ext>
              </a:extLst>
            </p:cNvPr>
            <p:cNvCxnSpPr>
              <a:stCxn id="5" idx="3"/>
              <a:endCxn id="9" idx="1"/>
            </p:cNvCxnSpPr>
            <p:nvPr/>
          </p:nvCxnSpPr>
          <p:spPr>
            <a:xfrm flipV="1">
              <a:off x="3111981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4" name="Google Shape;18815;p64">
              <a:extLst>
                <a:ext uri="{FF2B5EF4-FFF2-40B4-BE49-F238E27FC236}">
                  <a16:creationId xmlns:a16="http://schemas.microsoft.com/office/drawing/2014/main" id="{B6C57F6A-FF09-475B-BA1C-8DB757AE16B9}"/>
                </a:ext>
              </a:extLst>
            </p:cNvPr>
            <p:cNvCxnSpPr>
              <a:stCxn id="9" idx="3"/>
              <a:endCxn id="7" idx="1"/>
            </p:cNvCxnSpPr>
            <p:nvPr/>
          </p:nvCxnSpPr>
          <p:spPr>
            <a:xfrm>
              <a:off x="5940842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5" name="Google Shape;18816;p64">
              <a:extLst>
                <a:ext uri="{FF2B5EF4-FFF2-40B4-BE49-F238E27FC236}">
                  <a16:creationId xmlns:a16="http://schemas.microsoft.com/office/drawing/2014/main" id="{26B20E26-C0AE-4F6A-BC30-B555D644ADC5}"/>
                </a:ext>
              </a:extLst>
            </p:cNvPr>
            <p:cNvCxnSpPr>
              <a:stCxn id="7" idx="3"/>
              <a:endCxn id="11" idx="1"/>
            </p:cNvCxnSpPr>
            <p:nvPr/>
          </p:nvCxnSpPr>
          <p:spPr>
            <a:xfrm flipV="1">
              <a:off x="8769703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6" name="Google Shape;18817;p64">
              <a:extLst>
                <a:ext uri="{FF2B5EF4-FFF2-40B4-BE49-F238E27FC236}">
                  <a16:creationId xmlns:a16="http://schemas.microsoft.com/office/drawing/2014/main" id="{9798136A-F0F7-4D11-8556-EB3BFE35A179}"/>
                </a:ext>
              </a:extLst>
            </p:cNvPr>
            <p:cNvGrpSpPr/>
            <p:nvPr/>
          </p:nvGrpSpPr>
          <p:grpSpPr>
            <a:xfrm>
              <a:off x="9884109" y="3589712"/>
              <a:ext cx="910367" cy="910370"/>
              <a:chOff x="7161947" y="2963272"/>
              <a:chExt cx="621793" cy="621795"/>
            </a:xfrm>
          </p:grpSpPr>
          <p:sp>
            <p:nvSpPr>
              <p:cNvPr id="101" name="Google Shape;18818;p64">
                <a:extLst>
                  <a:ext uri="{FF2B5EF4-FFF2-40B4-BE49-F238E27FC236}">
                    <a16:creationId xmlns:a16="http://schemas.microsoft.com/office/drawing/2014/main" id="{AB829AFA-05E8-4C2F-8FE4-DA2701F4A069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430" extrusionOk="0">
                    <a:moveTo>
                      <a:pt x="1263" y="1"/>
                    </a:moveTo>
                    <a:cubicBezTo>
                      <a:pt x="572" y="1"/>
                      <a:pt x="0" y="548"/>
                      <a:pt x="0" y="1263"/>
                    </a:cubicBezTo>
                    <a:lnTo>
                      <a:pt x="0" y="1406"/>
                    </a:lnTo>
                    <a:lnTo>
                      <a:pt x="3072" y="1430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8819;p64">
                <a:extLst>
                  <a:ext uri="{FF2B5EF4-FFF2-40B4-BE49-F238E27FC236}">
                    <a16:creationId xmlns:a16="http://schemas.microsoft.com/office/drawing/2014/main" id="{E9054B87-73A7-4E4E-A406-87066CB1B6AA}"/>
                  </a:ext>
                </a:extLst>
              </p:cNvPr>
              <p:cNvSpPr/>
              <p:nvPr/>
            </p:nvSpPr>
            <p:spPr>
              <a:xfrm>
                <a:off x="7453487" y="2963272"/>
                <a:ext cx="111568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1859" h="1430" extrusionOk="0">
                    <a:moveTo>
                      <a:pt x="1" y="1"/>
                    </a:moveTo>
                    <a:cubicBezTo>
                      <a:pt x="310" y="1"/>
                      <a:pt x="596" y="144"/>
                      <a:pt x="811" y="358"/>
                    </a:cubicBezTo>
                    <a:cubicBezTo>
                      <a:pt x="1049" y="596"/>
                      <a:pt x="1192" y="906"/>
                      <a:pt x="1192" y="1263"/>
                    </a:cubicBezTo>
                    <a:lnTo>
                      <a:pt x="1192" y="1430"/>
                    </a:lnTo>
                    <a:lnTo>
                      <a:pt x="1858" y="1430"/>
                    </a:lnTo>
                    <a:lnTo>
                      <a:pt x="1858" y="1263"/>
                    </a:lnTo>
                    <a:cubicBezTo>
                      <a:pt x="1858" y="906"/>
                      <a:pt x="1716" y="596"/>
                      <a:pt x="1477" y="358"/>
                    </a:cubicBezTo>
                    <a:cubicBezTo>
                      <a:pt x="1263" y="144"/>
                      <a:pt x="930" y="1"/>
                      <a:pt x="596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8820;p64">
                <a:extLst>
                  <a:ext uri="{FF2B5EF4-FFF2-40B4-BE49-F238E27FC236}">
                    <a16:creationId xmlns:a16="http://schemas.microsoft.com/office/drawing/2014/main" id="{65F9EA40-C3E5-4AA4-95C7-3A275DA7CB36}"/>
                  </a:ext>
                </a:extLst>
              </p:cNvPr>
              <p:cNvSpPr/>
              <p:nvPr/>
            </p:nvSpPr>
            <p:spPr>
              <a:xfrm>
                <a:off x="7201976" y="3402014"/>
                <a:ext cx="541755" cy="161174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2852" extrusionOk="0">
                    <a:moveTo>
                      <a:pt x="1" y="0"/>
                    </a:moveTo>
                    <a:lnTo>
                      <a:pt x="1" y="2596"/>
                    </a:lnTo>
                    <a:cubicBezTo>
                      <a:pt x="1" y="2699"/>
                      <a:pt x="75" y="2777"/>
                      <a:pt x="161" y="2777"/>
                    </a:cubicBezTo>
                    <a:cubicBezTo>
                      <a:pt x="194" y="2777"/>
                      <a:pt x="229" y="2765"/>
                      <a:pt x="263" y="2739"/>
                    </a:cubicBezTo>
                    <a:lnTo>
                      <a:pt x="382" y="2667"/>
                    </a:lnTo>
                    <a:cubicBezTo>
                      <a:pt x="453" y="2608"/>
                      <a:pt x="542" y="2578"/>
                      <a:pt x="635" y="2578"/>
                    </a:cubicBezTo>
                    <a:cubicBezTo>
                      <a:pt x="727" y="2578"/>
                      <a:pt x="822" y="2608"/>
                      <a:pt x="906" y="2667"/>
                    </a:cubicBezTo>
                    <a:lnTo>
                      <a:pt x="1025" y="2763"/>
                    </a:lnTo>
                    <a:cubicBezTo>
                      <a:pt x="1096" y="2822"/>
                      <a:pt x="1185" y="2852"/>
                      <a:pt x="1278" y="2852"/>
                    </a:cubicBezTo>
                    <a:cubicBezTo>
                      <a:pt x="1370" y="2852"/>
                      <a:pt x="1465" y="2822"/>
                      <a:pt x="1548" y="2763"/>
                    </a:cubicBezTo>
                    <a:lnTo>
                      <a:pt x="1668" y="2667"/>
                    </a:lnTo>
                    <a:cubicBezTo>
                      <a:pt x="1751" y="2608"/>
                      <a:pt x="1840" y="2578"/>
                      <a:pt x="1930" y="2578"/>
                    </a:cubicBezTo>
                    <a:cubicBezTo>
                      <a:pt x="2019" y="2578"/>
                      <a:pt x="2108" y="2608"/>
                      <a:pt x="2191" y="2667"/>
                    </a:cubicBezTo>
                    <a:lnTo>
                      <a:pt x="2311" y="2763"/>
                    </a:lnTo>
                    <a:cubicBezTo>
                      <a:pt x="2394" y="2822"/>
                      <a:pt x="2489" y="2852"/>
                      <a:pt x="2581" y="2852"/>
                    </a:cubicBezTo>
                    <a:cubicBezTo>
                      <a:pt x="2674" y="2852"/>
                      <a:pt x="2763" y="2822"/>
                      <a:pt x="2834" y="2763"/>
                    </a:cubicBezTo>
                    <a:lnTo>
                      <a:pt x="2954" y="2667"/>
                    </a:lnTo>
                    <a:cubicBezTo>
                      <a:pt x="3037" y="2608"/>
                      <a:pt x="3132" y="2578"/>
                      <a:pt x="3224" y="2578"/>
                    </a:cubicBezTo>
                    <a:cubicBezTo>
                      <a:pt x="3317" y="2578"/>
                      <a:pt x="3406" y="2608"/>
                      <a:pt x="3477" y="2667"/>
                    </a:cubicBezTo>
                    <a:lnTo>
                      <a:pt x="3597" y="2763"/>
                    </a:lnTo>
                    <a:cubicBezTo>
                      <a:pt x="3680" y="2822"/>
                      <a:pt x="3775" y="2852"/>
                      <a:pt x="3867" y="2852"/>
                    </a:cubicBezTo>
                    <a:cubicBezTo>
                      <a:pt x="3960" y="2852"/>
                      <a:pt x="4049" y="2822"/>
                      <a:pt x="4120" y="2763"/>
                    </a:cubicBezTo>
                    <a:lnTo>
                      <a:pt x="4263" y="2667"/>
                    </a:lnTo>
                    <a:cubicBezTo>
                      <a:pt x="4335" y="2608"/>
                      <a:pt x="4424" y="2578"/>
                      <a:pt x="4513" y="2578"/>
                    </a:cubicBezTo>
                    <a:cubicBezTo>
                      <a:pt x="4603" y="2578"/>
                      <a:pt x="4692" y="2608"/>
                      <a:pt x="4763" y="2667"/>
                    </a:cubicBezTo>
                    <a:lnTo>
                      <a:pt x="4906" y="2763"/>
                    </a:lnTo>
                    <a:cubicBezTo>
                      <a:pt x="4978" y="2822"/>
                      <a:pt x="5067" y="2852"/>
                      <a:pt x="5159" y="2852"/>
                    </a:cubicBezTo>
                    <a:cubicBezTo>
                      <a:pt x="5252" y="2852"/>
                      <a:pt x="5347" y="2822"/>
                      <a:pt x="5430" y="2763"/>
                    </a:cubicBezTo>
                    <a:lnTo>
                      <a:pt x="5549" y="2667"/>
                    </a:lnTo>
                    <a:cubicBezTo>
                      <a:pt x="5621" y="2608"/>
                      <a:pt x="5710" y="2578"/>
                      <a:pt x="5802" y="2578"/>
                    </a:cubicBezTo>
                    <a:cubicBezTo>
                      <a:pt x="5895" y="2578"/>
                      <a:pt x="5990" y="2608"/>
                      <a:pt x="6073" y="2667"/>
                    </a:cubicBezTo>
                    <a:lnTo>
                      <a:pt x="6192" y="2763"/>
                    </a:lnTo>
                    <a:cubicBezTo>
                      <a:pt x="6264" y="2822"/>
                      <a:pt x="6353" y="2852"/>
                      <a:pt x="6445" y="2852"/>
                    </a:cubicBezTo>
                    <a:cubicBezTo>
                      <a:pt x="6538" y="2852"/>
                      <a:pt x="6633" y="2822"/>
                      <a:pt x="6716" y="2763"/>
                    </a:cubicBezTo>
                    <a:lnTo>
                      <a:pt x="6835" y="2667"/>
                    </a:lnTo>
                    <a:cubicBezTo>
                      <a:pt x="6919" y="2608"/>
                      <a:pt x="7008" y="2578"/>
                      <a:pt x="7097" y="2578"/>
                    </a:cubicBezTo>
                    <a:cubicBezTo>
                      <a:pt x="7187" y="2578"/>
                      <a:pt x="7276" y="2608"/>
                      <a:pt x="7359" y="2667"/>
                    </a:cubicBezTo>
                    <a:lnTo>
                      <a:pt x="7478" y="2763"/>
                    </a:lnTo>
                    <a:cubicBezTo>
                      <a:pt x="7562" y="2822"/>
                      <a:pt x="7657" y="2852"/>
                      <a:pt x="7749" y="2852"/>
                    </a:cubicBezTo>
                    <a:cubicBezTo>
                      <a:pt x="7841" y="2852"/>
                      <a:pt x="7931" y="2822"/>
                      <a:pt x="8002" y="2763"/>
                    </a:cubicBezTo>
                    <a:lnTo>
                      <a:pt x="8288" y="2548"/>
                    </a:lnTo>
                    <a:cubicBezTo>
                      <a:pt x="8324" y="2524"/>
                      <a:pt x="8359" y="2513"/>
                      <a:pt x="8395" y="2513"/>
                    </a:cubicBezTo>
                    <a:cubicBezTo>
                      <a:pt x="8431" y="2513"/>
                      <a:pt x="8467" y="2524"/>
                      <a:pt x="8502" y="2548"/>
                    </a:cubicBezTo>
                    <a:lnTo>
                      <a:pt x="8764" y="2739"/>
                    </a:lnTo>
                    <a:cubicBezTo>
                      <a:pt x="8798" y="2765"/>
                      <a:pt x="8833" y="2777"/>
                      <a:pt x="8866" y="2777"/>
                    </a:cubicBezTo>
                    <a:cubicBezTo>
                      <a:pt x="8952" y="2777"/>
                      <a:pt x="9026" y="2699"/>
                      <a:pt x="9026" y="2596"/>
                    </a:cubicBezTo>
                    <a:lnTo>
                      <a:pt x="9026" y="0"/>
                    </a:ln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8821;p64">
                <a:extLst>
                  <a:ext uri="{FF2B5EF4-FFF2-40B4-BE49-F238E27FC236}">
                    <a16:creationId xmlns:a16="http://schemas.microsoft.com/office/drawing/2014/main" id="{4847CF2B-F906-4693-8074-A6D7EE0CD0B0}"/>
                  </a:ext>
                </a:extLst>
              </p:cNvPr>
              <p:cNvSpPr/>
              <p:nvPr/>
            </p:nvSpPr>
            <p:spPr>
              <a:xfrm>
                <a:off x="7705058" y="3402014"/>
                <a:ext cx="38650" cy="156992"/>
              </a:xfrm>
              <a:custGeom>
                <a:avLst/>
                <a:gdLst/>
                <a:ahLst/>
                <a:cxnLst/>
                <a:rect l="l" t="t" r="r" b="b"/>
                <a:pathLst>
                  <a:path w="644" h="2778" extrusionOk="0">
                    <a:moveTo>
                      <a:pt x="0" y="0"/>
                    </a:moveTo>
                    <a:lnTo>
                      <a:pt x="0" y="2524"/>
                    </a:lnTo>
                    <a:cubicBezTo>
                      <a:pt x="24" y="2524"/>
                      <a:pt x="72" y="2524"/>
                      <a:pt x="119" y="2548"/>
                    </a:cubicBezTo>
                    <a:lnTo>
                      <a:pt x="381" y="2739"/>
                    </a:lnTo>
                    <a:cubicBezTo>
                      <a:pt x="415" y="2765"/>
                      <a:pt x="450" y="2777"/>
                      <a:pt x="483" y="2777"/>
                    </a:cubicBezTo>
                    <a:cubicBezTo>
                      <a:pt x="569" y="2777"/>
                      <a:pt x="643" y="2699"/>
                      <a:pt x="643" y="2596"/>
                    </a:cubicBez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8822;p64">
                <a:extLst>
                  <a:ext uri="{FF2B5EF4-FFF2-40B4-BE49-F238E27FC236}">
                    <a16:creationId xmlns:a16="http://schemas.microsoft.com/office/drawing/2014/main" id="{F2846FCC-EAED-4587-AFC2-AC30EDC8D8D5}"/>
                  </a:ext>
                </a:extLst>
              </p:cNvPr>
              <p:cNvSpPr/>
              <p:nvPr/>
            </p:nvSpPr>
            <p:spPr>
              <a:xfrm>
                <a:off x="7642165" y="3302387"/>
                <a:ext cx="141575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1930" extrusionOk="0">
                    <a:moveTo>
                      <a:pt x="0" y="1"/>
                    </a:moveTo>
                    <a:lnTo>
                      <a:pt x="0" y="1930"/>
                    </a:lnTo>
                    <a:lnTo>
                      <a:pt x="1405" y="1930"/>
                    </a:lnTo>
                    <a:cubicBezTo>
                      <a:pt x="1929" y="1930"/>
                      <a:pt x="2358" y="1501"/>
                      <a:pt x="2358" y="953"/>
                    </a:cubicBezTo>
                    <a:cubicBezTo>
                      <a:pt x="2358" y="430"/>
                      <a:pt x="1929" y="1"/>
                      <a:pt x="1405" y="1"/>
                    </a:cubicBez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8823;p64">
                <a:extLst>
                  <a:ext uri="{FF2B5EF4-FFF2-40B4-BE49-F238E27FC236}">
                    <a16:creationId xmlns:a16="http://schemas.microsoft.com/office/drawing/2014/main" id="{B5F3BAA3-D497-40CD-9606-CECFB8B3A2B9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115829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1930" extrusionOk="0">
                    <a:moveTo>
                      <a:pt x="953" y="1"/>
                    </a:moveTo>
                    <a:cubicBezTo>
                      <a:pt x="429" y="1"/>
                      <a:pt x="1" y="430"/>
                      <a:pt x="1" y="953"/>
                    </a:cubicBezTo>
                    <a:cubicBezTo>
                      <a:pt x="1" y="1501"/>
                      <a:pt x="429" y="1930"/>
                      <a:pt x="953" y="1930"/>
                    </a:cubicBezTo>
                    <a:lnTo>
                      <a:pt x="1930" y="1930"/>
                    </a:lnTo>
                    <a:lnTo>
                      <a:pt x="1930" y="1"/>
                    </a:ln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8824;p64">
                <a:extLst>
                  <a:ext uri="{FF2B5EF4-FFF2-40B4-BE49-F238E27FC236}">
                    <a16:creationId xmlns:a16="http://schemas.microsoft.com/office/drawing/2014/main" id="{97F08AFF-8564-4656-AADE-68D0245F052C}"/>
                  </a:ext>
                </a:extLst>
              </p:cNvPr>
              <p:cNvSpPr/>
              <p:nvPr/>
            </p:nvSpPr>
            <p:spPr>
              <a:xfrm>
                <a:off x="7250585" y="3227060"/>
                <a:ext cx="444531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7407" h="6335" extrusionOk="0">
                    <a:moveTo>
                      <a:pt x="0" y="0"/>
                    </a:moveTo>
                    <a:lnTo>
                      <a:pt x="0" y="2644"/>
                    </a:lnTo>
                    <a:cubicBezTo>
                      <a:pt x="0" y="4692"/>
                      <a:pt x="1667" y="6335"/>
                      <a:pt x="3715" y="6335"/>
                    </a:cubicBezTo>
                    <a:cubicBezTo>
                      <a:pt x="5740" y="6335"/>
                      <a:pt x="7407" y="4692"/>
                      <a:pt x="7407" y="2644"/>
                    </a:cubicBezTo>
                    <a:lnTo>
                      <a:pt x="7407" y="0"/>
                    </a:lnTo>
                    <a:close/>
                  </a:path>
                </a:pathLst>
              </a:custGeom>
              <a:solidFill>
                <a:srgbClr val="FFD18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8825;p64">
                <a:extLst>
                  <a:ext uri="{FF2B5EF4-FFF2-40B4-BE49-F238E27FC236}">
                    <a16:creationId xmlns:a16="http://schemas.microsoft.com/office/drawing/2014/main" id="{E07A19BF-8C78-4EF5-966D-FA1C26B36182}"/>
                  </a:ext>
                </a:extLst>
              </p:cNvPr>
              <p:cNvSpPr/>
              <p:nvPr/>
            </p:nvSpPr>
            <p:spPr>
              <a:xfrm>
                <a:off x="7453487" y="3227060"/>
                <a:ext cx="241620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6335" extrusionOk="0">
                    <a:moveTo>
                      <a:pt x="3359" y="0"/>
                    </a:moveTo>
                    <a:lnTo>
                      <a:pt x="3359" y="2644"/>
                    </a:lnTo>
                    <a:cubicBezTo>
                      <a:pt x="3359" y="3668"/>
                      <a:pt x="2954" y="4596"/>
                      <a:pt x="2263" y="5263"/>
                    </a:cubicBezTo>
                    <a:cubicBezTo>
                      <a:pt x="1668" y="5859"/>
                      <a:pt x="882" y="6240"/>
                      <a:pt x="1" y="6335"/>
                    </a:cubicBezTo>
                    <a:lnTo>
                      <a:pt x="310" y="6335"/>
                    </a:lnTo>
                    <a:cubicBezTo>
                      <a:pt x="1335" y="6335"/>
                      <a:pt x="2263" y="5930"/>
                      <a:pt x="2930" y="5263"/>
                    </a:cubicBezTo>
                    <a:cubicBezTo>
                      <a:pt x="3621" y="4596"/>
                      <a:pt x="4026" y="3668"/>
                      <a:pt x="4026" y="2644"/>
                    </a:cubicBezTo>
                    <a:lnTo>
                      <a:pt x="4026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8826;p64">
                <a:extLst>
                  <a:ext uri="{FF2B5EF4-FFF2-40B4-BE49-F238E27FC236}">
                    <a16:creationId xmlns:a16="http://schemas.microsoft.com/office/drawing/2014/main" id="{51A68FFD-5145-457A-B84E-401DF2C07615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64" extrusionOk="0">
                    <a:moveTo>
                      <a:pt x="3311" y="1"/>
                    </a:moveTo>
                    <a:cubicBezTo>
                      <a:pt x="1477" y="1"/>
                      <a:pt x="1" y="1477"/>
                      <a:pt x="1" y="3311"/>
                    </a:cubicBezTo>
                    <a:lnTo>
                      <a:pt x="1" y="4764"/>
                    </a:lnTo>
                    <a:cubicBezTo>
                      <a:pt x="96" y="4740"/>
                      <a:pt x="191" y="4716"/>
                      <a:pt x="286" y="4716"/>
                    </a:cubicBezTo>
                    <a:lnTo>
                      <a:pt x="1596" y="4716"/>
                    </a:lnTo>
                    <a:cubicBezTo>
                      <a:pt x="2215" y="4716"/>
                      <a:pt x="2715" y="4216"/>
                      <a:pt x="2715" y="3620"/>
                    </a:cubicBezTo>
                    <a:cubicBezTo>
                      <a:pt x="2715" y="3906"/>
                      <a:pt x="2834" y="4192"/>
                      <a:pt x="3025" y="4406"/>
                    </a:cubicBezTo>
                    <a:cubicBezTo>
                      <a:pt x="3239" y="4597"/>
                      <a:pt x="3501" y="4716"/>
                      <a:pt x="3811" y="4716"/>
                    </a:cubicBezTo>
                    <a:lnTo>
                      <a:pt x="5216" y="4716"/>
                    </a:lnTo>
                    <a:cubicBezTo>
                      <a:pt x="5835" y="4716"/>
                      <a:pt x="6311" y="4216"/>
                      <a:pt x="6311" y="3620"/>
                    </a:cubicBezTo>
                    <a:cubicBezTo>
                      <a:pt x="6311" y="3906"/>
                      <a:pt x="6454" y="4192"/>
                      <a:pt x="6645" y="4406"/>
                    </a:cubicBezTo>
                    <a:cubicBezTo>
                      <a:pt x="6835" y="4597"/>
                      <a:pt x="7121" y="4716"/>
                      <a:pt x="7431" y="4716"/>
                    </a:cubicBezTo>
                    <a:lnTo>
                      <a:pt x="8740" y="4716"/>
                    </a:lnTo>
                    <a:cubicBezTo>
                      <a:pt x="8836" y="4716"/>
                      <a:pt x="8931" y="4740"/>
                      <a:pt x="9026" y="4764"/>
                    </a:cubicBez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8827;p64">
                <a:extLst>
                  <a:ext uri="{FF2B5EF4-FFF2-40B4-BE49-F238E27FC236}">
                    <a16:creationId xmlns:a16="http://schemas.microsoft.com/office/drawing/2014/main" id="{B4D1F2A2-B300-473F-B76B-FB9B6D501BC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238740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4764" extrusionOk="0">
                    <a:moveTo>
                      <a:pt x="0" y="1"/>
                    </a:moveTo>
                    <a:cubicBezTo>
                      <a:pt x="1834" y="1"/>
                      <a:pt x="3334" y="1477"/>
                      <a:pt x="3334" y="3311"/>
                    </a:cubicBezTo>
                    <a:lnTo>
                      <a:pt x="3334" y="4716"/>
                    </a:lnTo>
                    <a:lnTo>
                      <a:pt x="3691" y="4716"/>
                    </a:lnTo>
                    <a:cubicBezTo>
                      <a:pt x="3787" y="4716"/>
                      <a:pt x="3882" y="4740"/>
                      <a:pt x="3977" y="4764"/>
                    </a:cubicBezTo>
                    <a:lnTo>
                      <a:pt x="3977" y="3311"/>
                    </a:lnTo>
                    <a:cubicBezTo>
                      <a:pt x="3977" y="1477"/>
                      <a:pt x="2501" y="1"/>
                      <a:pt x="66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8828;p64">
                <a:extLst>
                  <a:ext uri="{FF2B5EF4-FFF2-40B4-BE49-F238E27FC236}">
                    <a16:creationId xmlns:a16="http://schemas.microsoft.com/office/drawing/2014/main" id="{A9CE40CF-C987-48B5-9014-DF6143036563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8829;p64">
                <a:extLst>
                  <a:ext uri="{FF2B5EF4-FFF2-40B4-BE49-F238E27FC236}">
                    <a16:creationId xmlns:a16="http://schemas.microsoft.com/office/drawing/2014/main" id="{3D0A6345-BC8E-4599-9768-28D0A51F4643}"/>
                  </a:ext>
                </a:extLst>
              </p:cNvPr>
              <p:cNvSpPr/>
              <p:nvPr/>
            </p:nvSpPr>
            <p:spPr>
              <a:xfrm>
                <a:off x="7503537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01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8830;p64">
                <a:extLst>
                  <a:ext uri="{FF2B5EF4-FFF2-40B4-BE49-F238E27FC236}">
                    <a16:creationId xmlns:a16="http://schemas.microsoft.com/office/drawing/2014/main" id="{BCA8D7F6-54B0-4808-AA54-83B59455263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60075" cy="81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4" extrusionOk="0">
                    <a:moveTo>
                      <a:pt x="0" y="1"/>
                    </a:moveTo>
                    <a:cubicBezTo>
                      <a:pt x="334" y="1"/>
                      <a:pt x="691" y="48"/>
                      <a:pt x="1000" y="144"/>
                    </a:cubicBezTo>
                    <a:lnTo>
                      <a:pt x="1000" y="1"/>
                    </a:lnTo>
                    <a:close/>
                  </a:path>
                </a:pathLst>
              </a:custGeom>
              <a:solidFill>
                <a:srgbClr val="F4E5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8831;p64">
                <a:extLst>
                  <a:ext uri="{FF2B5EF4-FFF2-40B4-BE49-F238E27FC236}">
                    <a16:creationId xmlns:a16="http://schemas.microsoft.com/office/drawing/2014/main" id="{5CF0A3BF-026F-45E4-AD95-5ABC81CBC9DD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377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6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405"/>
                      <a:pt x="25" y="548"/>
                      <a:pt x="72" y="667"/>
                    </a:cubicBezTo>
                    <a:lnTo>
                      <a:pt x="2382" y="667"/>
                    </a:lnTo>
                    <a:cubicBezTo>
                      <a:pt x="2430" y="548"/>
                      <a:pt x="2454" y="405"/>
                      <a:pt x="2454" y="263"/>
                    </a:cubicBezTo>
                    <a:lnTo>
                      <a:pt x="2454" y="120"/>
                    </a:lnTo>
                    <a:cubicBezTo>
                      <a:pt x="2454" y="72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8832;p64">
                <a:extLst>
                  <a:ext uri="{FF2B5EF4-FFF2-40B4-BE49-F238E27FC236}">
                    <a16:creationId xmlns:a16="http://schemas.microsoft.com/office/drawing/2014/main" id="{E2BA98C6-FA1E-4DCE-AB6F-BF8684C1F935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8833;p64">
                <a:extLst>
                  <a:ext uri="{FF2B5EF4-FFF2-40B4-BE49-F238E27FC236}">
                    <a16:creationId xmlns:a16="http://schemas.microsoft.com/office/drawing/2014/main" id="{2712B25C-E032-4150-81F4-BED316D735D9}"/>
                  </a:ext>
                </a:extLst>
              </p:cNvPr>
              <p:cNvSpPr/>
              <p:nvPr/>
            </p:nvSpPr>
            <p:spPr>
              <a:xfrm>
                <a:off x="7380632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8834;p64">
                <a:extLst>
                  <a:ext uri="{FF2B5EF4-FFF2-40B4-BE49-F238E27FC236}">
                    <a16:creationId xmlns:a16="http://schemas.microsoft.com/office/drawing/2014/main" id="{2C71F04D-B60B-45F7-83B9-5E720BD8EAC4}"/>
                  </a:ext>
                </a:extLst>
              </p:cNvPr>
              <p:cNvSpPr/>
              <p:nvPr/>
            </p:nvSpPr>
            <p:spPr>
              <a:xfrm>
                <a:off x="7670731" y="3356241"/>
                <a:ext cx="24366" cy="11715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073" fill="none" extrusionOk="0">
                    <a:moveTo>
                      <a:pt x="1" y="2072"/>
                    </a:moveTo>
                    <a:cubicBezTo>
                      <a:pt x="263" y="1548"/>
                      <a:pt x="406" y="977"/>
                      <a:pt x="406" y="358"/>
                    </a:cubicBezTo>
                    <a:lnTo>
                      <a:pt x="406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8835;p64">
                <a:extLst>
                  <a:ext uri="{FF2B5EF4-FFF2-40B4-BE49-F238E27FC236}">
                    <a16:creationId xmlns:a16="http://schemas.microsoft.com/office/drawing/2014/main" id="{D64891B2-0283-4AA9-BE70-E0248CFEF1B0}"/>
                  </a:ext>
                </a:extLst>
              </p:cNvPr>
              <p:cNvSpPr/>
              <p:nvPr/>
            </p:nvSpPr>
            <p:spPr>
              <a:xfrm>
                <a:off x="7250585" y="3302387"/>
                <a:ext cx="394539" cy="282676"/>
              </a:xfrm>
              <a:custGeom>
                <a:avLst/>
                <a:gdLst/>
                <a:ahLst/>
                <a:cxnLst/>
                <a:rect l="l" t="t" r="r" b="b"/>
                <a:pathLst>
                  <a:path w="6574" h="5002" fill="none" extrusionOk="0">
                    <a:moveTo>
                      <a:pt x="0" y="1"/>
                    </a:moveTo>
                    <a:lnTo>
                      <a:pt x="0" y="1311"/>
                    </a:lnTo>
                    <a:cubicBezTo>
                      <a:pt x="0" y="3359"/>
                      <a:pt x="1667" y="5002"/>
                      <a:pt x="3715" y="5002"/>
                    </a:cubicBezTo>
                    <a:lnTo>
                      <a:pt x="3715" y="5002"/>
                    </a:lnTo>
                    <a:cubicBezTo>
                      <a:pt x="4858" y="5002"/>
                      <a:pt x="5882" y="4478"/>
                      <a:pt x="6573" y="366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8836;p64">
                <a:extLst>
                  <a:ext uri="{FF2B5EF4-FFF2-40B4-BE49-F238E27FC236}">
                    <a16:creationId xmlns:a16="http://schemas.microsoft.com/office/drawing/2014/main" id="{A1631C65-2993-4328-BA9A-683BD2066AF5}"/>
                  </a:ext>
                </a:extLst>
              </p:cNvPr>
              <p:cNvSpPr/>
              <p:nvPr/>
            </p:nvSpPr>
            <p:spPr>
              <a:xfrm>
                <a:off x="7695036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" y="953"/>
                    </a:moveTo>
                    <a:lnTo>
                      <a:pt x="1" y="1"/>
                    </a:lnTo>
                    <a:lnTo>
                      <a:pt x="524" y="1"/>
                    </a:lnTo>
                    <a:cubicBezTo>
                      <a:pt x="1048" y="1"/>
                      <a:pt x="1477" y="430"/>
                      <a:pt x="1477" y="953"/>
                    </a:cubicBezTo>
                    <a:lnTo>
                      <a:pt x="1477" y="953"/>
                    </a:lnTo>
                    <a:cubicBezTo>
                      <a:pt x="1477" y="1501"/>
                      <a:pt x="1048" y="1930"/>
                      <a:pt x="524" y="1930"/>
                    </a:cubicBezTo>
                    <a:lnTo>
                      <a:pt x="1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8837;p64">
                <a:extLst>
                  <a:ext uri="{FF2B5EF4-FFF2-40B4-BE49-F238E27FC236}">
                    <a16:creationId xmlns:a16="http://schemas.microsoft.com/office/drawing/2014/main" id="{12C49A06-39E0-4498-BBBC-21E4BBFE4CE8}"/>
                  </a:ext>
                </a:extLst>
              </p:cNvPr>
              <p:cNvSpPr/>
              <p:nvPr/>
            </p:nvSpPr>
            <p:spPr>
              <a:xfrm>
                <a:off x="7695036" y="3356241"/>
                <a:ext cx="3150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25" h="1" fill="none" extrusionOk="0">
                    <a:moveTo>
                      <a:pt x="1" y="0"/>
                    </a:moveTo>
                    <a:lnTo>
                      <a:pt x="524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8838;p64">
                <a:extLst>
                  <a:ext uri="{FF2B5EF4-FFF2-40B4-BE49-F238E27FC236}">
                    <a16:creationId xmlns:a16="http://schemas.microsoft.com/office/drawing/2014/main" id="{591AE19D-FB39-48F7-929A-D0C8F7D331CA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477" y="1"/>
                    </a:moveTo>
                    <a:lnTo>
                      <a:pt x="953" y="1"/>
                    </a:lnTo>
                    <a:cubicBezTo>
                      <a:pt x="429" y="1"/>
                      <a:pt x="1" y="430"/>
                      <a:pt x="1" y="953"/>
                    </a:cubicBezTo>
                    <a:lnTo>
                      <a:pt x="1" y="953"/>
                    </a:lnTo>
                    <a:cubicBezTo>
                      <a:pt x="1" y="1501"/>
                      <a:pt x="429" y="1930"/>
                      <a:pt x="953" y="1930"/>
                    </a:cubicBezTo>
                    <a:lnTo>
                      <a:pt x="1477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8839;p64">
                <a:extLst>
                  <a:ext uri="{FF2B5EF4-FFF2-40B4-BE49-F238E27FC236}">
                    <a16:creationId xmlns:a16="http://schemas.microsoft.com/office/drawing/2014/main" id="{FE0A391A-ACA0-4B56-B84B-E7927106EF5B}"/>
                  </a:ext>
                </a:extLst>
              </p:cNvPr>
              <p:cNvSpPr/>
              <p:nvPr/>
            </p:nvSpPr>
            <p:spPr>
              <a:xfrm>
                <a:off x="7219139" y="3356241"/>
                <a:ext cx="3006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1" fill="none" extrusionOk="0">
                    <a:moveTo>
                      <a:pt x="50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8840;p64">
                <a:extLst>
                  <a:ext uri="{FF2B5EF4-FFF2-40B4-BE49-F238E27FC236}">
                    <a16:creationId xmlns:a16="http://schemas.microsoft.com/office/drawing/2014/main" id="{0F5FF15F-E0C2-4012-918A-7919F63C3BAC}"/>
                  </a:ext>
                </a:extLst>
              </p:cNvPr>
              <p:cNvSpPr/>
              <p:nvPr/>
            </p:nvSpPr>
            <p:spPr>
              <a:xfrm>
                <a:off x="7582153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0" y="0"/>
                    </a:moveTo>
                    <a:lnTo>
                      <a:pt x="0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8841;p64">
                <a:extLst>
                  <a:ext uri="{FF2B5EF4-FFF2-40B4-BE49-F238E27FC236}">
                    <a16:creationId xmlns:a16="http://schemas.microsoft.com/office/drawing/2014/main" id="{46A0A4D0-1234-43DA-9078-F0ED30905487}"/>
                  </a:ext>
                </a:extLst>
              </p:cNvPr>
              <p:cNvSpPr/>
              <p:nvPr/>
            </p:nvSpPr>
            <p:spPr>
              <a:xfrm>
                <a:off x="7363468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1" y="0"/>
                    </a:moveTo>
                    <a:lnTo>
                      <a:pt x="1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8842;p64">
                <a:extLst>
                  <a:ext uri="{FF2B5EF4-FFF2-40B4-BE49-F238E27FC236}">
                    <a16:creationId xmlns:a16="http://schemas.microsoft.com/office/drawing/2014/main" id="{0C20D7FE-8434-4CFD-8703-99E2E7EDA3FE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fill="none" extrusionOk="0">
                    <a:moveTo>
                      <a:pt x="1239" y="1477"/>
                    </a:moveTo>
                    <a:lnTo>
                      <a:pt x="1239" y="1477"/>
                    </a:ln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lnTo>
                      <a:pt x="120" y="1"/>
                    </a:ln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8843;p64">
                <a:extLst>
                  <a:ext uri="{FF2B5EF4-FFF2-40B4-BE49-F238E27FC236}">
                    <a16:creationId xmlns:a16="http://schemas.microsoft.com/office/drawing/2014/main" id="{DF2A6859-22E8-437D-AB2A-CAF3A608E07C}"/>
                  </a:ext>
                </a:extLst>
              </p:cNvPr>
              <p:cNvSpPr/>
              <p:nvPr/>
            </p:nvSpPr>
            <p:spPr>
              <a:xfrm>
                <a:off x="7407757" y="3458524"/>
                <a:ext cx="130113" cy="57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" fill="none" extrusionOk="0">
                    <a:moveTo>
                      <a:pt x="1" y="0"/>
                    </a:moveTo>
                    <a:lnTo>
                      <a:pt x="216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8844;p64">
                <a:extLst>
                  <a:ext uri="{FF2B5EF4-FFF2-40B4-BE49-F238E27FC236}">
                    <a16:creationId xmlns:a16="http://schemas.microsoft.com/office/drawing/2014/main" id="{30D09AA3-8F18-48CA-ADBD-0E45637E961F}"/>
                  </a:ext>
                </a:extLst>
              </p:cNvPr>
              <p:cNvSpPr/>
              <p:nvPr/>
            </p:nvSpPr>
            <p:spPr>
              <a:xfrm>
                <a:off x="7201976" y="3267408"/>
                <a:ext cx="60" cy="32382"/>
              </a:xfrm>
              <a:custGeom>
                <a:avLst/>
                <a:gdLst/>
                <a:ahLst/>
                <a:cxnLst/>
                <a:rect l="l" t="t" r="r" b="b"/>
                <a:pathLst>
                  <a:path w="1" h="573" fill="none" extrusionOk="0">
                    <a:moveTo>
                      <a:pt x="1" y="1"/>
                    </a:moveTo>
                    <a:lnTo>
                      <a:pt x="1" y="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8845;p64">
                <a:extLst>
                  <a:ext uri="{FF2B5EF4-FFF2-40B4-BE49-F238E27FC236}">
                    <a16:creationId xmlns:a16="http://schemas.microsoft.com/office/drawing/2014/main" id="{15A37391-BD89-4A13-A8A6-0C6086846A88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6513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16" fill="none" extrusionOk="0">
                    <a:moveTo>
                      <a:pt x="9026" y="4716"/>
                    </a:move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lnTo>
                      <a:pt x="3311" y="1"/>
                    </a:lnTo>
                    <a:cubicBezTo>
                      <a:pt x="1477" y="1"/>
                      <a:pt x="1" y="1477"/>
                      <a:pt x="1" y="331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8846;p64">
                <a:extLst>
                  <a:ext uri="{FF2B5EF4-FFF2-40B4-BE49-F238E27FC236}">
                    <a16:creationId xmlns:a16="http://schemas.microsoft.com/office/drawing/2014/main" id="{867E6F30-B8D0-4A96-80D4-324167E226D6}"/>
                  </a:ext>
                </a:extLst>
              </p:cNvPr>
              <p:cNvSpPr/>
              <p:nvPr/>
            </p:nvSpPr>
            <p:spPr>
              <a:xfrm>
                <a:off x="7579272" y="3414107"/>
                <a:ext cx="164441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68" fill="none" extrusionOk="0">
                    <a:moveTo>
                      <a:pt x="1" y="2596"/>
                    </a:moveTo>
                    <a:cubicBezTo>
                      <a:pt x="143" y="2644"/>
                      <a:pt x="310" y="2644"/>
                      <a:pt x="429" y="2549"/>
                    </a:cubicBezTo>
                    <a:lnTo>
                      <a:pt x="548" y="2453"/>
                    </a:lnTo>
                    <a:cubicBezTo>
                      <a:pt x="715" y="2334"/>
                      <a:pt x="906" y="2334"/>
                      <a:pt x="1072" y="2453"/>
                    </a:cubicBezTo>
                    <a:lnTo>
                      <a:pt x="1191" y="2549"/>
                    </a:lnTo>
                    <a:cubicBezTo>
                      <a:pt x="1358" y="2668"/>
                      <a:pt x="1572" y="2668"/>
                      <a:pt x="1715" y="2549"/>
                    </a:cubicBezTo>
                    <a:lnTo>
                      <a:pt x="2001" y="2334"/>
                    </a:lnTo>
                    <a:cubicBezTo>
                      <a:pt x="2072" y="2287"/>
                      <a:pt x="2144" y="2287"/>
                      <a:pt x="2215" y="2334"/>
                    </a:cubicBezTo>
                    <a:lnTo>
                      <a:pt x="2477" y="2525"/>
                    </a:lnTo>
                    <a:cubicBezTo>
                      <a:pt x="2596" y="2620"/>
                      <a:pt x="2739" y="2525"/>
                      <a:pt x="2739" y="2382"/>
                    </a:cubicBezTo>
                    <a:lnTo>
                      <a:pt x="2739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8847;p64">
                <a:extLst>
                  <a:ext uri="{FF2B5EF4-FFF2-40B4-BE49-F238E27FC236}">
                    <a16:creationId xmlns:a16="http://schemas.microsoft.com/office/drawing/2014/main" id="{2FDE6B92-17CF-4DF9-8490-7F3C984DB3BD}"/>
                  </a:ext>
                </a:extLst>
              </p:cNvPr>
              <p:cNvSpPr/>
              <p:nvPr/>
            </p:nvSpPr>
            <p:spPr>
              <a:xfrm>
                <a:off x="7201976" y="3415463"/>
                <a:ext cx="164441" cy="14941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44" fill="none" extrusionOk="0">
                    <a:moveTo>
                      <a:pt x="1" y="0"/>
                    </a:moveTo>
                    <a:lnTo>
                      <a:pt x="1" y="2358"/>
                    </a:lnTo>
                    <a:cubicBezTo>
                      <a:pt x="1" y="2501"/>
                      <a:pt x="143" y="2596"/>
                      <a:pt x="263" y="2501"/>
                    </a:cubicBezTo>
                    <a:lnTo>
                      <a:pt x="382" y="2429"/>
                    </a:lnTo>
                    <a:cubicBezTo>
                      <a:pt x="524" y="2310"/>
                      <a:pt x="739" y="2310"/>
                      <a:pt x="906" y="2429"/>
                    </a:cubicBezTo>
                    <a:lnTo>
                      <a:pt x="1025" y="2525"/>
                    </a:lnTo>
                    <a:cubicBezTo>
                      <a:pt x="1167" y="2644"/>
                      <a:pt x="1382" y="2644"/>
                      <a:pt x="1548" y="2525"/>
                    </a:cubicBezTo>
                    <a:lnTo>
                      <a:pt x="1668" y="2429"/>
                    </a:lnTo>
                    <a:cubicBezTo>
                      <a:pt x="1834" y="2310"/>
                      <a:pt x="2025" y="2310"/>
                      <a:pt x="2191" y="2429"/>
                    </a:cubicBezTo>
                    <a:lnTo>
                      <a:pt x="2311" y="2525"/>
                    </a:lnTo>
                    <a:cubicBezTo>
                      <a:pt x="2430" y="2620"/>
                      <a:pt x="2596" y="2620"/>
                      <a:pt x="2739" y="257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8848;p64">
                <a:extLst>
                  <a:ext uri="{FF2B5EF4-FFF2-40B4-BE49-F238E27FC236}">
                    <a16:creationId xmlns:a16="http://schemas.microsoft.com/office/drawing/2014/main" id="{9B77959F-BB26-4C97-862A-AA06A72C3A1C}"/>
                  </a:ext>
                </a:extLst>
              </p:cNvPr>
              <p:cNvSpPr/>
              <p:nvPr/>
            </p:nvSpPr>
            <p:spPr>
              <a:xfrm>
                <a:off x="7304896" y="2990170"/>
                <a:ext cx="7579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811" fill="none" extrusionOk="0">
                    <a:moveTo>
                      <a:pt x="1262" y="811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8849;p64">
                <a:extLst>
                  <a:ext uri="{FF2B5EF4-FFF2-40B4-BE49-F238E27FC236}">
                    <a16:creationId xmlns:a16="http://schemas.microsoft.com/office/drawing/2014/main" id="{3B758212-1442-4C18-87C1-40BEC6DC7BBB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72732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287" fill="none" extrusionOk="0">
                    <a:moveTo>
                      <a:pt x="3072" y="1287"/>
                    </a:moveTo>
                    <a:lnTo>
                      <a:pt x="3072" y="1263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lnTo>
                      <a:pt x="1263" y="1"/>
                    </a:lnTo>
                    <a:cubicBezTo>
                      <a:pt x="572" y="1"/>
                      <a:pt x="0" y="548"/>
                      <a:pt x="0" y="1263"/>
                    </a:cubicBezTo>
                    <a:lnTo>
                      <a:pt x="0" y="1263"/>
                    </a:lnTo>
                    <a:lnTo>
                      <a:pt x="0" y="128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8850;p64">
                <a:extLst>
                  <a:ext uri="{FF2B5EF4-FFF2-40B4-BE49-F238E27FC236}">
                    <a16:creationId xmlns:a16="http://schemas.microsoft.com/office/drawing/2014/main" id="{F08FB052-5C7B-4367-AA58-588F8454EF74}"/>
                  </a:ext>
                </a:extLst>
              </p:cNvPr>
              <p:cNvSpPr/>
              <p:nvPr/>
            </p:nvSpPr>
            <p:spPr>
              <a:xfrm>
                <a:off x="7364909" y="3240509"/>
                <a:ext cx="330203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1096" fill="none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596"/>
                      <a:pt x="477" y="1096"/>
                      <a:pt x="1096" y="1096"/>
                    </a:cubicBezTo>
                    <a:lnTo>
                      <a:pt x="2501" y="1096"/>
                    </a:lnTo>
                    <a:cubicBezTo>
                      <a:pt x="3120" y="1096"/>
                      <a:pt x="3596" y="596"/>
                      <a:pt x="3596" y="0"/>
                    </a:cubicBezTo>
                    <a:lnTo>
                      <a:pt x="3596" y="0"/>
                    </a:lnTo>
                    <a:cubicBezTo>
                      <a:pt x="3596" y="596"/>
                      <a:pt x="4096" y="1096"/>
                      <a:pt x="4716" y="1096"/>
                    </a:cubicBezTo>
                    <a:lnTo>
                      <a:pt x="5502" y="1096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8851;p64">
                <a:extLst>
                  <a:ext uri="{FF2B5EF4-FFF2-40B4-BE49-F238E27FC236}">
                    <a16:creationId xmlns:a16="http://schemas.microsoft.com/office/drawing/2014/main" id="{3D0F2714-0CF3-4715-BA89-794423F006D1}"/>
                  </a:ext>
                </a:extLst>
              </p:cNvPr>
              <p:cNvSpPr/>
              <p:nvPr/>
            </p:nvSpPr>
            <p:spPr>
              <a:xfrm>
                <a:off x="7250585" y="3240509"/>
                <a:ext cx="114389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096" fill="none" extrusionOk="0">
                    <a:moveTo>
                      <a:pt x="0" y="1096"/>
                    </a:moveTo>
                    <a:lnTo>
                      <a:pt x="786" y="1096"/>
                    </a:lnTo>
                    <a:cubicBezTo>
                      <a:pt x="1405" y="1096"/>
                      <a:pt x="1905" y="596"/>
                      <a:pt x="190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8852;p64">
                <a:extLst>
                  <a:ext uri="{FF2B5EF4-FFF2-40B4-BE49-F238E27FC236}">
                    <a16:creationId xmlns:a16="http://schemas.microsoft.com/office/drawing/2014/main" id="{014CDC8E-A333-460D-9B3F-3D21BED5D81A}"/>
                  </a:ext>
                </a:extLst>
              </p:cNvPr>
              <p:cNvSpPr/>
              <p:nvPr/>
            </p:nvSpPr>
            <p:spPr>
              <a:xfrm>
                <a:off x="7503537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0"/>
                    </a:moveTo>
                    <a:lnTo>
                      <a:pt x="1024" y="334"/>
                    </a:lnTo>
                    <a:cubicBezTo>
                      <a:pt x="1024" y="620"/>
                      <a:pt x="786" y="858"/>
                      <a:pt x="501" y="858"/>
                    </a:cubicBezTo>
                    <a:lnTo>
                      <a:pt x="501" y="858"/>
                    </a:lnTo>
                    <a:cubicBezTo>
                      <a:pt x="239" y="858"/>
                      <a:pt x="0" y="620"/>
                      <a:pt x="0" y="334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8853;p64">
                <a:extLst>
                  <a:ext uri="{FF2B5EF4-FFF2-40B4-BE49-F238E27FC236}">
                    <a16:creationId xmlns:a16="http://schemas.microsoft.com/office/drawing/2014/main" id="{B3689E2A-5454-41E2-8B40-9C13512B934A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fill="none" extrusionOk="0">
                    <a:moveTo>
                      <a:pt x="1024" y="1"/>
                    </a:moveTo>
                    <a:lnTo>
                      <a:pt x="1024" y="358"/>
                    </a:lnTo>
                    <a:cubicBezTo>
                      <a:pt x="1024" y="644"/>
                      <a:pt x="786" y="882"/>
                      <a:pt x="524" y="882"/>
                    </a:cubicBezTo>
                    <a:lnTo>
                      <a:pt x="524" y="882"/>
                    </a:lnTo>
                    <a:cubicBezTo>
                      <a:pt x="239" y="882"/>
                      <a:pt x="0" y="644"/>
                      <a:pt x="0" y="358"/>
                    </a:cubicBez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8854;p64">
                <a:extLst>
                  <a:ext uri="{FF2B5EF4-FFF2-40B4-BE49-F238E27FC236}">
                    <a16:creationId xmlns:a16="http://schemas.microsoft.com/office/drawing/2014/main" id="{56419CFE-9FE6-4619-9929-F556F9D535CF}"/>
                  </a:ext>
                </a:extLst>
              </p:cNvPr>
              <p:cNvSpPr/>
              <p:nvPr/>
            </p:nvSpPr>
            <p:spPr>
              <a:xfrm>
                <a:off x="7380632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334"/>
                    </a:moveTo>
                    <a:cubicBezTo>
                      <a:pt x="1024" y="620"/>
                      <a:pt x="786" y="858"/>
                      <a:pt x="524" y="858"/>
                    </a:cubicBezTo>
                    <a:lnTo>
                      <a:pt x="524" y="858"/>
                    </a:lnTo>
                    <a:cubicBezTo>
                      <a:pt x="239" y="858"/>
                      <a:pt x="0" y="620"/>
                      <a:pt x="0" y="334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8855;p64">
                <a:extLst>
                  <a:ext uri="{FF2B5EF4-FFF2-40B4-BE49-F238E27FC236}">
                    <a16:creationId xmlns:a16="http://schemas.microsoft.com/office/drawing/2014/main" id="{1E011288-8B69-4A03-BF6E-01D5D92CBDEA}"/>
                  </a:ext>
                </a:extLst>
              </p:cNvPr>
              <p:cNvSpPr/>
              <p:nvPr/>
            </p:nvSpPr>
            <p:spPr>
              <a:xfrm>
                <a:off x="7566429" y="2990170"/>
                <a:ext cx="7435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811" fill="none" extrusionOk="0">
                    <a:moveTo>
                      <a:pt x="0" y="811"/>
                    </a:moveTo>
                    <a:lnTo>
                      <a:pt x="1239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8" name="Google Shape;18857;p64">
              <a:extLst>
                <a:ext uri="{FF2B5EF4-FFF2-40B4-BE49-F238E27FC236}">
                  <a16:creationId xmlns:a16="http://schemas.microsoft.com/office/drawing/2014/main" id="{07E23BFF-B75D-445B-9B12-B9F2A0285B62}"/>
                </a:ext>
              </a:extLst>
            </p:cNvPr>
            <p:cNvSpPr/>
            <p:nvPr/>
          </p:nvSpPr>
          <p:spPr>
            <a:xfrm>
              <a:off x="747009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5" y="3720"/>
                  </a:cubicBezTo>
                  <a:cubicBezTo>
                    <a:pt x="667" y="4220"/>
                    <a:pt x="763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3" y="6715"/>
                    <a:pt x="1173" y="6715"/>
                  </a:cubicBezTo>
                  <a:cubicBezTo>
                    <a:pt x="1411" y="6715"/>
                    <a:pt x="1640" y="6577"/>
                    <a:pt x="1739" y="6340"/>
                  </a:cubicBezTo>
                  <a:lnTo>
                    <a:pt x="2192" y="5268"/>
                  </a:lnTo>
                  <a:cubicBezTo>
                    <a:pt x="2263" y="5149"/>
                    <a:pt x="2382" y="5054"/>
                    <a:pt x="2501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63" y="6340"/>
                  </a:lnTo>
                  <a:cubicBezTo>
                    <a:pt x="3362" y="6577"/>
                    <a:pt x="3591" y="6715"/>
                    <a:pt x="3843" y="6715"/>
                  </a:cubicBezTo>
                  <a:cubicBezTo>
                    <a:pt x="3895" y="6715"/>
                    <a:pt x="3948" y="6709"/>
                    <a:pt x="4001" y="6697"/>
                  </a:cubicBezTo>
                  <a:cubicBezTo>
                    <a:pt x="4287" y="6626"/>
                    <a:pt x="4478" y="6316"/>
                    <a:pt x="4430" y="6007"/>
                  </a:cubicBezTo>
                  <a:lnTo>
                    <a:pt x="4335" y="5364"/>
                  </a:lnTo>
                  <a:cubicBezTo>
                    <a:pt x="4240" y="4792"/>
                    <a:pt x="4335" y="4220"/>
                    <a:pt x="4621" y="3720"/>
                  </a:cubicBezTo>
                  <a:cubicBezTo>
                    <a:pt x="4883" y="3220"/>
                    <a:pt x="5025" y="2673"/>
                    <a:pt x="5025" y="2125"/>
                  </a:cubicBezTo>
                  <a:lnTo>
                    <a:pt x="5025" y="1006"/>
                  </a:lnTo>
                  <a:cubicBezTo>
                    <a:pt x="5025" y="601"/>
                    <a:pt x="4764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8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4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8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" name="Google Shape;18858;p64">
              <a:extLst>
                <a:ext uri="{FF2B5EF4-FFF2-40B4-BE49-F238E27FC236}">
                  <a16:creationId xmlns:a16="http://schemas.microsoft.com/office/drawing/2014/main" id="{0C8F7419-1893-4F03-8890-57240744756B}"/>
                </a:ext>
              </a:extLst>
            </p:cNvPr>
            <p:cNvSpPr/>
            <p:nvPr/>
          </p:nvSpPr>
          <p:spPr>
            <a:xfrm>
              <a:off x="7759130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286" y="24"/>
                    <a:pt x="191" y="48"/>
                  </a:cubicBezTo>
                  <a:cubicBezTo>
                    <a:pt x="191" y="72"/>
                    <a:pt x="215" y="72"/>
                    <a:pt x="239" y="72"/>
                  </a:cubicBezTo>
                  <a:cubicBezTo>
                    <a:pt x="596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39" y="2929"/>
                  </a:cubicBezTo>
                  <a:cubicBezTo>
                    <a:pt x="691" y="3215"/>
                    <a:pt x="572" y="3453"/>
                    <a:pt x="453" y="3715"/>
                  </a:cubicBezTo>
                  <a:cubicBezTo>
                    <a:pt x="167" y="4215"/>
                    <a:pt x="72" y="4787"/>
                    <a:pt x="167" y="5359"/>
                  </a:cubicBezTo>
                  <a:lnTo>
                    <a:pt x="262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67" y="6502"/>
                    <a:pt x="0" y="6621"/>
                  </a:cubicBezTo>
                  <a:cubicBezTo>
                    <a:pt x="96" y="6684"/>
                    <a:pt x="201" y="6716"/>
                    <a:pt x="318" y="6716"/>
                  </a:cubicBezTo>
                  <a:cubicBezTo>
                    <a:pt x="376" y="6716"/>
                    <a:pt x="437" y="6708"/>
                    <a:pt x="500" y="6692"/>
                  </a:cubicBezTo>
                  <a:cubicBezTo>
                    <a:pt x="762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29" y="6002"/>
                  </a:cubicBezTo>
                  <a:lnTo>
                    <a:pt x="834" y="5359"/>
                  </a:lnTo>
                  <a:cubicBezTo>
                    <a:pt x="739" y="4787"/>
                    <a:pt x="834" y="4215"/>
                    <a:pt x="1120" y="3715"/>
                  </a:cubicBezTo>
                  <a:cubicBezTo>
                    <a:pt x="1239" y="3453"/>
                    <a:pt x="1358" y="3215"/>
                    <a:pt x="1405" y="2929"/>
                  </a:cubicBezTo>
                  <a:cubicBezTo>
                    <a:pt x="1477" y="2668"/>
                    <a:pt x="1524" y="2406"/>
                    <a:pt x="1524" y="2120"/>
                  </a:cubicBezTo>
                  <a:lnTo>
                    <a:pt x="1524" y="1001"/>
                  </a:lnTo>
                  <a:cubicBezTo>
                    <a:pt x="1524" y="596"/>
                    <a:pt x="1263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" name="Google Shape;18859;p64">
              <a:extLst>
                <a:ext uri="{FF2B5EF4-FFF2-40B4-BE49-F238E27FC236}">
                  <a16:creationId xmlns:a16="http://schemas.microsoft.com/office/drawing/2014/main" id="{67AF21F6-39B3-4EC1-AC42-3F1D6B3C4C9B}"/>
                </a:ext>
              </a:extLst>
            </p:cNvPr>
            <p:cNvSpPr/>
            <p:nvPr/>
          </p:nvSpPr>
          <p:spPr>
            <a:xfrm>
              <a:off x="705524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6" y="3720"/>
                  </a:cubicBezTo>
                  <a:cubicBezTo>
                    <a:pt x="668" y="4220"/>
                    <a:pt x="787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4" y="6715"/>
                    <a:pt x="1173" y="6715"/>
                  </a:cubicBezTo>
                  <a:cubicBezTo>
                    <a:pt x="1411" y="6715"/>
                    <a:pt x="1641" y="6577"/>
                    <a:pt x="1739" y="6340"/>
                  </a:cubicBezTo>
                  <a:lnTo>
                    <a:pt x="2216" y="5268"/>
                  </a:lnTo>
                  <a:cubicBezTo>
                    <a:pt x="2263" y="5149"/>
                    <a:pt x="2382" y="5054"/>
                    <a:pt x="2525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87" y="6340"/>
                  </a:lnTo>
                  <a:cubicBezTo>
                    <a:pt x="3386" y="6577"/>
                    <a:pt x="3615" y="6715"/>
                    <a:pt x="3853" y="6715"/>
                  </a:cubicBezTo>
                  <a:cubicBezTo>
                    <a:pt x="3903" y="6715"/>
                    <a:pt x="3953" y="6709"/>
                    <a:pt x="4002" y="6697"/>
                  </a:cubicBezTo>
                  <a:cubicBezTo>
                    <a:pt x="4311" y="6626"/>
                    <a:pt x="4502" y="6316"/>
                    <a:pt x="4454" y="6007"/>
                  </a:cubicBezTo>
                  <a:lnTo>
                    <a:pt x="4335" y="5364"/>
                  </a:lnTo>
                  <a:cubicBezTo>
                    <a:pt x="4240" y="4792"/>
                    <a:pt x="4359" y="4220"/>
                    <a:pt x="4621" y="3720"/>
                  </a:cubicBezTo>
                  <a:cubicBezTo>
                    <a:pt x="4883" y="3220"/>
                    <a:pt x="5026" y="2673"/>
                    <a:pt x="5026" y="2125"/>
                  </a:cubicBezTo>
                  <a:lnTo>
                    <a:pt x="5026" y="1006"/>
                  </a:lnTo>
                  <a:cubicBezTo>
                    <a:pt x="5026" y="601"/>
                    <a:pt x="4787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9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5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9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" name="Google Shape;18860;p64">
              <a:extLst>
                <a:ext uri="{FF2B5EF4-FFF2-40B4-BE49-F238E27FC236}">
                  <a16:creationId xmlns:a16="http://schemas.microsoft.com/office/drawing/2014/main" id="{2508176B-26A7-40AC-B9E1-621563A2542B}"/>
                </a:ext>
              </a:extLst>
            </p:cNvPr>
            <p:cNvSpPr/>
            <p:nvPr/>
          </p:nvSpPr>
          <p:spPr>
            <a:xfrm>
              <a:off x="7344278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310" y="24"/>
                    <a:pt x="191" y="48"/>
                  </a:cubicBezTo>
                  <a:cubicBezTo>
                    <a:pt x="215" y="72"/>
                    <a:pt x="215" y="72"/>
                    <a:pt x="239" y="72"/>
                  </a:cubicBezTo>
                  <a:cubicBezTo>
                    <a:pt x="620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63" y="2929"/>
                  </a:cubicBezTo>
                  <a:cubicBezTo>
                    <a:pt x="691" y="3215"/>
                    <a:pt x="596" y="3453"/>
                    <a:pt x="453" y="3715"/>
                  </a:cubicBezTo>
                  <a:cubicBezTo>
                    <a:pt x="191" y="4215"/>
                    <a:pt x="96" y="4787"/>
                    <a:pt x="167" y="5359"/>
                  </a:cubicBezTo>
                  <a:lnTo>
                    <a:pt x="286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91" y="6502"/>
                    <a:pt x="1" y="6621"/>
                  </a:cubicBezTo>
                  <a:cubicBezTo>
                    <a:pt x="96" y="6684"/>
                    <a:pt x="212" y="6716"/>
                    <a:pt x="329" y="6716"/>
                  </a:cubicBezTo>
                  <a:cubicBezTo>
                    <a:pt x="387" y="6716"/>
                    <a:pt x="445" y="6708"/>
                    <a:pt x="501" y="6692"/>
                  </a:cubicBezTo>
                  <a:cubicBezTo>
                    <a:pt x="763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53" y="6002"/>
                  </a:cubicBezTo>
                  <a:lnTo>
                    <a:pt x="834" y="5359"/>
                  </a:lnTo>
                  <a:cubicBezTo>
                    <a:pt x="739" y="4787"/>
                    <a:pt x="858" y="4215"/>
                    <a:pt x="1120" y="3715"/>
                  </a:cubicBezTo>
                  <a:cubicBezTo>
                    <a:pt x="1263" y="3453"/>
                    <a:pt x="1358" y="3215"/>
                    <a:pt x="1429" y="2929"/>
                  </a:cubicBezTo>
                  <a:cubicBezTo>
                    <a:pt x="1477" y="2668"/>
                    <a:pt x="1525" y="2406"/>
                    <a:pt x="1525" y="2120"/>
                  </a:cubicBezTo>
                  <a:lnTo>
                    <a:pt x="1525" y="1001"/>
                  </a:lnTo>
                  <a:cubicBezTo>
                    <a:pt x="1525" y="596"/>
                    <a:pt x="1286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" name="Google Shape;18861;p64">
              <a:extLst>
                <a:ext uri="{FF2B5EF4-FFF2-40B4-BE49-F238E27FC236}">
                  <a16:creationId xmlns:a16="http://schemas.microsoft.com/office/drawing/2014/main" id="{A2E8DA91-444B-4400-870A-9CC96CC9330F}"/>
                </a:ext>
              </a:extLst>
            </p:cNvPr>
            <p:cNvSpPr/>
            <p:nvPr/>
          </p:nvSpPr>
          <p:spPr>
            <a:xfrm>
              <a:off x="7613664" y="2531539"/>
              <a:ext cx="127886" cy="147785"/>
            </a:xfrm>
            <a:custGeom>
              <a:avLst/>
              <a:gdLst/>
              <a:ahLst/>
              <a:cxnLst/>
              <a:rect l="l" t="t" r="r" b="b"/>
              <a:pathLst>
                <a:path w="1549" h="1531" extrusionOk="0">
                  <a:moveTo>
                    <a:pt x="765" y="0"/>
                  </a:moveTo>
                  <a:cubicBezTo>
                    <a:pt x="750" y="0"/>
                    <a:pt x="738" y="6"/>
                    <a:pt x="738" y="18"/>
                  </a:cubicBezTo>
                  <a:lnTo>
                    <a:pt x="691" y="161"/>
                  </a:lnTo>
                  <a:cubicBezTo>
                    <a:pt x="643" y="423"/>
                    <a:pt x="429" y="637"/>
                    <a:pt x="191" y="685"/>
                  </a:cubicBezTo>
                  <a:lnTo>
                    <a:pt x="24" y="709"/>
                  </a:lnTo>
                  <a:cubicBezTo>
                    <a:pt x="0" y="732"/>
                    <a:pt x="0" y="780"/>
                    <a:pt x="24" y="804"/>
                  </a:cubicBezTo>
                  <a:lnTo>
                    <a:pt x="191" y="828"/>
                  </a:lnTo>
                  <a:cubicBezTo>
                    <a:pt x="429" y="875"/>
                    <a:pt x="643" y="1090"/>
                    <a:pt x="691" y="1352"/>
                  </a:cubicBezTo>
                  <a:lnTo>
                    <a:pt x="738" y="1494"/>
                  </a:lnTo>
                  <a:cubicBezTo>
                    <a:pt x="738" y="1518"/>
                    <a:pt x="750" y="1530"/>
                    <a:pt x="765" y="1530"/>
                  </a:cubicBezTo>
                  <a:cubicBezTo>
                    <a:pt x="780" y="1530"/>
                    <a:pt x="798" y="1518"/>
                    <a:pt x="810" y="1494"/>
                  </a:cubicBezTo>
                  <a:lnTo>
                    <a:pt x="834" y="1328"/>
                  </a:lnTo>
                  <a:cubicBezTo>
                    <a:pt x="905" y="1066"/>
                    <a:pt x="1096" y="875"/>
                    <a:pt x="1334" y="828"/>
                  </a:cubicBezTo>
                  <a:lnTo>
                    <a:pt x="1500" y="804"/>
                  </a:lnTo>
                  <a:cubicBezTo>
                    <a:pt x="1548" y="780"/>
                    <a:pt x="1548" y="732"/>
                    <a:pt x="1500" y="709"/>
                  </a:cubicBezTo>
                  <a:lnTo>
                    <a:pt x="1334" y="685"/>
                  </a:lnTo>
                  <a:cubicBezTo>
                    <a:pt x="1096" y="637"/>
                    <a:pt x="905" y="447"/>
                    <a:pt x="834" y="185"/>
                  </a:cubicBezTo>
                  <a:lnTo>
                    <a:pt x="810" y="18"/>
                  </a:lnTo>
                  <a:cubicBezTo>
                    <a:pt x="798" y="6"/>
                    <a:pt x="780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" name="Google Shape;18862;p64">
              <a:extLst>
                <a:ext uri="{FF2B5EF4-FFF2-40B4-BE49-F238E27FC236}">
                  <a16:creationId xmlns:a16="http://schemas.microsoft.com/office/drawing/2014/main" id="{F3637AFF-3EAA-48E3-AEC4-000BE30116DE}"/>
                </a:ext>
              </a:extLst>
            </p:cNvPr>
            <p:cNvSpPr/>
            <p:nvPr/>
          </p:nvSpPr>
          <p:spPr>
            <a:xfrm>
              <a:off x="7694239" y="2780386"/>
              <a:ext cx="127886" cy="149426"/>
            </a:xfrm>
            <a:custGeom>
              <a:avLst/>
              <a:gdLst/>
              <a:ahLst/>
              <a:cxnLst/>
              <a:rect l="l" t="t" r="r" b="b"/>
              <a:pathLst>
                <a:path w="1549" h="1548" extrusionOk="0">
                  <a:moveTo>
                    <a:pt x="783" y="0"/>
                  </a:moveTo>
                  <a:cubicBezTo>
                    <a:pt x="769" y="0"/>
                    <a:pt x="751" y="12"/>
                    <a:pt x="739" y="36"/>
                  </a:cubicBezTo>
                  <a:lnTo>
                    <a:pt x="715" y="179"/>
                  </a:lnTo>
                  <a:cubicBezTo>
                    <a:pt x="667" y="441"/>
                    <a:pt x="453" y="655"/>
                    <a:pt x="191" y="703"/>
                  </a:cubicBezTo>
                  <a:lnTo>
                    <a:pt x="48" y="726"/>
                  </a:lnTo>
                  <a:cubicBezTo>
                    <a:pt x="0" y="750"/>
                    <a:pt x="0" y="798"/>
                    <a:pt x="48" y="822"/>
                  </a:cubicBezTo>
                  <a:lnTo>
                    <a:pt x="191" y="845"/>
                  </a:lnTo>
                  <a:cubicBezTo>
                    <a:pt x="453" y="893"/>
                    <a:pt x="667" y="1107"/>
                    <a:pt x="715" y="1369"/>
                  </a:cubicBezTo>
                  <a:lnTo>
                    <a:pt x="739" y="1512"/>
                  </a:lnTo>
                  <a:cubicBezTo>
                    <a:pt x="751" y="1536"/>
                    <a:pt x="769" y="1548"/>
                    <a:pt x="783" y="1548"/>
                  </a:cubicBezTo>
                  <a:cubicBezTo>
                    <a:pt x="798" y="1548"/>
                    <a:pt x="810" y="1536"/>
                    <a:pt x="810" y="1512"/>
                  </a:cubicBezTo>
                  <a:lnTo>
                    <a:pt x="858" y="1346"/>
                  </a:lnTo>
                  <a:cubicBezTo>
                    <a:pt x="905" y="1084"/>
                    <a:pt x="1096" y="893"/>
                    <a:pt x="1358" y="845"/>
                  </a:cubicBezTo>
                  <a:lnTo>
                    <a:pt x="1525" y="822"/>
                  </a:lnTo>
                  <a:cubicBezTo>
                    <a:pt x="1548" y="798"/>
                    <a:pt x="1548" y="750"/>
                    <a:pt x="1525" y="726"/>
                  </a:cubicBezTo>
                  <a:lnTo>
                    <a:pt x="1358" y="703"/>
                  </a:lnTo>
                  <a:cubicBezTo>
                    <a:pt x="1096" y="655"/>
                    <a:pt x="905" y="464"/>
                    <a:pt x="858" y="202"/>
                  </a:cubicBezTo>
                  <a:lnTo>
                    <a:pt x="810" y="36"/>
                  </a:lnTo>
                  <a:cubicBezTo>
                    <a:pt x="810" y="12"/>
                    <a:pt x="798" y="0"/>
                    <a:pt x="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4" name="Google Shape;18863;p64">
              <a:extLst>
                <a:ext uri="{FF2B5EF4-FFF2-40B4-BE49-F238E27FC236}">
                  <a16:creationId xmlns:a16="http://schemas.microsoft.com/office/drawing/2014/main" id="{A2640547-BAE7-49F6-8AD3-F509444C4D99}"/>
                </a:ext>
              </a:extLst>
            </p:cNvPr>
            <p:cNvSpPr/>
            <p:nvPr/>
          </p:nvSpPr>
          <p:spPr>
            <a:xfrm>
              <a:off x="7790584" y="2433756"/>
              <a:ext cx="175029" cy="204157"/>
            </a:xfrm>
            <a:custGeom>
              <a:avLst/>
              <a:gdLst/>
              <a:ahLst/>
              <a:cxnLst/>
              <a:rect l="l" t="t" r="r" b="b"/>
              <a:pathLst>
                <a:path w="2120" h="2115" extrusionOk="0">
                  <a:moveTo>
                    <a:pt x="1060" y="1"/>
                  </a:moveTo>
                  <a:cubicBezTo>
                    <a:pt x="1036" y="1"/>
                    <a:pt x="1013" y="19"/>
                    <a:pt x="1001" y="55"/>
                  </a:cubicBezTo>
                  <a:lnTo>
                    <a:pt x="953" y="245"/>
                  </a:lnTo>
                  <a:cubicBezTo>
                    <a:pt x="882" y="602"/>
                    <a:pt x="596" y="888"/>
                    <a:pt x="239" y="960"/>
                  </a:cubicBezTo>
                  <a:lnTo>
                    <a:pt x="48" y="1007"/>
                  </a:lnTo>
                  <a:cubicBezTo>
                    <a:pt x="0" y="1031"/>
                    <a:pt x="0" y="1102"/>
                    <a:pt x="48" y="1102"/>
                  </a:cubicBezTo>
                  <a:lnTo>
                    <a:pt x="239" y="1150"/>
                  </a:lnTo>
                  <a:cubicBezTo>
                    <a:pt x="620" y="1221"/>
                    <a:pt x="882" y="1507"/>
                    <a:pt x="953" y="1864"/>
                  </a:cubicBezTo>
                  <a:lnTo>
                    <a:pt x="1001" y="2079"/>
                  </a:lnTo>
                  <a:cubicBezTo>
                    <a:pt x="1013" y="2103"/>
                    <a:pt x="1036" y="2115"/>
                    <a:pt x="1060" y="2115"/>
                  </a:cubicBezTo>
                  <a:cubicBezTo>
                    <a:pt x="1084" y="2115"/>
                    <a:pt x="1108" y="2103"/>
                    <a:pt x="1120" y="2079"/>
                  </a:cubicBezTo>
                  <a:lnTo>
                    <a:pt x="1167" y="1841"/>
                  </a:lnTo>
                  <a:cubicBezTo>
                    <a:pt x="1239" y="1507"/>
                    <a:pt x="1501" y="1245"/>
                    <a:pt x="1834" y="1150"/>
                  </a:cubicBezTo>
                  <a:lnTo>
                    <a:pt x="2072" y="1102"/>
                  </a:lnTo>
                  <a:cubicBezTo>
                    <a:pt x="2120" y="1102"/>
                    <a:pt x="2120" y="1031"/>
                    <a:pt x="2072" y="1007"/>
                  </a:cubicBezTo>
                  <a:lnTo>
                    <a:pt x="1834" y="960"/>
                  </a:lnTo>
                  <a:cubicBezTo>
                    <a:pt x="1501" y="888"/>
                    <a:pt x="1239" y="626"/>
                    <a:pt x="1167" y="293"/>
                  </a:cubicBezTo>
                  <a:lnTo>
                    <a:pt x="1120" y="55"/>
                  </a:lnTo>
                  <a:cubicBezTo>
                    <a:pt x="1108" y="19"/>
                    <a:pt x="1084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" name="Google Shape;18864;p64">
              <a:extLst>
                <a:ext uri="{FF2B5EF4-FFF2-40B4-BE49-F238E27FC236}">
                  <a16:creationId xmlns:a16="http://schemas.microsoft.com/office/drawing/2014/main" id="{49AB7479-2CE3-4252-BC71-4BF386871BEF}"/>
                </a:ext>
              </a:extLst>
            </p:cNvPr>
            <p:cNvSpPr/>
            <p:nvPr/>
          </p:nvSpPr>
          <p:spPr>
            <a:xfrm>
              <a:off x="7293175" y="2514840"/>
              <a:ext cx="145555" cy="64480"/>
            </a:xfrm>
            <a:custGeom>
              <a:avLst/>
              <a:gdLst/>
              <a:ahLst/>
              <a:cxnLst/>
              <a:rect l="l" t="t" r="r" b="b"/>
              <a:pathLst>
                <a:path w="1763" h="668" extrusionOk="0">
                  <a:moveTo>
                    <a:pt x="0" y="0"/>
                  </a:moveTo>
                  <a:lnTo>
                    <a:pt x="0" y="667"/>
                  </a:lnTo>
                  <a:lnTo>
                    <a:pt x="1763" y="667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" name="Google Shape;18865;p64">
              <a:extLst>
                <a:ext uri="{FF2B5EF4-FFF2-40B4-BE49-F238E27FC236}">
                  <a16:creationId xmlns:a16="http://schemas.microsoft.com/office/drawing/2014/main" id="{FE665220-4DBE-401A-AD96-22CE67D1E766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extrusionOk="0">
                  <a:moveTo>
                    <a:pt x="96" y="1"/>
                  </a:moveTo>
                  <a:cubicBezTo>
                    <a:pt x="48" y="1"/>
                    <a:pt x="1" y="49"/>
                    <a:pt x="1" y="96"/>
                  </a:cubicBezTo>
                  <a:lnTo>
                    <a:pt x="1" y="1477"/>
                  </a:lnTo>
                  <a:cubicBezTo>
                    <a:pt x="1" y="1549"/>
                    <a:pt x="48" y="1597"/>
                    <a:pt x="96" y="1597"/>
                  </a:cubicBezTo>
                  <a:lnTo>
                    <a:pt x="2216" y="1597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" name="Google Shape;18866;p64">
              <a:extLst>
                <a:ext uri="{FF2B5EF4-FFF2-40B4-BE49-F238E27FC236}">
                  <a16:creationId xmlns:a16="http://schemas.microsoft.com/office/drawing/2014/main" id="{0F7A9F63-0B6A-4122-AFE6-78C78B681DD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extrusionOk="0">
                  <a:moveTo>
                    <a:pt x="1" y="1"/>
                  </a:moveTo>
                  <a:lnTo>
                    <a:pt x="1" y="1597"/>
                  </a:lnTo>
                  <a:lnTo>
                    <a:pt x="453" y="1597"/>
                  </a:lnTo>
                  <a:cubicBezTo>
                    <a:pt x="572" y="1597"/>
                    <a:pt x="667" y="1501"/>
                    <a:pt x="667" y="1358"/>
                  </a:cubicBez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" name="Google Shape;18867;p64">
              <a:extLst>
                <a:ext uri="{FF2B5EF4-FFF2-40B4-BE49-F238E27FC236}">
                  <a16:creationId xmlns:a16="http://schemas.microsoft.com/office/drawing/2014/main" id="{CDFCDBE0-3534-43F9-ADE4-458312E252C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39"/>
                    <a:pt x="358" y="1597"/>
                    <a:pt x="786" y="1597"/>
                  </a:cubicBezTo>
                  <a:cubicBezTo>
                    <a:pt x="1239" y="1597"/>
                    <a:pt x="1596" y="1239"/>
                    <a:pt x="1596" y="787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" name="Google Shape;18868;p64">
              <a:extLst>
                <a:ext uri="{FF2B5EF4-FFF2-40B4-BE49-F238E27FC236}">
                  <a16:creationId xmlns:a16="http://schemas.microsoft.com/office/drawing/2014/main" id="{3BCE175B-A39E-403B-8CCB-421A9A48F2BD}"/>
                </a:ext>
              </a:extLst>
            </p:cNvPr>
            <p:cNvSpPr/>
            <p:nvPr/>
          </p:nvSpPr>
          <p:spPr>
            <a:xfrm>
              <a:off x="7470096" y="2684921"/>
              <a:ext cx="414949" cy="135719"/>
            </a:xfrm>
            <a:custGeom>
              <a:avLst/>
              <a:gdLst/>
              <a:ahLst/>
              <a:cxnLst/>
              <a:rect l="l" t="t" r="r" b="b"/>
              <a:pathLst>
                <a:path w="5026" h="1406" fill="none" extrusionOk="0">
                  <a:moveTo>
                    <a:pt x="5025" y="1406"/>
                  </a:moveTo>
                  <a:lnTo>
                    <a:pt x="5025" y="1049"/>
                  </a:lnTo>
                  <a:cubicBezTo>
                    <a:pt x="5025" y="644"/>
                    <a:pt x="4764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8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4" y="596"/>
                    <a:pt x="2168" y="548"/>
                    <a:pt x="2025" y="477"/>
                  </a:cubicBez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" name="Google Shape;18869;p64">
              <a:extLst>
                <a:ext uri="{FF2B5EF4-FFF2-40B4-BE49-F238E27FC236}">
                  <a16:creationId xmlns:a16="http://schemas.microsoft.com/office/drawing/2014/main" id="{3EC694D9-CCFC-412E-B15D-6800A318E523}"/>
                </a:ext>
              </a:extLst>
            </p:cNvPr>
            <p:cNvSpPr/>
            <p:nvPr/>
          </p:nvSpPr>
          <p:spPr>
            <a:xfrm>
              <a:off x="7470096" y="2894095"/>
              <a:ext cx="414949" cy="448373"/>
            </a:xfrm>
            <a:custGeom>
              <a:avLst/>
              <a:gdLst/>
              <a:ahLst/>
              <a:cxnLst/>
              <a:rect l="l" t="t" r="r" b="b"/>
              <a:pathLst>
                <a:path w="5026" h="4645" fill="none" extrusionOk="0">
                  <a:moveTo>
                    <a:pt x="1" y="1"/>
                  </a:moveTo>
                  <a:cubicBezTo>
                    <a:pt x="1" y="549"/>
                    <a:pt x="144" y="1096"/>
                    <a:pt x="405" y="1596"/>
                  </a:cubicBezTo>
                  <a:lnTo>
                    <a:pt x="405" y="1596"/>
                  </a:lnTo>
                  <a:cubicBezTo>
                    <a:pt x="667" y="2096"/>
                    <a:pt x="763" y="2668"/>
                    <a:pt x="691" y="3240"/>
                  </a:cubicBezTo>
                  <a:lnTo>
                    <a:pt x="572" y="3883"/>
                  </a:lnTo>
                  <a:cubicBezTo>
                    <a:pt x="525" y="4192"/>
                    <a:pt x="715" y="4502"/>
                    <a:pt x="1025" y="4573"/>
                  </a:cubicBezTo>
                  <a:lnTo>
                    <a:pt x="1025" y="4573"/>
                  </a:lnTo>
                  <a:cubicBezTo>
                    <a:pt x="1310" y="4645"/>
                    <a:pt x="1620" y="4502"/>
                    <a:pt x="1739" y="4216"/>
                  </a:cubicBezTo>
                  <a:lnTo>
                    <a:pt x="2192" y="3144"/>
                  </a:lnTo>
                  <a:cubicBezTo>
                    <a:pt x="2263" y="3025"/>
                    <a:pt x="2382" y="2930"/>
                    <a:pt x="2501" y="2930"/>
                  </a:cubicBezTo>
                  <a:lnTo>
                    <a:pt x="2501" y="2930"/>
                  </a:lnTo>
                  <a:cubicBezTo>
                    <a:pt x="2644" y="2930"/>
                    <a:pt x="2763" y="3025"/>
                    <a:pt x="2811" y="3144"/>
                  </a:cubicBezTo>
                  <a:lnTo>
                    <a:pt x="3263" y="4216"/>
                  </a:lnTo>
                  <a:cubicBezTo>
                    <a:pt x="3382" y="4502"/>
                    <a:pt x="3692" y="4645"/>
                    <a:pt x="4001" y="4573"/>
                  </a:cubicBezTo>
                  <a:lnTo>
                    <a:pt x="4001" y="4573"/>
                  </a:lnTo>
                  <a:cubicBezTo>
                    <a:pt x="4287" y="4502"/>
                    <a:pt x="4478" y="4192"/>
                    <a:pt x="4430" y="3883"/>
                  </a:cubicBezTo>
                  <a:lnTo>
                    <a:pt x="4335" y="3240"/>
                  </a:lnTo>
                  <a:cubicBezTo>
                    <a:pt x="4240" y="2668"/>
                    <a:pt x="4335" y="2096"/>
                    <a:pt x="4621" y="1596"/>
                  </a:cubicBezTo>
                  <a:lnTo>
                    <a:pt x="4621" y="1596"/>
                  </a:lnTo>
                  <a:cubicBezTo>
                    <a:pt x="4883" y="1096"/>
                    <a:pt x="5025" y="549"/>
                    <a:pt x="5025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" name="Google Shape;18870;p64">
              <a:extLst>
                <a:ext uri="{FF2B5EF4-FFF2-40B4-BE49-F238E27FC236}">
                  <a16:creationId xmlns:a16="http://schemas.microsoft.com/office/drawing/2014/main" id="{0AB3C009-E20F-4E38-9627-CDA90E2368E0}"/>
                </a:ext>
              </a:extLst>
            </p:cNvPr>
            <p:cNvSpPr/>
            <p:nvPr/>
          </p:nvSpPr>
          <p:spPr>
            <a:xfrm>
              <a:off x="7055246" y="2684921"/>
              <a:ext cx="414949" cy="657549"/>
            </a:xfrm>
            <a:custGeom>
              <a:avLst/>
              <a:gdLst/>
              <a:ahLst/>
              <a:cxnLst/>
              <a:rect l="l" t="t" r="r" b="b"/>
              <a:pathLst>
                <a:path w="5026" h="6812" fill="none" extrusionOk="0">
                  <a:moveTo>
                    <a:pt x="2025" y="477"/>
                  </a:move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  <a:lnTo>
                    <a:pt x="1" y="2168"/>
                  </a:lnTo>
                  <a:cubicBezTo>
                    <a:pt x="1" y="2716"/>
                    <a:pt x="144" y="3263"/>
                    <a:pt x="406" y="3763"/>
                  </a:cubicBezTo>
                  <a:lnTo>
                    <a:pt x="406" y="3763"/>
                  </a:lnTo>
                  <a:cubicBezTo>
                    <a:pt x="668" y="4263"/>
                    <a:pt x="787" y="4835"/>
                    <a:pt x="691" y="5407"/>
                  </a:cubicBezTo>
                  <a:lnTo>
                    <a:pt x="572" y="6050"/>
                  </a:lnTo>
                  <a:cubicBezTo>
                    <a:pt x="525" y="6359"/>
                    <a:pt x="715" y="6669"/>
                    <a:pt x="1025" y="6740"/>
                  </a:cubicBezTo>
                  <a:lnTo>
                    <a:pt x="1025" y="6740"/>
                  </a:lnTo>
                  <a:cubicBezTo>
                    <a:pt x="1311" y="6812"/>
                    <a:pt x="1620" y="6669"/>
                    <a:pt x="1739" y="6383"/>
                  </a:cubicBezTo>
                  <a:lnTo>
                    <a:pt x="2216" y="5311"/>
                  </a:lnTo>
                  <a:cubicBezTo>
                    <a:pt x="2263" y="5192"/>
                    <a:pt x="2382" y="5097"/>
                    <a:pt x="2525" y="5097"/>
                  </a:cubicBezTo>
                  <a:lnTo>
                    <a:pt x="2525" y="5097"/>
                  </a:lnTo>
                  <a:cubicBezTo>
                    <a:pt x="2644" y="5097"/>
                    <a:pt x="2763" y="5192"/>
                    <a:pt x="2811" y="5311"/>
                  </a:cubicBezTo>
                  <a:lnTo>
                    <a:pt x="3287" y="6383"/>
                  </a:lnTo>
                  <a:cubicBezTo>
                    <a:pt x="3406" y="6669"/>
                    <a:pt x="3716" y="6812"/>
                    <a:pt x="4002" y="6740"/>
                  </a:cubicBezTo>
                  <a:lnTo>
                    <a:pt x="4002" y="6740"/>
                  </a:lnTo>
                  <a:cubicBezTo>
                    <a:pt x="4311" y="6669"/>
                    <a:pt x="4502" y="6359"/>
                    <a:pt x="4454" y="6050"/>
                  </a:cubicBezTo>
                  <a:lnTo>
                    <a:pt x="4335" y="5407"/>
                  </a:lnTo>
                  <a:cubicBezTo>
                    <a:pt x="4240" y="4835"/>
                    <a:pt x="4359" y="4263"/>
                    <a:pt x="4621" y="3763"/>
                  </a:cubicBezTo>
                  <a:lnTo>
                    <a:pt x="4621" y="3763"/>
                  </a:lnTo>
                  <a:cubicBezTo>
                    <a:pt x="4883" y="3263"/>
                    <a:pt x="5026" y="2716"/>
                    <a:pt x="5026" y="2168"/>
                  </a:cubicBezTo>
                  <a:lnTo>
                    <a:pt x="5026" y="1049"/>
                  </a:lnTo>
                  <a:cubicBezTo>
                    <a:pt x="5026" y="644"/>
                    <a:pt x="4787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9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5" y="596"/>
                    <a:pt x="2168" y="548"/>
                    <a:pt x="2025" y="47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871;p64">
              <a:extLst>
                <a:ext uri="{FF2B5EF4-FFF2-40B4-BE49-F238E27FC236}">
                  <a16:creationId xmlns:a16="http://schemas.microsoft.com/office/drawing/2014/main" id="{539F8348-547B-4748-AE0E-D1500F4A9045}"/>
                </a:ext>
              </a:extLst>
            </p:cNvPr>
            <p:cNvSpPr/>
            <p:nvPr/>
          </p:nvSpPr>
          <p:spPr>
            <a:xfrm>
              <a:off x="7613664" y="2530959"/>
              <a:ext cx="127886" cy="149523"/>
            </a:xfrm>
            <a:custGeom>
              <a:avLst/>
              <a:gdLst/>
              <a:ahLst/>
              <a:cxnLst/>
              <a:rect l="l" t="t" r="r" b="b"/>
              <a:pathLst>
                <a:path w="1549" h="1549" fill="none" extrusionOk="0">
                  <a:moveTo>
                    <a:pt x="810" y="24"/>
                  </a:moveTo>
                  <a:lnTo>
                    <a:pt x="834" y="191"/>
                  </a:lnTo>
                  <a:cubicBezTo>
                    <a:pt x="905" y="453"/>
                    <a:pt x="1096" y="643"/>
                    <a:pt x="1334" y="691"/>
                  </a:cubicBezTo>
                  <a:lnTo>
                    <a:pt x="1500" y="715"/>
                  </a:lnTo>
                  <a:cubicBezTo>
                    <a:pt x="1548" y="738"/>
                    <a:pt x="1548" y="786"/>
                    <a:pt x="1500" y="810"/>
                  </a:cubicBezTo>
                  <a:lnTo>
                    <a:pt x="1334" y="834"/>
                  </a:lnTo>
                  <a:cubicBezTo>
                    <a:pt x="1096" y="881"/>
                    <a:pt x="905" y="1072"/>
                    <a:pt x="834" y="1334"/>
                  </a:cubicBezTo>
                  <a:lnTo>
                    <a:pt x="810" y="1500"/>
                  </a:lnTo>
                  <a:cubicBezTo>
                    <a:pt x="786" y="1548"/>
                    <a:pt x="738" y="1548"/>
                    <a:pt x="738" y="1500"/>
                  </a:cubicBezTo>
                  <a:lnTo>
                    <a:pt x="691" y="1358"/>
                  </a:lnTo>
                  <a:cubicBezTo>
                    <a:pt x="643" y="1096"/>
                    <a:pt x="429" y="881"/>
                    <a:pt x="191" y="834"/>
                  </a:cubicBezTo>
                  <a:lnTo>
                    <a:pt x="24" y="810"/>
                  </a:lnTo>
                  <a:cubicBezTo>
                    <a:pt x="0" y="786"/>
                    <a:pt x="0" y="738"/>
                    <a:pt x="24" y="715"/>
                  </a:cubicBezTo>
                  <a:lnTo>
                    <a:pt x="191" y="691"/>
                  </a:lnTo>
                  <a:cubicBezTo>
                    <a:pt x="429" y="643"/>
                    <a:pt x="643" y="429"/>
                    <a:pt x="691" y="167"/>
                  </a:cubicBezTo>
                  <a:lnTo>
                    <a:pt x="738" y="24"/>
                  </a:lnTo>
                  <a:cubicBezTo>
                    <a:pt x="738" y="0"/>
                    <a:pt x="786" y="0"/>
                    <a:pt x="810" y="2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872;p64">
              <a:extLst>
                <a:ext uri="{FF2B5EF4-FFF2-40B4-BE49-F238E27FC236}">
                  <a16:creationId xmlns:a16="http://schemas.microsoft.com/office/drawing/2014/main" id="{8DC4ED87-CF1D-4F02-A17F-90E39A32F564}"/>
                </a:ext>
              </a:extLst>
            </p:cNvPr>
            <p:cNvSpPr/>
            <p:nvPr/>
          </p:nvSpPr>
          <p:spPr>
            <a:xfrm>
              <a:off x="7694239" y="2779228"/>
              <a:ext cx="127886" cy="151742"/>
            </a:xfrm>
            <a:custGeom>
              <a:avLst/>
              <a:gdLst/>
              <a:ahLst/>
              <a:cxnLst/>
              <a:rect l="l" t="t" r="r" b="b"/>
              <a:pathLst>
                <a:path w="1549" h="1572" fill="none" extrusionOk="0">
                  <a:moveTo>
                    <a:pt x="810" y="48"/>
                  </a:moveTo>
                  <a:lnTo>
                    <a:pt x="858" y="214"/>
                  </a:lnTo>
                  <a:cubicBezTo>
                    <a:pt x="905" y="476"/>
                    <a:pt x="1096" y="667"/>
                    <a:pt x="1358" y="715"/>
                  </a:cubicBezTo>
                  <a:lnTo>
                    <a:pt x="1525" y="738"/>
                  </a:lnTo>
                  <a:cubicBezTo>
                    <a:pt x="1548" y="762"/>
                    <a:pt x="1548" y="810"/>
                    <a:pt x="1525" y="834"/>
                  </a:cubicBezTo>
                  <a:lnTo>
                    <a:pt x="1358" y="857"/>
                  </a:lnTo>
                  <a:cubicBezTo>
                    <a:pt x="1096" y="905"/>
                    <a:pt x="905" y="1096"/>
                    <a:pt x="858" y="1358"/>
                  </a:cubicBezTo>
                  <a:lnTo>
                    <a:pt x="810" y="1524"/>
                  </a:lnTo>
                  <a:cubicBezTo>
                    <a:pt x="810" y="1572"/>
                    <a:pt x="763" y="1572"/>
                    <a:pt x="739" y="1524"/>
                  </a:cubicBezTo>
                  <a:lnTo>
                    <a:pt x="715" y="1381"/>
                  </a:lnTo>
                  <a:cubicBezTo>
                    <a:pt x="667" y="1119"/>
                    <a:pt x="453" y="905"/>
                    <a:pt x="191" y="857"/>
                  </a:cubicBezTo>
                  <a:lnTo>
                    <a:pt x="48" y="834"/>
                  </a:lnTo>
                  <a:cubicBezTo>
                    <a:pt x="0" y="810"/>
                    <a:pt x="0" y="762"/>
                    <a:pt x="48" y="738"/>
                  </a:cubicBezTo>
                  <a:lnTo>
                    <a:pt x="191" y="715"/>
                  </a:lnTo>
                  <a:cubicBezTo>
                    <a:pt x="453" y="667"/>
                    <a:pt x="667" y="453"/>
                    <a:pt x="715" y="191"/>
                  </a:cubicBezTo>
                  <a:lnTo>
                    <a:pt x="739" y="48"/>
                  </a:lnTo>
                  <a:cubicBezTo>
                    <a:pt x="763" y="0"/>
                    <a:pt x="810" y="0"/>
                    <a:pt x="81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" name="Google Shape;18873;p64">
              <a:extLst>
                <a:ext uri="{FF2B5EF4-FFF2-40B4-BE49-F238E27FC236}">
                  <a16:creationId xmlns:a16="http://schemas.microsoft.com/office/drawing/2014/main" id="{0C1F4607-745C-402E-948A-36730B44F3F6}"/>
                </a:ext>
              </a:extLst>
            </p:cNvPr>
            <p:cNvSpPr/>
            <p:nvPr/>
          </p:nvSpPr>
          <p:spPr>
            <a:xfrm>
              <a:off x="7790584" y="2432115"/>
              <a:ext cx="175029" cy="206956"/>
            </a:xfrm>
            <a:custGeom>
              <a:avLst/>
              <a:gdLst/>
              <a:ahLst/>
              <a:cxnLst/>
              <a:rect l="l" t="t" r="r" b="b"/>
              <a:pathLst>
                <a:path w="2120" h="2144" fill="none" extrusionOk="0">
                  <a:moveTo>
                    <a:pt x="1120" y="72"/>
                  </a:moveTo>
                  <a:lnTo>
                    <a:pt x="1167" y="310"/>
                  </a:lnTo>
                  <a:cubicBezTo>
                    <a:pt x="1239" y="643"/>
                    <a:pt x="1501" y="905"/>
                    <a:pt x="1834" y="977"/>
                  </a:cubicBezTo>
                  <a:lnTo>
                    <a:pt x="2072" y="1024"/>
                  </a:lnTo>
                  <a:cubicBezTo>
                    <a:pt x="2120" y="1048"/>
                    <a:pt x="2120" y="1119"/>
                    <a:pt x="2072" y="1119"/>
                  </a:cubicBezTo>
                  <a:lnTo>
                    <a:pt x="1834" y="1167"/>
                  </a:lnTo>
                  <a:cubicBezTo>
                    <a:pt x="1501" y="1262"/>
                    <a:pt x="1239" y="1524"/>
                    <a:pt x="1167" y="1858"/>
                  </a:cubicBezTo>
                  <a:lnTo>
                    <a:pt x="1120" y="2096"/>
                  </a:lnTo>
                  <a:cubicBezTo>
                    <a:pt x="1096" y="2143"/>
                    <a:pt x="1024" y="2143"/>
                    <a:pt x="1001" y="2096"/>
                  </a:cubicBezTo>
                  <a:lnTo>
                    <a:pt x="953" y="1881"/>
                  </a:lnTo>
                  <a:cubicBezTo>
                    <a:pt x="882" y="1524"/>
                    <a:pt x="620" y="1238"/>
                    <a:pt x="239" y="1167"/>
                  </a:cubicBezTo>
                  <a:lnTo>
                    <a:pt x="48" y="1119"/>
                  </a:lnTo>
                  <a:cubicBezTo>
                    <a:pt x="0" y="1119"/>
                    <a:pt x="0" y="1048"/>
                    <a:pt x="48" y="1024"/>
                  </a:cubicBezTo>
                  <a:lnTo>
                    <a:pt x="239" y="977"/>
                  </a:lnTo>
                  <a:cubicBezTo>
                    <a:pt x="596" y="905"/>
                    <a:pt x="882" y="619"/>
                    <a:pt x="953" y="262"/>
                  </a:cubicBezTo>
                  <a:lnTo>
                    <a:pt x="1001" y="72"/>
                  </a:lnTo>
                  <a:cubicBezTo>
                    <a:pt x="1024" y="0"/>
                    <a:pt x="1096" y="0"/>
                    <a:pt x="1120" y="7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5" name="Google Shape;18874;p64">
              <a:extLst>
                <a:ext uri="{FF2B5EF4-FFF2-40B4-BE49-F238E27FC236}">
                  <a16:creationId xmlns:a16="http://schemas.microsoft.com/office/drawing/2014/main" id="{2C0E2CB5-4B9E-4988-B40B-91C1BE49587F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fill="none" extrusionOk="0">
                  <a:moveTo>
                    <a:pt x="2216" y="1597"/>
                  </a:moveTo>
                  <a:lnTo>
                    <a:pt x="96" y="1597"/>
                  </a:lnTo>
                  <a:cubicBezTo>
                    <a:pt x="48" y="1597"/>
                    <a:pt x="1" y="1549"/>
                    <a:pt x="1" y="1477"/>
                  </a:cubicBezTo>
                  <a:lnTo>
                    <a:pt x="1" y="96"/>
                  </a:lnTo>
                  <a:cubicBezTo>
                    <a:pt x="1" y="49"/>
                    <a:pt x="48" y="1"/>
                    <a:pt x="96" y="1"/>
                  </a:cubicBezTo>
                  <a:lnTo>
                    <a:pt x="1430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" name="Google Shape;18875;p64">
              <a:extLst>
                <a:ext uri="{FF2B5EF4-FFF2-40B4-BE49-F238E27FC236}">
                  <a16:creationId xmlns:a16="http://schemas.microsoft.com/office/drawing/2014/main" id="{B10F8D51-C382-4B20-96F4-50AB60BE82A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fill="none" extrusionOk="0">
                  <a:moveTo>
                    <a:pt x="453" y="1597"/>
                  </a:moveTo>
                  <a:lnTo>
                    <a:pt x="1" y="1597"/>
                  </a:lnTo>
                  <a:lnTo>
                    <a:pt x="1" y="1"/>
                  </a:lnTo>
                  <a:lnTo>
                    <a:pt x="453" y="1"/>
                  </a:lnTo>
                  <a:cubicBezTo>
                    <a:pt x="572" y="1"/>
                    <a:pt x="667" y="96"/>
                    <a:pt x="667" y="215"/>
                  </a:cubicBezTo>
                  <a:lnTo>
                    <a:pt x="667" y="1358"/>
                  </a:lnTo>
                  <a:cubicBezTo>
                    <a:pt x="667" y="1501"/>
                    <a:pt x="572" y="1597"/>
                    <a:pt x="453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" name="Google Shape;18876;p64">
              <a:extLst>
                <a:ext uri="{FF2B5EF4-FFF2-40B4-BE49-F238E27FC236}">
                  <a16:creationId xmlns:a16="http://schemas.microsoft.com/office/drawing/2014/main" id="{3EE79CFB-3210-4F13-B329-D74CA6F5DA6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fill="none" extrusionOk="0">
                  <a:moveTo>
                    <a:pt x="786" y="1597"/>
                  </a:moveTo>
                  <a:lnTo>
                    <a:pt x="786" y="1597"/>
                  </a:lnTo>
                  <a:cubicBezTo>
                    <a:pt x="358" y="1597"/>
                    <a:pt x="0" y="1239"/>
                    <a:pt x="0" y="787"/>
                  </a:cubicBezTo>
                  <a:lnTo>
                    <a:pt x="0" y="787"/>
                  </a:lnTo>
                  <a:cubicBezTo>
                    <a:pt x="0" y="358"/>
                    <a:pt x="358" y="1"/>
                    <a:pt x="786" y="1"/>
                  </a:cubicBezTo>
                  <a:lnTo>
                    <a:pt x="786" y="1"/>
                  </a:lnTo>
                  <a:cubicBezTo>
                    <a:pt x="1239" y="1"/>
                    <a:pt x="1596" y="358"/>
                    <a:pt x="1596" y="787"/>
                  </a:cubicBezTo>
                  <a:lnTo>
                    <a:pt x="1596" y="787"/>
                  </a:lnTo>
                  <a:cubicBezTo>
                    <a:pt x="1596" y="1239"/>
                    <a:pt x="1239" y="1597"/>
                    <a:pt x="786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" name="Google Shape;18877;p64">
              <a:extLst>
                <a:ext uri="{FF2B5EF4-FFF2-40B4-BE49-F238E27FC236}">
                  <a16:creationId xmlns:a16="http://schemas.microsoft.com/office/drawing/2014/main" id="{E27510A8-5381-43D7-A8DE-E5787AFDE257}"/>
                </a:ext>
              </a:extLst>
            </p:cNvPr>
            <p:cNvSpPr/>
            <p:nvPr/>
          </p:nvSpPr>
          <p:spPr>
            <a:xfrm>
              <a:off x="7297057" y="2579223"/>
              <a:ext cx="135813" cy="97"/>
            </a:xfrm>
            <a:custGeom>
              <a:avLst/>
              <a:gdLst/>
              <a:ahLst/>
              <a:cxnLst/>
              <a:rect l="l" t="t" r="r" b="b"/>
              <a:pathLst>
                <a:path w="1645" h="1" fill="none" extrusionOk="0">
                  <a:moveTo>
                    <a:pt x="1644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" name="Google Shape;18878;p64">
              <a:extLst>
                <a:ext uri="{FF2B5EF4-FFF2-40B4-BE49-F238E27FC236}">
                  <a16:creationId xmlns:a16="http://schemas.microsoft.com/office/drawing/2014/main" id="{B147D6E4-C75B-4B78-BDBE-93C2609BC9D6}"/>
                </a:ext>
              </a:extLst>
            </p:cNvPr>
            <p:cNvSpPr/>
            <p:nvPr/>
          </p:nvSpPr>
          <p:spPr>
            <a:xfrm>
              <a:off x="7297057" y="2514840"/>
              <a:ext cx="137712" cy="97"/>
            </a:xfrm>
            <a:custGeom>
              <a:avLst/>
              <a:gdLst/>
              <a:ahLst/>
              <a:cxnLst/>
              <a:rect l="l" t="t" r="r" b="b"/>
              <a:pathLst>
                <a:path w="1668" h="1" fill="none" extrusionOk="0">
                  <a:moveTo>
                    <a:pt x="1" y="0"/>
                  </a:moveTo>
                  <a:lnTo>
                    <a:pt x="1668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8879;p64">
              <a:extLst>
                <a:ext uri="{FF2B5EF4-FFF2-40B4-BE49-F238E27FC236}">
                  <a16:creationId xmlns:a16="http://schemas.microsoft.com/office/drawing/2014/main" id="{8A938E7D-8DDD-4D63-A126-2A0B40810D43}"/>
                </a:ext>
              </a:extLst>
            </p:cNvPr>
            <p:cNvSpPr/>
            <p:nvPr/>
          </p:nvSpPr>
          <p:spPr>
            <a:xfrm>
              <a:off x="7491726" y="2542447"/>
              <a:ext cx="9908" cy="9266"/>
            </a:xfrm>
            <a:custGeom>
              <a:avLst/>
              <a:gdLst/>
              <a:ahLst/>
              <a:cxnLst/>
              <a:rect l="l" t="t" r="r" b="b"/>
              <a:pathLst>
                <a:path w="120" h="96" fill="none" extrusionOk="0">
                  <a:moveTo>
                    <a:pt x="120" y="48"/>
                  </a:moveTo>
                  <a:cubicBezTo>
                    <a:pt x="120" y="72"/>
                    <a:pt x="96" y="95"/>
                    <a:pt x="48" y="95"/>
                  </a:cubicBezTo>
                  <a:cubicBezTo>
                    <a:pt x="24" y="95"/>
                    <a:pt x="1" y="72"/>
                    <a:pt x="1" y="48"/>
                  </a:cubicBezTo>
                  <a:cubicBezTo>
                    <a:pt x="1" y="24"/>
                    <a:pt x="24" y="0"/>
                    <a:pt x="48" y="0"/>
                  </a:cubicBezTo>
                  <a:cubicBezTo>
                    <a:pt x="96" y="0"/>
                    <a:pt x="120" y="24"/>
                    <a:pt x="12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8" name="Google Shape;18880;p64">
              <a:extLst>
                <a:ext uri="{FF2B5EF4-FFF2-40B4-BE49-F238E27FC236}">
                  <a16:creationId xmlns:a16="http://schemas.microsoft.com/office/drawing/2014/main" id="{F73DCA38-9D9B-467C-87A2-D3CC4C5665FB}"/>
                </a:ext>
              </a:extLst>
            </p:cNvPr>
            <p:cNvGrpSpPr/>
            <p:nvPr/>
          </p:nvGrpSpPr>
          <p:grpSpPr>
            <a:xfrm>
              <a:off x="4229275" y="3589716"/>
              <a:ext cx="904588" cy="910360"/>
              <a:chOff x="1361505" y="2170245"/>
              <a:chExt cx="617846" cy="621788"/>
            </a:xfrm>
          </p:grpSpPr>
          <p:sp>
            <p:nvSpPr>
              <p:cNvPr id="56" name="Google Shape;18881;p64">
                <a:extLst>
                  <a:ext uri="{FF2B5EF4-FFF2-40B4-BE49-F238E27FC236}">
                    <a16:creationId xmlns:a16="http://schemas.microsoft.com/office/drawing/2014/main" id="{048E061F-DCD4-4083-AB42-67B3B67242A3}"/>
                  </a:ext>
                </a:extLst>
              </p:cNvPr>
              <p:cNvSpPr/>
              <p:nvPr/>
            </p:nvSpPr>
            <p:spPr>
              <a:xfrm>
                <a:off x="1670392" y="2463301"/>
                <a:ext cx="254090" cy="29992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204" extrusionOk="0">
                    <a:moveTo>
                      <a:pt x="883" y="1"/>
                    </a:moveTo>
                    <a:cubicBezTo>
                      <a:pt x="771" y="1"/>
                      <a:pt x="657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5203"/>
                    </a:lnTo>
                    <a:lnTo>
                      <a:pt x="4525" y="5203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4" y="1"/>
                      <a:pt x="3642" y="1"/>
                    </a:cubicBezTo>
                    <a:cubicBezTo>
                      <a:pt x="3485" y="1"/>
                      <a:pt x="3330" y="38"/>
                      <a:pt x="3191" y="107"/>
                    </a:cubicBezTo>
                    <a:lnTo>
                      <a:pt x="2691" y="369"/>
                    </a:lnTo>
                    <a:cubicBezTo>
                      <a:pt x="2572" y="441"/>
                      <a:pt x="2429" y="488"/>
                      <a:pt x="2263" y="488"/>
                    </a:cubicBezTo>
                    <a:cubicBezTo>
                      <a:pt x="2096" y="488"/>
                      <a:pt x="1953" y="441"/>
                      <a:pt x="1810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3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8882;p64">
                <a:extLst>
                  <a:ext uri="{FF2B5EF4-FFF2-40B4-BE49-F238E27FC236}">
                    <a16:creationId xmlns:a16="http://schemas.microsoft.com/office/drawing/2014/main" id="{B88F1ED2-1AB9-4058-BB2E-19B2ECF05E35}"/>
                  </a:ext>
                </a:extLst>
              </p:cNvPr>
              <p:cNvSpPr/>
              <p:nvPr/>
            </p:nvSpPr>
            <p:spPr>
              <a:xfrm>
                <a:off x="1854905" y="2462609"/>
                <a:ext cx="69573" cy="30061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5216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4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5215"/>
                    </a:lnTo>
                    <a:lnTo>
                      <a:pt x="1239" y="5215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8883;p64">
                <a:extLst>
                  <a:ext uri="{FF2B5EF4-FFF2-40B4-BE49-F238E27FC236}">
                    <a16:creationId xmlns:a16="http://schemas.microsoft.com/office/drawing/2014/main" id="{63200EE4-54D5-4291-A8F4-D5B928182D4C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3264" extrusionOk="0">
                    <a:moveTo>
                      <a:pt x="786" y="1"/>
                    </a:moveTo>
                    <a:cubicBezTo>
                      <a:pt x="572" y="1"/>
                      <a:pt x="381" y="72"/>
                      <a:pt x="238" y="239"/>
                    </a:cubicBezTo>
                    <a:lnTo>
                      <a:pt x="0" y="453"/>
                    </a:lnTo>
                    <a:lnTo>
                      <a:pt x="0" y="3263"/>
                    </a:lnTo>
                    <a:lnTo>
                      <a:pt x="4525" y="3263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5" y="144"/>
                      <a:pt x="4144" y="96"/>
                      <a:pt x="4049" y="49"/>
                    </a:cubicBezTo>
                    <a:cubicBezTo>
                      <a:pt x="3953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5" y="787"/>
                      <a:pt x="1667" y="668"/>
                      <a:pt x="1524" y="477"/>
                    </a:cubicBezTo>
                    <a:lnTo>
                      <a:pt x="1405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4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8884;p64">
                <a:extLst>
                  <a:ext uri="{FF2B5EF4-FFF2-40B4-BE49-F238E27FC236}">
                    <a16:creationId xmlns:a16="http://schemas.microsoft.com/office/drawing/2014/main" id="{4E7778B0-79BB-4F42-9A9C-C7DC0BD5C1AE}"/>
                  </a:ext>
                </a:extLst>
              </p:cNvPr>
              <p:cNvSpPr/>
              <p:nvPr/>
            </p:nvSpPr>
            <p:spPr>
              <a:xfrm>
                <a:off x="1887024" y="2575106"/>
                <a:ext cx="37454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667" h="3264" extrusionOk="0">
                    <a:moveTo>
                      <a:pt x="0" y="1"/>
                    </a:moveTo>
                    <a:lnTo>
                      <a:pt x="0" y="3263"/>
                    </a:lnTo>
                    <a:lnTo>
                      <a:pt x="667" y="3263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7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8885;p64">
                <a:extLst>
                  <a:ext uri="{FF2B5EF4-FFF2-40B4-BE49-F238E27FC236}">
                    <a16:creationId xmlns:a16="http://schemas.microsoft.com/office/drawing/2014/main" id="{3F68B6EE-D103-44E6-B232-6E5057239BFA}"/>
                  </a:ext>
                </a:extLst>
              </p:cNvPr>
              <p:cNvSpPr/>
              <p:nvPr/>
            </p:nvSpPr>
            <p:spPr>
              <a:xfrm>
                <a:off x="1416308" y="2463301"/>
                <a:ext cx="254146" cy="247762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4299" extrusionOk="0">
                    <a:moveTo>
                      <a:pt x="884" y="1"/>
                    </a:moveTo>
                    <a:cubicBezTo>
                      <a:pt x="771" y="1"/>
                      <a:pt x="658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4299"/>
                    </a:lnTo>
                    <a:lnTo>
                      <a:pt x="4525" y="4299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5" y="1"/>
                      <a:pt x="3642" y="1"/>
                    </a:cubicBezTo>
                    <a:cubicBezTo>
                      <a:pt x="3485" y="1"/>
                      <a:pt x="3330" y="38"/>
                      <a:pt x="3192" y="107"/>
                    </a:cubicBezTo>
                    <a:lnTo>
                      <a:pt x="2715" y="369"/>
                    </a:lnTo>
                    <a:cubicBezTo>
                      <a:pt x="2572" y="441"/>
                      <a:pt x="2430" y="488"/>
                      <a:pt x="2263" y="488"/>
                    </a:cubicBezTo>
                    <a:cubicBezTo>
                      <a:pt x="2096" y="488"/>
                      <a:pt x="1953" y="441"/>
                      <a:pt x="1834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8886;p64">
                <a:extLst>
                  <a:ext uri="{FF2B5EF4-FFF2-40B4-BE49-F238E27FC236}">
                    <a16:creationId xmlns:a16="http://schemas.microsoft.com/office/drawing/2014/main" id="{BC52F70F-F954-473B-B3B0-9E300454C70D}"/>
                  </a:ext>
                </a:extLst>
              </p:cNvPr>
              <p:cNvSpPr/>
              <p:nvPr/>
            </p:nvSpPr>
            <p:spPr>
              <a:xfrm>
                <a:off x="1600821" y="2462609"/>
                <a:ext cx="69629" cy="248454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4311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5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4311"/>
                    </a:lnTo>
                    <a:lnTo>
                      <a:pt x="1239" y="4311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8887;p64">
                <a:extLst>
                  <a:ext uri="{FF2B5EF4-FFF2-40B4-BE49-F238E27FC236}">
                    <a16:creationId xmlns:a16="http://schemas.microsoft.com/office/drawing/2014/main" id="{F2E3EA2E-BD96-4DAE-9F12-811AC9C07D65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359" extrusionOk="0">
                    <a:moveTo>
                      <a:pt x="786" y="1"/>
                    </a:moveTo>
                    <a:cubicBezTo>
                      <a:pt x="572" y="1"/>
                      <a:pt x="382" y="72"/>
                      <a:pt x="239" y="239"/>
                    </a:cubicBezTo>
                    <a:lnTo>
                      <a:pt x="0" y="453"/>
                    </a:lnTo>
                    <a:lnTo>
                      <a:pt x="0" y="2359"/>
                    </a:lnTo>
                    <a:lnTo>
                      <a:pt x="4525" y="2359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6" y="144"/>
                      <a:pt x="4144" y="96"/>
                      <a:pt x="4049" y="49"/>
                    </a:cubicBezTo>
                    <a:cubicBezTo>
                      <a:pt x="3954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6" y="787"/>
                      <a:pt x="1667" y="668"/>
                      <a:pt x="1525" y="477"/>
                    </a:cubicBezTo>
                    <a:lnTo>
                      <a:pt x="1406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5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8888;p64">
                <a:extLst>
                  <a:ext uri="{FF2B5EF4-FFF2-40B4-BE49-F238E27FC236}">
                    <a16:creationId xmlns:a16="http://schemas.microsoft.com/office/drawing/2014/main" id="{04EDB2A8-C917-413B-8C97-F36D04D3636E}"/>
                  </a:ext>
                </a:extLst>
              </p:cNvPr>
              <p:cNvSpPr/>
              <p:nvPr/>
            </p:nvSpPr>
            <p:spPr>
              <a:xfrm>
                <a:off x="1632940" y="2575106"/>
                <a:ext cx="37510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359" extrusionOk="0">
                    <a:moveTo>
                      <a:pt x="0" y="1"/>
                    </a:moveTo>
                    <a:lnTo>
                      <a:pt x="0" y="2359"/>
                    </a:lnTo>
                    <a:lnTo>
                      <a:pt x="667" y="2359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8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8889;p64">
                <a:extLst>
                  <a:ext uri="{FF2B5EF4-FFF2-40B4-BE49-F238E27FC236}">
                    <a16:creationId xmlns:a16="http://schemas.microsoft.com/office/drawing/2014/main" id="{FBC03FD6-4CC3-43F3-B822-99EAF13AA9DD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extrusionOk="0">
                    <a:moveTo>
                      <a:pt x="429" y="1"/>
                    </a:moveTo>
                    <a:cubicBezTo>
                      <a:pt x="191" y="1"/>
                      <a:pt x="0" y="191"/>
                      <a:pt x="0" y="453"/>
                    </a:cubicBezTo>
                    <a:lnTo>
                      <a:pt x="0" y="2668"/>
                    </a:lnTo>
                    <a:cubicBezTo>
                      <a:pt x="0" y="2906"/>
                      <a:pt x="191" y="3097"/>
                      <a:pt x="429" y="3097"/>
                    </a:cubicBezTo>
                    <a:lnTo>
                      <a:pt x="10574" y="3097"/>
                    </a:lnTo>
                    <a:cubicBezTo>
                      <a:pt x="10812" y="3097"/>
                      <a:pt x="11002" y="2906"/>
                      <a:pt x="11002" y="2668"/>
                    </a:cubicBezTo>
                    <a:lnTo>
                      <a:pt x="11002" y="453"/>
                    </a:lnTo>
                    <a:cubicBezTo>
                      <a:pt x="11002" y="191"/>
                      <a:pt x="10812" y="1"/>
                      <a:pt x="10574" y="1"/>
                    </a:cubicBezTo>
                    <a:lnTo>
                      <a:pt x="10026" y="1"/>
                    </a:lnTo>
                    <a:lnTo>
                      <a:pt x="9812" y="548"/>
                    </a:lnTo>
                    <a:cubicBezTo>
                      <a:pt x="9669" y="882"/>
                      <a:pt x="9335" y="1096"/>
                      <a:pt x="8978" y="1096"/>
                    </a:cubicBezTo>
                    <a:lnTo>
                      <a:pt x="6549" y="1096"/>
                    </a:lnTo>
                    <a:cubicBezTo>
                      <a:pt x="6192" y="1096"/>
                      <a:pt x="5858" y="882"/>
                      <a:pt x="5716" y="548"/>
                    </a:cubicBezTo>
                    <a:lnTo>
                      <a:pt x="5501" y="1"/>
                    </a:lnTo>
                    <a:lnTo>
                      <a:pt x="5287" y="548"/>
                    </a:lnTo>
                    <a:cubicBezTo>
                      <a:pt x="5144" y="882"/>
                      <a:pt x="4811" y="1096"/>
                      <a:pt x="4453" y="1096"/>
                    </a:cubicBezTo>
                    <a:lnTo>
                      <a:pt x="2024" y="1096"/>
                    </a:lnTo>
                    <a:cubicBezTo>
                      <a:pt x="1667" y="1096"/>
                      <a:pt x="1334" y="882"/>
                      <a:pt x="1191" y="548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8890;p64">
                <a:extLst>
                  <a:ext uri="{FF2B5EF4-FFF2-40B4-BE49-F238E27FC236}">
                    <a16:creationId xmlns:a16="http://schemas.microsoft.com/office/drawing/2014/main" id="{7101991E-E432-4DE4-9DE7-E88C4BA35F42}"/>
                  </a:ext>
                </a:extLst>
              </p:cNvPr>
              <p:cNvSpPr/>
              <p:nvPr/>
            </p:nvSpPr>
            <p:spPr>
              <a:xfrm>
                <a:off x="1917738" y="2613546"/>
                <a:ext cx="61599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097" extrusionOk="0">
                    <a:moveTo>
                      <a:pt x="120" y="1"/>
                    </a:moveTo>
                    <a:lnTo>
                      <a:pt x="120" y="25"/>
                    </a:lnTo>
                    <a:cubicBezTo>
                      <a:pt x="310" y="72"/>
                      <a:pt x="430" y="239"/>
                      <a:pt x="430" y="453"/>
                    </a:cubicBezTo>
                    <a:lnTo>
                      <a:pt x="430" y="2668"/>
                    </a:lnTo>
                    <a:cubicBezTo>
                      <a:pt x="430" y="2906"/>
                      <a:pt x="239" y="3097"/>
                      <a:pt x="1" y="3097"/>
                    </a:cubicBezTo>
                    <a:lnTo>
                      <a:pt x="668" y="3097"/>
                    </a:lnTo>
                    <a:cubicBezTo>
                      <a:pt x="906" y="3097"/>
                      <a:pt x="1096" y="2906"/>
                      <a:pt x="1096" y="2668"/>
                    </a:cubicBezTo>
                    <a:lnTo>
                      <a:pt x="1096" y="453"/>
                    </a:lnTo>
                    <a:cubicBezTo>
                      <a:pt x="1096" y="191"/>
                      <a:pt x="906" y="1"/>
                      <a:pt x="668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8891;p64">
                <a:extLst>
                  <a:ext uri="{FF2B5EF4-FFF2-40B4-BE49-F238E27FC236}">
                    <a16:creationId xmlns:a16="http://schemas.microsoft.com/office/drawing/2014/main" id="{DED90F67-3A9E-4A51-9D6A-40D1479A41D7}"/>
                  </a:ext>
                </a:extLst>
              </p:cNvPr>
              <p:cNvSpPr/>
              <p:nvPr/>
            </p:nvSpPr>
            <p:spPr>
              <a:xfrm>
                <a:off x="1425686" y="2170245"/>
                <a:ext cx="183226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2073" extrusionOk="0">
                    <a:moveTo>
                      <a:pt x="167" y="1"/>
                    </a:moveTo>
                    <a:cubicBezTo>
                      <a:pt x="72" y="1"/>
                      <a:pt x="0" y="120"/>
                      <a:pt x="72" y="191"/>
                    </a:cubicBezTo>
                    <a:lnTo>
                      <a:pt x="1977" y="2073"/>
                    </a:lnTo>
                    <a:lnTo>
                      <a:pt x="3263" y="763"/>
                    </a:lnTo>
                    <a:lnTo>
                      <a:pt x="2572" y="48"/>
                    </a:lnTo>
                    <a:cubicBezTo>
                      <a:pt x="2525" y="24"/>
                      <a:pt x="2453" y="1"/>
                      <a:pt x="24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8892;p64">
                <a:extLst>
                  <a:ext uri="{FF2B5EF4-FFF2-40B4-BE49-F238E27FC236}">
                    <a16:creationId xmlns:a16="http://schemas.microsoft.com/office/drawing/2014/main" id="{BB421213-B2FB-4E14-A92E-EFB6A8600F6C}"/>
                  </a:ext>
                </a:extLst>
              </p:cNvPr>
              <p:cNvSpPr/>
              <p:nvPr/>
            </p:nvSpPr>
            <p:spPr>
              <a:xfrm>
                <a:off x="1512608" y="2170245"/>
                <a:ext cx="96302" cy="71407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239" extrusionOk="0">
                    <a:moveTo>
                      <a:pt x="0" y="1"/>
                    </a:moveTo>
                    <a:lnTo>
                      <a:pt x="1262" y="1239"/>
                    </a:lnTo>
                    <a:lnTo>
                      <a:pt x="1715" y="763"/>
                    </a:lnTo>
                    <a:lnTo>
                      <a:pt x="1024" y="48"/>
                    </a:lnTo>
                    <a:cubicBezTo>
                      <a:pt x="977" y="24"/>
                      <a:pt x="905" y="1"/>
                      <a:pt x="85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8893;p64">
                <a:extLst>
                  <a:ext uri="{FF2B5EF4-FFF2-40B4-BE49-F238E27FC236}">
                    <a16:creationId xmlns:a16="http://schemas.microsoft.com/office/drawing/2014/main" id="{506B4559-946C-4AFF-B95A-36F48711CB21}"/>
                  </a:ext>
                </a:extLst>
              </p:cNvPr>
              <p:cNvSpPr/>
              <p:nvPr/>
            </p:nvSpPr>
            <p:spPr>
              <a:xfrm>
                <a:off x="1536640" y="2214160"/>
                <a:ext cx="139146" cy="140739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2442" extrusionOk="0">
                    <a:moveTo>
                      <a:pt x="1287" y="1"/>
                    </a:moveTo>
                    <a:lnTo>
                      <a:pt x="1" y="1311"/>
                    </a:lnTo>
                    <a:lnTo>
                      <a:pt x="1001" y="2335"/>
                    </a:lnTo>
                    <a:cubicBezTo>
                      <a:pt x="1084" y="2406"/>
                      <a:pt x="1192" y="2442"/>
                      <a:pt x="1299" y="2442"/>
                    </a:cubicBezTo>
                    <a:cubicBezTo>
                      <a:pt x="1406" y="2442"/>
                      <a:pt x="1513" y="2406"/>
                      <a:pt x="1596" y="2335"/>
                    </a:cubicBezTo>
                    <a:lnTo>
                      <a:pt x="2311" y="1596"/>
                    </a:lnTo>
                    <a:cubicBezTo>
                      <a:pt x="2477" y="1430"/>
                      <a:pt x="2477" y="1191"/>
                      <a:pt x="2311" y="102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8894;p64">
                <a:extLst>
                  <a:ext uri="{FF2B5EF4-FFF2-40B4-BE49-F238E27FC236}">
                    <a16:creationId xmlns:a16="http://schemas.microsoft.com/office/drawing/2014/main" id="{11C02D7F-FCA0-44E3-A20A-8DB5C807A762}"/>
                  </a:ext>
                </a:extLst>
              </p:cNvPr>
              <p:cNvSpPr/>
              <p:nvPr/>
            </p:nvSpPr>
            <p:spPr>
              <a:xfrm>
                <a:off x="1583470" y="2214160"/>
                <a:ext cx="92315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073" extrusionOk="0">
                    <a:moveTo>
                      <a:pt x="453" y="1"/>
                    </a:moveTo>
                    <a:lnTo>
                      <a:pt x="0" y="477"/>
                    </a:lnTo>
                    <a:lnTo>
                      <a:pt x="1000" y="1501"/>
                    </a:lnTo>
                    <a:cubicBezTo>
                      <a:pt x="1167" y="1644"/>
                      <a:pt x="1167" y="1906"/>
                      <a:pt x="1000" y="2073"/>
                    </a:cubicBezTo>
                    <a:lnTo>
                      <a:pt x="1477" y="1596"/>
                    </a:lnTo>
                    <a:cubicBezTo>
                      <a:pt x="1643" y="1430"/>
                      <a:pt x="1643" y="1191"/>
                      <a:pt x="1477" y="1025"/>
                    </a:cubicBezTo>
                    <a:lnTo>
                      <a:pt x="453" y="1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8895;p64">
                <a:extLst>
                  <a:ext uri="{FF2B5EF4-FFF2-40B4-BE49-F238E27FC236}">
                    <a16:creationId xmlns:a16="http://schemas.microsoft.com/office/drawing/2014/main" id="{FF5A863D-F929-4722-89E1-E038E3DF42D0}"/>
                  </a:ext>
                </a:extLst>
              </p:cNvPr>
              <p:cNvSpPr/>
              <p:nvPr/>
            </p:nvSpPr>
            <p:spPr>
              <a:xfrm>
                <a:off x="1670392" y="2461226"/>
                <a:ext cx="254090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2644" fill="none" extrusionOk="0">
                    <a:moveTo>
                      <a:pt x="4525" y="2644"/>
                    </a:moveTo>
                    <a:lnTo>
                      <a:pt x="4525" y="929"/>
                    </a:lnTo>
                    <a:cubicBezTo>
                      <a:pt x="4525" y="572"/>
                      <a:pt x="4311" y="238"/>
                      <a:pt x="3977" y="96"/>
                    </a:cubicBezTo>
                    <a:lnTo>
                      <a:pt x="3977" y="96"/>
                    </a:lnTo>
                    <a:cubicBezTo>
                      <a:pt x="3715" y="0"/>
                      <a:pt x="3430" y="24"/>
                      <a:pt x="3191" y="143"/>
                    </a:cubicBezTo>
                    <a:lnTo>
                      <a:pt x="2691" y="405"/>
                    </a:lnTo>
                    <a:cubicBezTo>
                      <a:pt x="2572" y="477"/>
                      <a:pt x="2429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8896;p64">
                <a:extLst>
                  <a:ext uri="{FF2B5EF4-FFF2-40B4-BE49-F238E27FC236}">
                    <a16:creationId xmlns:a16="http://schemas.microsoft.com/office/drawing/2014/main" id="{9D2C4C03-A59B-4AB6-9A1A-4A29477827B1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787" fill="none" extrusionOk="0">
                    <a:moveTo>
                      <a:pt x="0" y="453"/>
                    </a:moveTo>
                    <a:lnTo>
                      <a:pt x="238" y="239"/>
                    </a:lnTo>
                    <a:cubicBezTo>
                      <a:pt x="381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4" y="1"/>
                      <a:pt x="1262" y="120"/>
                      <a:pt x="1405" y="310"/>
                    </a:cubicBezTo>
                    <a:lnTo>
                      <a:pt x="1524" y="477"/>
                    </a:lnTo>
                    <a:cubicBezTo>
                      <a:pt x="1667" y="668"/>
                      <a:pt x="1905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3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8897;p64">
                <a:extLst>
                  <a:ext uri="{FF2B5EF4-FFF2-40B4-BE49-F238E27FC236}">
                    <a16:creationId xmlns:a16="http://schemas.microsoft.com/office/drawing/2014/main" id="{05365035-28A5-4E20-975D-D78444211DCF}"/>
                  </a:ext>
                </a:extLst>
              </p:cNvPr>
              <p:cNvSpPr/>
              <p:nvPr/>
            </p:nvSpPr>
            <p:spPr>
              <a:xfrm>
                <a:off x="1416308" y="2461226"/>
                <a:ext cx="254146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644" fill="none" extrusionOk="0">
                    <a:moveTo>
                      <a:pt x="4525" y="905"/>
                    </a:moveTo>
                    <a:cubicBezTo>
                      <a:pt x="4501" y="548"/>
                      <a:pt x="4287" y="238"/>
                      <a:pt x="3977" y="96"/>
                    </a:cubicBezTo>
                    <a:lnTo>
                      <a:pt x="3977" y="96"/>
                    </a:lnTo>
                    <a:cubicBezTo>
                      <a:pt x="3716" y="0"/>
                      <a:pt x="3430" y="24"/>
                      <a:pt x="3192" y="143"/>
                    </a:cubicBezTo>
                    <a:lnTo>
                      <a:pt x="2692" y="405"/>
                    </a:lnTo>
                    <a:cubicBezTo>
                      <a:pt x="2572" y="477"/>
                      <a:pt x="2430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644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8898;p64">
                <a:extLst>
                  <a:ext uri="{FF2B5EF4-FFF2-40B4-BE49-F238E27FC236}">
                    <a16:creationId xmlns:a16="http://schemas.microsoft.com/office/drawing/2014/main" id="{60C4B76A-1C6A-453B-89C1-FFDDED1CF4C6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fill="none" extrusionOk="0">
                    <a:moveTo>
                      <a:pt x="976" y="3097"/>
                    </a:moveTo>
                    <a:lnTo>
                      <a:pt x="429" y="3097"/>
                    </a:lnTo>
                    <a:cubicBezTo>
                      <a:pt x="191" y="3097"/>
                      <a:pt x="0" y="2906"/>
                      <a:pt x="0" y="2668"/>
                    </a:cubicBezTo>
                    <a:lnTo>
                      <a:pt x="0" y="453"/>
                    </a:lnTo>
                    <a:cubicBezTo>
                      <a:pt x="0" y="191"/>
                      <a:pt x="191" y="1"/>
                      <a:pt x="429" y="1"/>
                    </a:cubicBezTo>
                    <a:lnTo>
                      <a:pt x="976" y="1"/>
                    </a:lnTo>
                    <a:lnTo>
                      <a:pt x="1191" y="548"/>
                    </a:lnTo>
                    <a:cubicBezTo>
                      <a:pt x="1334" y="882"/>
                      <a:pt x="1667" y="1096"/>
                      <a:pt x="2024" y="1096"/>
                    </a:cubicBezTo>
                    <a:lnTo>
                      <a:pt x="4453" y="1096"/>
                    </a:lnTo>
                    <a:cubicBezTo>
                      <a:pt x="4811" y="1096"/>
                      <a:pt x="5144" y="882"/>
                      <a:pt x="5287" y="548"/>
                    </a:cubicBezTo>
                    <a:lnTo>
                      <a:pt x="5501" y="1"/>
                    </a:lnTo>
                    <a:lnTo>
                      <a:pt x="5716" y="548"/>
                    </a:lnTo>
                    <a:cubicBezTo>
                      <a:pt x="5858" y="882"/>
                      <a:pt x="6192" y="1096"/>
                      <a:pt x="6549" y="1096"/>
                    </a:cubicBezTo>
                    <a:lnTo>
                      <a:pt x="8978" y="1096"/>
                    </a:lnTo>
                    <a:cubicBezTo>
                      <a:pt x="9335" y="1096"/>
                      <a:pt x="9669" y="882"/>
                      <a:pt x="9812" y="548"/>
                    </a:cubicBezTo>
                    <a:lnTo>
                      <a:pt x="10026" y="1"/>
                    </a:lnTo>
                    <a:lnTo>
                      <a:pt x="10574" y="1"/>
                    </a:lnTo>
                    <a:cubicBezTo>
                      <a:pt x="10812" y="1"/>
                      <a:pt x="11002" y="191"/>
                      <a:pt x="11002" y="453"/>
                    </a:cubicBezTo>
                    <a:lnTo>
                      <a:pt x="11002" y="2668"/>
                    </a:lnTo>
                    <a:cubicBezTo>
                      <a:pt x="11002" y="2906"/>
                      <a:pt x="10812" y="3097"/>
                      <a:pt x="10574" y="3097"/>
                    </a:cubicBezTo>
                    <a:lnTo>
                      <a:pt x="1762" y="309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8899;p64">
                <a:extLst>
                  <a:ext uri="{FF2B5EF4-FFF2-40B4-BE49-F238E27FC236}">
                    <a16:creationId xmlns:a16="http://schemas.microsoft.com/office/drawing/2014/main" id="{E2FF44C5-9D95-447E-AB97-44833E122E18}"/>
                  </a:ext>
                </a:extLst>
              </p:cNvPr>
              <p:cNvSpPr/>
              <p:nvPr/>
            </p:nvSpPr>
            <p:spPr>
              <a:xfrm>
                <a:off x="1426977" y="2170245"/>
                <a:ext cx="183282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2073" fill="none" extrusionOk="0">
                    <a:moveTo>
                      <a:pt x="3264" y="763"/>
                    </a:moveTo>
                    <a:lnTo>
                      <a:pt x="1954" y="2073"/>
                    </a:lnTo>
                    <a:lnTo>
                      <a:pt x="72" y="191"/>
                    </a:lnTo>
                    <a:cubicBezTo>
                      <a:pt x="1" y="120"/>
                      <a:pt x="49" y="1"/>
                      <a:pt x="144" y="1"/>
                    </a:cubicBezTo>
                    <a:lnTo>
                      <a:pt x="2382" y="1"/>
                    </a:lnTo>
                    <a:cubicBezTo>
                      <a:pt x="2454" y="1"/>
                      <a:pt x="2502" y="24"/>
                      <a:pt x="2549" y="48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8900;p64">
                <a:extLst>
                  <a:ext uri="{FF2B5EF4-FFF2-40B4-BE49-F238E27FC236}">
                    <a16:creationId xmlns:a16="http://schemas.microsoft.com/office/drawing/2014/main" id="{989323D1-7954-4BAD-A7AA-586FE7B48181}"/>
                  </a:ext>
                </a:extLst>
              </p:cNvPr>
              <p:cNvSpPr/>
              <p:nvPr/>
            </p:nvSpPr>
            <p:spPr>
              <a:xfrm>
                <a:off x="1536640" y="2245742"/>
                <a:ext cx="139146" cy="111231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1930" fill="none" extrusionOk="0">
                    <a:moveTo>
                      <a:pt x="1858" y="0"/>
                    </a:moveTo>
                    <a:lnTo>
                      <a:pt x="2311" y="477"/>
                    </a:lnTo>
                    <a:cubicBezTo>
                      <a:pt x="2477" y="643"/>
                      <a:pt x="2477" y="882"/>
                      <a:pt x="2311" y="1048"/>
                    </a:cubicBezTo>
                    <a:lnTo>
                      <a:pt x="1596" y="1787"/>
                    </a:lnTo>
                    <a:cubicBezTo>
                      <a:pt x="1430" y="1929"/>
                      <a:pt x="1168" y="1929"/>
                      <a:pt x="1025" y="1787"/>
                    </a:cubicBezTo>
                    <a:lnTo>
                      <a:pt x="1" y="76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8901;p64">
                <a:extLst>
                  <a:ext uri="{FF2B5EF4-FFF2-40B4-BE49-F238E27FC236}">
                    <a16:creationId xmlns:a16="http://schemas.microsoft.com/office/drawing/2014/main" id="{A3F2DB77-1F1F-408C-AB57-74995164C4F2}"/>
                  </a:ext>
                </a:extLst>
              </p:cNvPr>
              <p:cNvSpPr/>
              <p:nvPr/>
            </p:nvSpPr>
            <p:spPr>
              <a:xfrm>
                <a:off x="1647651" y="2328098"/>
                <a:ext cx="260828" cy="174338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3025" fill="none" extrusionOk="0">
                    <a:moveTo>
                      <a:pt x="4001" y="3025"/>
                    </a:moveTo>
                    <a:cubicBezTo>
                      <a:pt x="4644" y="2382"/>
                      <a:pt x="4644" y="1334"/>
                      <a:pt x="4001" y="691"/>
                    </a:cubicBezTo>
                    <a:lnTo>
                      <a:pt x="3954" y="643"/>
                    </a:lnTo>
                    <a:cubicBezTo>
                      <a:pt x="3334" y="24"/>
                      <a:pt x="2334" y="24"/>
                      <a:pt x="1715" y="643"/>
                    </a:cubicBezTo>
                    <a:cubicBezTo>
                      <a:pt x="1429" y="929"/>
                      <a:pt x="953" y="929"/>
                      <a:pt x="667" y="643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8902;p64">
                <a:extLst>
                  <a:ext uri="{FF2B5EF4-FFF2-40B4-BE49-F238E27FC236}">
                    <a16:creationId xmlns:a16="http://schemas.microsoft.com/office/drawing/2014/main" id="{607364FD-E15D-496B-9310-A9BC8428FC8E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787" fill="none" extrusionOk="0">
                    <a:moveTo>
                      <a:pt x="0" y="453"/>
                    </a:moveTo>
                    <a:lnTo>
                      <a:pt x="239" y="239"/>
                    </a:lnTo>
                    <a:cubicBezTo>
                      <a:pt x="382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5" y="1"/>
                      <a:pt x="1263" y="120"/>
                      <a:pt x="1406" y="310"/>
                    </a:cubicBezTo>
                    <a:lnTo>
                      <a:pt x="1525" y="477"/>
                    </a:lnTo>
                    <a:cubicBezTo>
                      <a:pt x="1667" y="668"/>
                      <a:pt x="1906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4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oogle Shape;18903;p64">
              <a:extLst>
                <a:ext uri="{FF2B5EF4-FFF2-40B4-BE49-F238E27FC236}">
                  <a16:creationId xmlns:a16="http://schemas.microsoft.com/office/drawing/2014/main" id="{F9D5C9F4-DA42-447B-8B79-1CEE6F8CC10A}"/>
                </a:ext>
              </a:extLst>
            </p:cNvPr>
            <p:cNvGrpSpPr/>
            <p:nvPr/>
          </p:nvGrpSpPr>
          <p:grpSpPr>
            <a:xfrm>
              <a:off x="1397524" y="2432104"/>
              <a:ext cx="910367" cy="910377"/>
              <a:chOff x="1357565" y="2174978"/>
              <a:chExt cx="621793" cy="621800"/>
            </a:xfrm>
          </p:grpSpPr>
          <p:sp>
            <p:nvSpPr>
              <p:cNvPr id="20" name="Google Shape;18904;p64">
                <a:extLst>
                  <a:ext uri="{FF2B5EF4-FFF2-40B4-BE49-F238E27FC236}">
                    <a16:creationId xmlns:a16="http://schemas.microsoft.com/office/drawing/2014/main" id="{830C8550-32B2-4E09-8A8F-C736EC7562EB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532946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6740" extrusionOk="0">
                    <a:moveTo>
                      <a:pt x="0" y="0"/>
                    </a:moveTo>
                    <a:lnTo>
                      <a:pt x="0" y="6073"/>
                    </a:lnTo>
                    <a:cubicBezTo>
                      <a:pt x="0" y="6430"/>
                      <a:pt x="286" y="6740"/>
                      <a:pt x="667" y="6740"/>
                    </a:cubicBezTo>
                    <a:lnTo>
                      <a:pt x="8764" y="6740"/>
                    </a:lnTo>
                    <a:cubicBezTo>
                      <a:pt x="9145" y="6740"/>
                      <a:pt x="9431" y="6430"/>
                      <a:pt x="9431" y="6073"/>
                    </a:cubicBezTo>
                    <a:lnTo>
                      <a:pt x="943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8905;p64">
                <a:extLst>
                  <a:ext uri="{FF2B5EF4-FFF2-40B4-BE49-F238E27FC236}">
                    <a16:creationId xmlns:a16="http://schemas.microsoft.com/office/drawing/2014/main" id="{C0CC01C0-89EC-4106-B09A-F54D961B89D5}"/>
                  </a:ext>
                </a:extLst>
              </p:cNvPr>
              <p:cNvSpPr/>
              <p:nvPr/>
            </p:nvSpPr>
            <p:spPr>
              <a:xfrm>
                <a:off x="1815140" y="2381746"/>
                <a:ext cx="75384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6740" extrusionOk="0">
                    <a:moveTo>
                      <a:pt x="667" y="0"/>
                    </a:moveTo>
                    <a:lnTo>
                      <a:pt x="667" y="6073"/>
                    </a:lnTo>
                    <a:cubicBezTo>
                      <a:pt x="667" y="6430"/>
                      <a:pt x="381" y="6740"/>
                      <a:pt x="0" y="6740"/>
                    </a:cubicBezTo>
                    <a:lnTo>
                      <a:pt x="667" y="6740"/>
                    </a:lnTo>
                    <a:cubicBezTo>
                      <a:pt x="1048" y="6740"/>
                      <a:pt x="1334" y="6430"/>
                      <a:pt x="1334" y="6073"/>
                    </a:cubicBezTo>
                    <a:lnTo>
                      <a:pt x="1334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8906;p64">
                <a:extLst>
                  <a:ext uri="{FF2B5EF4-FFF2-40B4-BE49-F238E27FC236}">
                    <a16:creationId xmlns:a16="http://schemas.microsoft.com/office/drawing/2014/main" id="{4A53EBFC-2BB0-41E6-964D-60D5363B4BC9}"/>
                  </a:ext>
                </a:extLst>
              </p:cNvPr>
              <p:cNvSpPr/>
              <p:nvPr/>
            </p:nvSpPr>
            <p:spPr>
              <a:xfrm>
                <a:off x="1395202" y="2381746"/>
                <a:ext cx="457618" cy="37396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6073" extrusionOk="0">
                    <a:moveTo>
                      <a:pt x="1" y="0"/>
                    </a:moveTo>
                    <a:lnTo>
                      <a:pt x="1" y="5954"/>
                    </a:lnTo>
                    <a:cubicBezTo>
                      <a:pt x="1" y="6025"/>
                      <a:pt x="49" y="6073"/>
                      <a:pt x="96" y="6073"/>
                    </a:cubicBezTo>
                    <a:lnTo>
                      <a:pt x="8003" y="6073"/>
                    </a:lnTo>
                    <a:cubicBezTo>
                      <a:pt x="8050" y="6073"/>
                      <a:pt x="8098" y="6025"/>
                      <a:pt x="8098" y="5954"/>
                    </a:cubicBezTo>
                    <a:lnTo>
                      <a:pt x="80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8907;p64">
                <a:extLst>
                  <a:ext uri="{FF2B5EF4-FFF2-40B4-BE49-F238E27FC236}">
                    <a16:creationId xmlns:a16="http://schemas.microsoft.com/office/drawing/2014/main" id="{CF9B69E9-555E-4903-9511-79D95F3F8C4F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371440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1692" extrusionOk="0">
                    <a:moveTo>
                      <a:pt x="667" y="0"/>
                    </a:move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  <a:lnTo>
                      <a:pt x="6478" y="1691"/>
                    </a:lnTo>
                    <a:lnTo>
                      <a:pt x="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8908;p64">
                <a:extLst>
                  <a:ext uri="{FF2B5EF4-FFF2-40B4-BE49-F238E27FC236}">
                    <a16:creationId xmlns:a16="http://schemas.microsoft.com/office/drawing/2014/main" id="{CF621B06-B94B-45B3-9C9B-7E44E2D85D00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1977" y="2049"/>
                    </a:lnTo>
                    <a:cubicBezTo>
                      <a:pt x="2001" y="2049"/>
                      <a:pt x="2025" y="2025"/>
                      <a:pt x="2025" y="1977"/>
                    </a:cubicBezTo>
                    <a:lnTo>
                      <a:pt x="202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8909;p64">
                <a:extLst>
                  <a:ext uri="{FF2B5EF4-FFF2-40B4-BE49-F238E27FC236}">
                    <a16:creationId xmlns:a16="http://schemas.microsoft.com/office/drawing/2014/main" id="{686CC1C8-1579-4CB6-A8C4-64357D0044F0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8910;p64">
                <a:extLst>
                  <a:ext uri="{FF2B5EF4-FFF2-40B4-BE49-F238E27FC236}">
                    <a16:creationId xmlns:a16="http://schemas.microsoft.com/office/drawing/2014/main" id="{C23ADFE9-CCE1-4E1D-B2B6-F7FA0725A1C9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1977"/>
                    </a:lnTo>
                    <a:cubicBezTo>
                      <a:pt x="0" y="2025"/>
                      <a:pt x="48" y="2049"/>
                      <a:pt x="72" y="2049"/>
                    </a:cubicBez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8911;p64">
                <a:extLst>
                  <a:ext uri="{FF2B5EF4-FFF2-40B4-BE49-F238E27FC236}">
                    <a16:creationId xmlns:a16="http://schemas.microsoft.com/office/drawing/2014/main" id="{AFCFD092-D106-4710-9974-153EA8F07CEC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25" y="2025"/>
                    </a:lnTo>
                    <a:lnTo>
                      <a:pt x="2025" y="48"/>
                    </a:lnTo>
                    <a:cubicBezTo>
                      <a:pt x="2025" y="24"/>
                      <a:pt x="2001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8912;p64">
                <a:extLst>
                  <a:ext uri="{FF2B5EF4-FFF2-40B4-BE49-F238E27FC236}">
                    <a16:creationId xmlns:a16="http://schemas.microsoft.com/office/drawing/2014/main" id="{B4144F09-FBBF-4A2A-B8A3-DB38C6D33429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8913;p64">
                <a:extLst>
                  <a:ext uri="{FF2B5EF4-FFF2-40B4-BE49-F238E27FC236}">
                    <a16:creationId xmlns:a16="http://schemas.microsoft.com/office/drawing/2014/main" id="{9FCFC8D5-79EA-4A49-AE8B-5A49BA4FBD32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72" y="0"/>
                    </a:moveTo>
                    <a:cubicBezTo>
                      <a:pt x="48" y="0"/>
                      <a:pt x="0" y="24"/>
                      <a:pt x="0" y="48"/>
                    </a:cubicBez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8914;p64">
                <a:extLst>
                  <a:ext uri="{FF2B5EF4-FFF2-40B4-BE49-F238E27FC236}">
                    <a16:creationId xmlns:a16="http://schemas.microsoft.com/office/drawing/2014/main" id="{708A613C-C566-49DB-B39D-0D3AAF305297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extrusionOk="0">
                    <a:moveTo>
                      <a:pt x="334" y="0"/>
                    </a:move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8915;p64">
                <a:extLst>
                  <a:ext uri="{FF2B5EF4-FFF2-40B4-BE49-F238E27FC236}">
                    <a16:creationId xmlns:a16="http://schemas.microsoft.com/office/drawing/2014/main" id="{445C4709-942B-48D4-9452-86A4692B12FF}"/>
                  </a:ext>
                </a:extLst>
              </p:cNvPr>
              <p:cNvSpPr/>
              <p:nvPr/>
            </p:nvSpPr>
            <p:spPr>
              <a:xfrm>
                <a:off x="1474601" y="2236553"/>
                <a:ext cx="56623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692" extrusionOk="0">
                    <a:moveTo>
                      <a:pt x="1" y="0"/>
                    </a:moveTo>
                    <a:cubicBezTo>
                      <a:pt x="191" y="0"/>
                      <a:pt x="334" y="143"/>
                      <a:pt x="334" y="334"/>
                    </a:cubicBezTo>
                    <a:lnTo>
                      <a:pt x="334" y="1358"/>
                    </a:lnTo>
                    <a:cubicBezTo>
                      <a:pt x="334" y="1548"/>
                      <a:pt x="191" y="1691"/>
                      <a:pt x="1" y="1691"/>
                    </a:cubicBezTo>
                    <a:lnTo>
                      <a:pt x="668" y="1691"/>
                    </a:lnTo>
                    <a:cubicBezTo>
                      <a:pt x="858" y="1691"/>
                      <a:pt x="1001" y="1548"/>
                      <a:pt x="1001" y="1358"/>
                    </a:cubicBezTo>
                    <a:lnTo>
                      <a:pt x="1001" y="334"/>
                    </a:lnTo>
                    <a:cubicBezTo>
                      <a:pt x="1001" y="143"/>
                      <a:pt x="858" y="0"/>
                      <a:pt x="668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8916;p64">
                <a:extLst>
                  <a:ext uri="{FF2B5EF4-FFF2-40B4-BE49-F238E27FC236}">
                    <a16:creationId xmlns:a16="http://schemas.microsoft.com/office/drawing/2014/main" id="{CCD198F1-DE98-4FD9-B77C-CC70B0C16A2E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extrusionOk="0">
                    <a:moveTo>
                      <a:pt x="72" y="0"/>
                    </a:moveTo>
                    <a:cubicBezTo>
                      <a:pt x="24" y="0"/>
                      <a:pt x="0" y="48"/>
                      <a:pt x="0" y="72"/>
                    </a:cubicBezTo>
                    <a:lnTo>
                      <a:pt x="0" y="643"/>
                    </a:lnTo>
                    <a:cubicBezTo>
                      <a:pt x="0" y="691"/>
                      <a:pt x="24" y="715"/>
                      <a:pt x="72" y="715"/>
                    </a:cubicBezTo>
                    <a:lnTo>
                      <a:pt x="643" y="715"/>
                    </a:lnTo>
                    <a:cubicBezTo>
                      <a:pt x="667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67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8917;p64">
                <a:extLst>
                  <a:ext uri="{FF2B5EF4-FFF2-40B4-BE49-F238E27FC236}">
                    <a16:creationId xmlns:a16="http://schemas.microsoft.com/office/drawing/2014/main" id="{5FC3DB6C-0568-4405-A37C-C0CA7301B9B4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extrusionOk="0">
                    <a:moveTo>
                      <a:pt x="72" y="0"/>
                    </a:moveTo>
                    <a:cubicBezTo>
                      <a:pt x="25" y="0"/>
                      <a:pt x="1" y="48"/>
                      <a:pt x="1" y="72"/>
                    </a:cubicBezTo>
                    <a:lnTo>
                      <a:pt x="1" y="643"/>
                    </a:lnTo>
                    <a:cubicBezTo>
                      <a:pt x="1" y="691"/>
                      <a:pt x="25" y="715"/>
                      <a:pt x="72" y="715"/>
                    </a:cubicBezTo>
                    <a:lnTo>
                      <a:pt x="644" y="715"/>
                    </a:lnTo>
                    <a:cubicBezTo>
                      <a:pt x="691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91" y="0"/>
                      <a:pt x="6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8918;p64">
                <a:extLst>
                  <a:ext uri="{FF2B5EF4-FFF2-40B4-BE49-F238E27FC236}">
                    <a16:creationId xmlns:a16="http://schemas.microsoft.com/office/drawing/2014/main" id="{A67F00B5-C52D-4A21-87AE-8A01EE018B4B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extrusionOk="0">
                    <a:moveTo>
                      <a:pt x="72" y="0"/>
                    </a:moveTo>
                    <a:cubicBezTo>
                      <a:pt x="24" y="0"/>
                      <a:pt x="0" y="24"/>
                      <a:pt x="0" y="48"/>
                    </a:cubicBezTo>
                    <a:lnTo>
                      <a:pt x="0" y="643"/>
                    </a:lnTo>
                    <a:cubicBezTo>
                      <a:pt x="0" y="667"/>
                      <a:pt x="24" y="691"/>
                      <a:pt x="72" y="691"/>
                    </a:cubicBezTo>
                    <a:lnTo>
                      <a:pt x="643" y="691"/>
                    </a:lnTo>
                    <a:cubicBezTo>
                      <a:pt x="691" y="691"/>
                      <a:pt x="715" y="667"/>
                      <a:pt x="715" y="643"/>
                    </a:cubicBezTo>
                    <a:lnTo>
                      <a:pt x="715" y="48"/>
                    </a:lnTo>
                    <a:cubicBezTo>
                      <a:pt x="715" y="24"/>
                      <a:pt x="691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8919;p64">
                <a:extLst>
                  <a:ext uri="{FF2B5EF4-FFF2-40B4-BE49-F238E27FC236}">
                    <a16:creationId xmlns:a16="http://schemas.microsoft.com/office/drawing/2014/main" id="{E5B5F1B4-33BB-4414-83B3-E535188A9D10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extrusionOk="0">
                    <a:moveTo>
                      <a:pt x="2429" y="0"/>
                    </a:moveTo>
                    <a:cubicBezTo>
                      <a:pt x="1072" y="0"/>
                      <a:pt x="0" y="1096"/>
                      <a:pt x="0" y="2453"/>
                    </a:cubicBezTo>
                    <a:cubicBezTo>
                      <a:pt x="0" y="3787"/>
                      <a:pt x="1072" y="4882"/>
                      <a:pt x="2429" y="4882"/>
                    </a:cubicBezTo>
                    <a:cubicBezTo>
                      <a:pt x="3787" y="4882"/>
                      <a:pt x="4858" y="3787"/>
                      <a:pt x="4858" y="2453"/>
                    </a:cubicBezTo>
                    <a:cubicBezTo>
                      <a:pt x="4858" y="1096"/>
                      <a:pt x="3787" y="0"/>
                      <a:pt x="2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8920;p64">
                <a:extLst>
                  <a:ext uri="{FF2B5EF4-FFF2-40B4-BE49-F238E27FC236}">
                    <a16:creationId xmlns:a16="http://schemas.microsoft.com/office/drawing/2014/main" id="{B9CE750B-3639-4112-8866-F4D06C5697FC}"/>
                  </a:ext>
                </a:extLst>
              </p:cNvPr>
              <p:cNvSpPr/>
              <p:nvPr/>
            </p:nvSpPr>
            <p:spPr>
              <a:xfrm>
                <a:off x="1823165" y="2174978"/>
                <a:ext cx="156194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4883" extrusionOk="0">
                    <a:moveTo>
                      <a:pt x="334" y="0"/>
                    </a:moveTo>
                    <a:cubicBezTo>
                      <a:pt x="215" y="0"/>
                      <a:pt x="120" y="0"/>
                      <a:pt x="1" y="24"/>
                    </a:cubicBezTo>
                    <a:cubicBezTo>
                      <a:pt x="549" y="96"/>
                      <a:pt x="1025" y="357"/>
                      <a:pt x="1382" y="715"/>
                    </a:cubicBezTo>
                    <a:cubicBezTo>
                      <a:pt x="1835" y="1167"/>
                      <a:pt x="2097" y="1763"/>
                      <a:pt x="2097" y="2453"/>
                    </a:cubicBezTo>
                    <a:cubicBezTo>
                      <a:pt x="2097" y="3120"/>
                      <a:pt x="1835" y="3715"/>
                      <a:pt x="1382" y="4168"/>
                    </a:cubicBezTo>
                    <a:cubicBezTo>
                      <a:pt x="1025" y="4525"/>
                      <a:pt x="549" y="4787"/>
                      <a:pt x="1" y="4858"/>
                    </a:cubicBezTo>
                    <a:cubicBezTo>
                      <a:pt x="120" y="4882"/>
                      <a:pt x="215" y="4882"/>
                      <a:pt x="334" y="4882"/>
                    </a:cubicBezTo>
                    <a:cubicBezTo>
                      <a:pt x="1001" y="4882"/>
                      <a:pt x="1620" y="4620"/>
                      <a:pt x="2049" y="4168"/>
                    </a:cubicBezTo>
                    <a:cubicBezTo>
                      <a:pt x="2501" y="3715"/>
                      <a:pt x="2763" y="3120"/>
                      <a:pt x="2763" y="2453"/>
                    </a:cubicBezTo>
                    <a:cubicBezTo>
                      <a:pt x="2763" y="1763"/>
                      <a:pt x="2501" y="1167"/>
                      <a:pt x="2049" y="715"/>
                    </a:cubicBezTo>
                    <a:cubicBezTo>
                      <a:pt x="1620" y="286"/>
                      <a:pt x="1001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8921;p64">
                <a:extLst>
                  <a:ext uri="{FF2B5EF4-FFF2-40B4-BE49-F238E27FC236}">
                    <a16:creationId xmlns:a16="http://schemas.microsoft.com/office/drawing/2014/main" id="{C7F6FD58-5DA1-43D9-AFA9-F2BCA57A74D1}"/>
                  </a:ext>
                </a:extLst>
              </p:cNvPr>
              <p:cNvSpPr/>
              <p:nvPr/>
            </p:nvSpPr>
            <p:spPr>
              <a:xfrm>
                <a:off x="1781459" y="2235999"/>
                <a:ext cx="121157" cy="178390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97" extrusionOk="0">
                    <a:moveTo>
                      <a:pt x="423" y="0"/>
                    </a:moveTo>
                    <a:cubicBezTo>
                      <a:pt x="370" y="0"/>
                      <a:pt x="316" y="12"/>
                      <a:pt x="263" y="33"/>
                    </a:cubicBezTo>
                    <a:cubicBezTo>
                      <a:pt x="96" y="105"/>
                      <a:pt x="1" y="248"/>
                      <a:pt x="1" y="438"/>
                    </a:cubicBezTo>
                    <a:lnTo>
                      <a:pt x="1" y="914"/>
                    </a:lnTo>
                    <a:cubicBezTo>
                      <a:pt x="1" y="1153"/>
                      <a:pt x="48" y="1391"/>
                      <a:pt x="167" y="1605"/>
                    </a:cubicBezTo>
                    <a:cubicBezTo>
                      <a:pt x="286" y="1819"/>
                      <a:pt x="334" y="2057"/>
                      <a:pt x="286" y="2319"/>
                    </a:cubicBezTo>
                    <a:lnTo>
                      <a:pt x="239" y="2605"/>
                    </a:lnTo>
                    <a:cubicBezTo>
                      <a:pt x="215" y="2724"/>
                      <a:pt x="310" y="2867"/>
                      <a:pt x="429" y="2891"/>
                    </a:cubicBezTo>
                    <a:cubicBezTo>
                      <a:pt x="449" y="2895"/>
                      <a:pt x="470" y="2897"/>
                      <a:pt x="490" y="2897"/>
                    </a:cubicBezTo>
                    <a:cubicBezTo>
                      <a:pt x="593" y="2897"/>
                      <a:pt x="699" y="2847"/>
                      <a:pt x="739" y="2748"/>
                    </a:cubicBezTo>
                    <a:lnTo>
                      <a:pt x="929" y="2272"/>
                    </a:lnTo>
                    <a:cubicBezTo>
                      <a:pt x="953" y="2224"/>
                      <a:pt x="1025" y="2177"/>
                      <a:pt x="1072" y="2177"/>
                    </a:cubicBezTo>
                    <a:cubicBezTo>
                      <a:pt x="1120" y="2177"/>
                      <a:pt x="1191" y="2224"/>
                      <a:pt x="1191" y="2272"/>
                    </a:cubicBezTo>
                    <a:lnTo>
                      <a:pt x="1406" y="2748"/>
                    </a:lnTo>
                    <a:cubicBezTo>
                      <a:pt x="1445" y="2847"/>
                      <a:pt x="1551" y="2897"/>
                      <a:pt x="1654" y="2897"/>
                    </a:cubicBezTo>
                    <a:cubicBezTo>
                      <a:pt x="1675" y="2897"/>
                      <a:pt x="1695" y="2895"/>
                      <a:pt x="1715" y="2891"/>
                    </a:cubicBezTo>
                    <a:cubicBezTo>
                      <a:pt x="1834" y="2867"/>
                      <a:pt x="1930" y="2724"/>
                      <a:pt x="1906" y="2605"/>
                    </a:cubicBezTo>
                    <a:lnTo>
                      <a:pt x="1858" y="2319"/>
                    </a:lnTo>
                    <a:cubicBezTo>
                      <a:pt x="1811" y="2057"/>
                      <a:pt x="1858" y="1819"/>
                      <a:pt x="1977" y="1605"/>
                    </a:cubicBezTo>
                    <a:cubicBezTo>
                      <a:pt x="2096" y="1391"/>
                      <a:pt x="2144" y="1153"/>
                      <a:pt x="2144" y="914"/>
                    </a:cubicBezTo>
                    <a:lnTo>
                      <a:pt x="2144" y="438"/>
                    </a:lnTo>
                    <a:cubicBezTo>
                      <a:pt x="2144" y="248"/>
                      <a:pt x="2049" y="105"/>
                      <a:pt x="1882" y="33"/>
                    </a:cubicBezTo>
                    <a:cubicBezTo>
                      <a:pt x="1828" y="12"/>
                      <a:pt x="1770" y="0"/>
                      <a:pt x="1713" y="0"/>
                    </a:cubicBezTo>
                    <a:cubicBezTo>
                      <a:pt x="1644" y="0"/>
                      <a:pt x="1577" y="18"/>
                      <a:pt x="1525" y="57"/>
                    </a:cubicBezTo>
                    <a:lnTo>
                      <a:pt x="1287" y="176"/>
                    </a:lnTo>
                    <a:cubicBezTo>
                      <a:pt x="1215" y="224"/>
                      <a:pt x="1144" y="248"/>
                      <a:pt x="1072" y="248"/>
                    </a:cubicBezTo>
                    <a:cubicBezTo>
                      <a:pt x="1001" y="248"/>
                      <a:pt x="929" y="224"/>
                      <a:pt x="858" y="176"/>
                    </a:cubicBezTo>
                    <a:lnTo>
                      <a:pt x="620" y="57"/>
                    </a:lnTo>
                    <a:cubicBezTo>
                      <a:pt x="554" y="18"/>
                      <a:pt x="489" y="0"/>
                      <a:pt x="4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8922;p64">
                <a:extLst>
                  <a:ext uri="{FF2B5EF4-FFF2-40B4-BE49-F238E27FC236}">
                    <a16:creationId xmlns:a16="http://schemas.microsoft.com/office/drawing/2014/main" id="{569B400C-488C-410F-8A16-CA3DAA529D83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fill="none" extrusionOk="0">
                    <a:moveTo>
                      <a:pt x="2429" y="4882"/>
                    </a:moveTo>
                    <a:lnTo>
                      <a:pt x="2429" y="4882"/>
                    </a:lnTo>
                    <a:cubicBezTo>
                      <a:pt x="1072" y="4882"/>
                      <a:pt x="0" y="3787"/>
                      <a:pt x="0" y="2453"/>
                    </a:cubicBezTo>
                    <a:lnTo>
                      <a:pt x="0" y="2453"/>
                    </a:lnTo>
                    <a:cubicBezTo>
                      <a:pt x="0" y="1096"/>
                      <a:pt x="1072" y="0"/>
                      <a:pt x="2429" y="0"/>
                    </a:cubicBezTo>
                    <a:lnTo>
                      <a:pt x="2429" y="0"/>
                    </a:lnTo>
                    <a:cubicBezTo>
                      <a:pt x="3787" y="0"/>
                      <a:pt x="4858" y="1096"/>
                      <a:pt x="4858" y="2453"/>
                    </a:cubicBezTo>
                    <a:lnTo>
                      <a:pt x="4858" y="2453"/>
                    </a:lnTo>
                    <a:cubicBezTo>
                      <a:pt x="4858" y="3787"/>
                      <a:pt x="3787" y="4882"/>
                      <a:pt x="2429" y="4882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8923;p64">
                <a:extLst>
                  <a:ext uri="{FF2B5EF4-FFF2-40B4-BE49-F238E27FC236}">
                    <a16:creationId xmlns:a16="http://schemas.microsoft.com/office/drawing/2014/main" id="{793FC67D-DE89-472A-B58A-9C360BA91A54}"/>
                  </a:ext>
                </a:extLst>
              </p:cNvPr>
              <p:cNvSpPr/>
              <p:nvPr/>
            </p:nvSpPr>
            <p:spPr>
              <a:xfrm>
                <a:off x="1781459" y="2235075"/>
                <a:ext cx="121157" cy="180422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930" fill="none" extrusionOk="0">
                    <a:moveTo>
                      <a:pt x="858" y="191"/>
                    </a:moveTo>
                    <a:lnTo>
                      <a:pt x="620" y="72"/>
                    </a:lnTo>
                    <a:cubicBezTo>
                      <a:pt x="501" y="1"/>
                      <a:pt x="382" y="1"/>
                      <a:pt x="263" y="48"/>
                    </a:cubicBezTo>
                    <a:lnTo>
                      <a:pt x="263" y="48"/>
                    </a:lnTo>
                    <a:cubicBezTo>
                      <a:pt x="96" y="120"/>
                      <a:pt x="1" y="263"/>
                      <a:pt x="1" y="453"/>
                    </a:cubicBezTo>
                    <a:lnTo>
                      <a:pt x="1" y="929"/>
                    </a:lnTo>
                    <a:cubicBezTo>
                      <a:pt x="1" y="1168"/>
                      <a:pt x="48" y="1406"/>
                      <a:pt x="167" y="1620"/>
                    </a:cubicBezTo>
                    <a:lnTo>
                      <a:pt x="167" y="1620"/>
                    </a:lnTo>
                    <a:cubicBezTo>
                      <a:pt x="286" y="1834"/>
                      <a:pt x="334" y="2072"/>
                      <a:pt x="286" y="2334"/>
                    </a:cubicBezTo>
                    <a:lnTo>
                      <a:pt x="239" y="2620"/>
                    </a:lnTo>
                    <a:cubicBezTo>
                      <a:pt x="215" y="2739"/>
                      <a:pt x="310" y="2882"/>
                      <a:pt x="429" y="2906"/>
                    </a:cubicBezTo>
                    <a:lnTo>
                      <a:pt x="429" y="2906"/>
                    </a:lnTo>
                    <a:cubicBezTo>
                      <a:pt x="548" y="2930"/>
                      <a:pt x="691" y="2882"/>
                      <a:pt x="739" y="2763"/>
                    </a:cubicBezTo>
                    <a:lnTo>
                      <a:pt x="929" y="2287"/>
                    </a:lnTo>
                    <a:cubicBezTo>
                      <a:pt x="953" y="2239"/>
                      <a:pt x="1025" y="2192"/>
                      <a:pt x="1072" y="2192"/>
                    </a:cubicBezTo>
                    <a:lnTo>
                      <a:pt x="1072" y="2192"/>
                    </a:lnTo>
                    <a:cubicBezTo>
                      <a:pt x="1120" y="2192"/>
                      <a:pt x="1191" y="2239"/>
                      <a:pt x="1191" y="2287"/>
                    </a:cubicBezTo>
                    <a:lnTo>
                      <a:pt x="1406" y="2763"/>
                    </a:lnTo>
                    <a:cubicBezTo>
                      <a:pt x="1453" y="2882"/>
                      <a:pt x="1596" y="2930"/>
                      <a:pt x="1715" y="2906"/>
                    </a:cubicBezTo>
                    <a:lnTo>
                      <a:pt x="1715" y="2906"/>
                    </a:lnTo>
                    <a:cubicBezTo>
                      <a:pt x="1834" y="2882"/>
                      <a:pt x="1930" y="2739"/>
                      <a:pt x="1906" y="2620"/>
                    </a:cubicBezTo>
                    <a:lnTo>
                      <a:pt x="1858" y="2334"/>
                    </a:lnTo>
                    <a:cubicBezTo>
                      <a:pt x="1811" y="2072"/>
                      <a:pt x="1858" y="1834"/>
                      <a:pt x="1977" y="1620"/>
                    </a:cubicBezTo>
                    <a:lnTo>
                      <a:pt x="1977" y="1620"/>
                    </a:lnTo>
                    <a:cubicBezTo>
                      <a:pt x="2096" y="1406"/>
                      <a:pt x="2144" y="1168"/>
                      <a:pt x="2144" y="929"/>
                    </a:cubicBezTo>
                    <a:lnTo>
                      <a:pt x="2144" y="453"/>
                    </a:lnTo>
                    <a:cubicBezTo>
                      <a:pt x="2144" y="263"/>
                      <a:pt x="2049" y="120"/>
                      <a:pt x="1882" y="48"/>
                    </a:cubicBezTo>
                    <a:lnTo>
                      <a:pt x="1882" y="48"/>
                    </a:lnTo>
                    <a:cubicBezTo>
                      <a:pt x="1763" y="1"/>
                      <a:pt x="1620" y="1"/>
                      <a:pt x="1525" y="72"/>
                    </a:cubicBezTo>
                    <a:lnTo>
                      <a:pt x="1287" y="191"/>
                    </a:lnTo>
                    <a:cubicBezTo>
                      <a:pt x="1215" y="239"/>
                      <a:pt x="1144" y="263"/>
                      <a:pt x="1072" y="263"/>
                    </a:cubicBezTo>
                    <a:lnTo>
                      <a:pt x="1072" y="263"/>
                    </a:lnTo>
                    <a:cubicBezTo>
                      <a:pt x="1001" y="263"/>
                      <a:pt x="929" y="239"/>
                      <a:pt x="858" y="1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8924;p64">
                <a:extLst>
                  <a:ext uri="{FF2B5EF4-FFF2-40B4-BE49-F238E27FC236}">
                    <a16:creationId xmlns:a16="http://schemas.microsoft.com/office/drawing/2014/main" id="{B973D150-9187-4138-BB24-DC6FA44BBB39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91546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692" fill="none" extrusionOk="0">
                    <a:moveTo>
                      <a:pt x="1619" y="0"/>
                    </a:moveTo>
                    <a:lnTo>
                      <a:pt x="667" y="0"/>
                    </a:ln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8925;p64">
                <a:extLst>
                  <a:ext uri="{FF2B5EF4-FFF2-40B4-BE49-F238E27FC236}">
                    <a16:creationId xmlns:a16="http://schemas.microsoft.com/office/drawing/2014/main" id="{F689866C-4478-454B-91DD-4FB8EBD853F5}"/>
                  </a:ext>
                </a:extLst>
              </p:cNvPr>
              <p:cNvSpPr/>
              <p:nvPr/>
            </p:nvSpPr>
            <p:spPr>
              <a:xfrm>
                <a:off x="1531169" y="2277623"/>
                <a:ext cx="179024" cy="62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1" fill="none" extrusionOk="0">
                    <a:moveTo>
                      <a:pt x="316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8926;p64">
                <a:extLst>
                  <a:ext uri="{FF2B5EF4-FFF2-40B4-BE49-F238E27FC236}">
                    <a16:creationId xmlns:a16="http://schemas.microsoft.com/office/drawing/2014/main" id="{62FA28FD-3F69-46A4-9020-E5DFE6BC8BE5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35397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001" fill="none" extrusionOk="0">
                    <a:moveTo>
                      <a:pt x="0" y="1000"/>
                    </a:moveTo>
                    <a:lnTo>
                      <a:pt x="0" y="0"/>
                    </a:lnTo>
                    <a:lnTo>
                      <a:pt x="6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8927;p64">
                <a:extLst>
                  <a:ext uri="{FF2B5EF4-FFF2-40B4-BE49-F238E27FC236}">
                    <a16:creationId xmlns:a16="http://schemas.microsoft.com/office/drawing/2014/main" id="{483FA7BE-0E71-4DBB-8CD6-A58E0C965BFD}"/>
                  </a:ext>
                </a:extLst>
              </p:cNvPr>
              <p:cNvSpPr/>
              <p:nvPr/>
            </p:nvSpPr>
            <p:spPr>
              <a:xfrm>
                <a:off x="1357565" y="2468258"/>
                <a:ext cx="532946" cy="328516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5335" fill="none" extrusionOk="0">
                    <a:moveTo>
                      <a:pt x="9431" y="0"/>
                    </a:moveTo>
                    <a:lnTo>
                      <a:pt x="9431" y="4668"/>
                    </a:lnTo>
                    <a:cubicBezTo>
                      <a:pt x="9431" y="5025"/>
                      <a:pt x="9145" y="5335"/>
                      <a:pt x="8764" y="5335"/>
                    </a:cubicBezTo>
                    <a:lnTo>
                      <a:pt x="667" y="5335"/>
                    </a:lnTo>
                    <a:cubicBezTo>
                      <a:pt x="286" y="5335"/>
                      <a:pt x="0" y="5025"/>
                      <a:pt x="0" y="4668"/>
                    </a:cubicBezTo>
                    <a:lnTo>
                      <a:pt x="0" y="35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8928;p64">
                <a:extLst>
                  <a:ext uri="{FF2B5EF4-FFF2-40B4-BE49-F238E27FC236}">
                    <a16:creationId xmlns:a16="http://schemas.microsoft.com/office/drawing/2014/main" id="{1091CB36-7950-486F-821E-6BD09E78614A}"/>
                  </a:ext>
                </a:extLst>
              </p:cNvPr>
              <p:cNvSpPr/>
              <p:nvPr/>
            </p:nvSpPr>
            <p:spPr>
              <a:xfrm>
                <a:off x="1395202" y="2384640"/>
                <a:ext cx="358047" cy="371066"/>
              </a:xfrm>
              <a:custGeom>
                <a:avLst/>
                <a:gdLst/>
                <a:ahLst/>
                <a:cxnLst/>
                <a:rect l="l" t="t" r="r" b="b"/>
                <a:pathLst>
                  <a:path w="6336" h="6026" fill="none" extrusionOk="0">
                    <a:moveTo>
                      <a:pt x="6336" y="6026"/>
                    </a:moveTo>
                    <a:lnTo>
                      <a:pt x="96" y="6026"/>
                    </a:lnTo>
                    <a:cubicBezTo>
                      <a:pt x="49" y="6026"/>
                      <a:pt x="1" y="5978"/>
                      <a:pt x="1" y="5907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8929;p64">
                <a:extLst>
                  <a:ext uri="{FF2B5EF4-FFF2-40B4-BE49-F238E27FC236}">
                    <a16:creationId xmlns:a16="http://schemas.microsoft.com/office/drawing/2014/main" id="{946E4478-D662-4EB7-B30F-6B54CB6D4896}"/>
                  </a:ext>
                </a:extLst>
              </p:cNvPr>
              <p:cNvSpPr/>
              <p:nvPr/>
            </p:nvSpPr>
            <p:spPr>
              <a:xfrm>
                <a:off x="1796265" y="2477063"/>
                <a:ext cx="56567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4525" fill="none" extrusionOk="0">
                    <a:moveTo>
                      <a:pt x="1001" y="0"/>
                    </a:moveTo>
                    <a:lnTo>
                      <a:pt x="1001" y="4406"/>
                    </a:lnTo>
                    <a:cubicBezTo>
                      <a:pt x="1001" y="4477"/>
                      <a:pt x="953" y="4525"/>
                      <a:pt x="906" y="4525"/>
                    </a:cubicBezTo>
                    <a:lnTo>
                      <a:pt x="1" y="4525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8930;p64">
                <a:extLst>
                  <a:ext uri="{FF2B5EF4-FFF2-40B4-BE49-F238E27FC236}">
                    <a16:creationId xmlns:a16="http://schemas.microsoft.com/office/drawing/2014/main" id="{66C76771-EABF-47EA-9043-49F4856C0156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fill="none" extrusionOk="0">
                    <a:moveTo>
                      <a:pt x="2025" y="1"/>
                    </a:moveTo>
                    <a:lnTo>
                      <a:pt x="2025" y="1977"/>
                    </a:lnTo>
                    <a:cubicBezTo>
                      <a:pt x="2025" y="2025"/>
                      <a:pt x="2001" y="2049"/>
                      <a:pt x="1977" y="2049"/>
                    </a:cubicBezTo>
                    <a:lnTo>
                      <a:pt x="0" y="2049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8931;p64">
                <a:extLst>
                  <a:ext uri="{FF2B5EF4-FFF2-40B4-BE49-F238E27FC236}">
                    <a16:creationId xmlns:a16="http://schemas.microsoft.com/office/drawing/2014/main" id="{EC9A7E9D-51AF-4F6A-96DB-A5817F0CABC7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0" y="1"/>
                    </a:moveTo>
                    <a:lnTo>
                      <a:pt x="2048" y="1"/>
                    </a:lnTo>
                    <a:lnTo>
                      <a:pt x="2048" y="2049"/>
                    </a:lnTo>
                    <a:lnTo>
                      <a:pt x="0" y="204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8932;p64">
                <a:extLst>
                  <a:ext uri="{FF2B5EF4-FFF2-40B4-BE49-F238E27FC236}">
                    <a16:creationId xmlns:a16="http://schemas.microsoft.com/office/drawing/2014/main" id="{A4D73E5D-A422-4E04-92C9-708228F67FEA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2048" y="2049"/>
                    </a:moveTo>
                    <a:lnTo>
                      <a:pt x="72" y="2049"/>
                    </a:lnTo>
                    <a:cubicBezTo>
                      <a:pt x="48" y="2049"/>
                      <a:pt x="0" y="2025"/>
                      <a:pt x="0" y="1977"/>
                    </a:cubicBezTo>
                    <a:lnTo>
                      <a:pt x="0" y="1"/>
                    </a:lnTo>
                    <a:lnTo>
                      <a:pt x="2048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8933;p64">
                <a:extLst>
                  <a:ext uri="{FF2B5EF4-FFF2-40B4-BE49-F238E27FC236}">
                    <a16:creationId xmlns:a16="http://schemas.microsoft.com/office/drawing/2014/main" id="{84744937-8715-4F54-A5CE-BBCDF1C421D4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fill="none" extrusionOk="0">
                    <a:moveTo>
                      <a:pt x="2025" y="429"/>
                    </a:moveTo>
                    <a:lnTo>
                      <a:pt x="2025" y="2025"/>
                    </a:lnTo>
                    <a:lnTo>
                      <a:pt x="0" y="2025"/>
                    </a:lnTo>
                    <a:lnTo>
                      <a:pt x="0" y="0"/>
                    </a:lnTo>
                    <a:lnTo>
                      <a:pt x="1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8934;p64">
                <a:extLst>
                  <a:ext uri="{FF2B5EF4-FFF2-40B4-BE49-F238E27FC236}">
                    <a16:creationId xmlns:a16="http://schemas.microsoft.com/office/drawing/2014/main" id="{A7178FC6-2E75-47BF-A4FC-F95DEEE48D23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0"/>
                    </a:ln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8935;p64">
                <a:extLst>
                  <a:ext uri="{FF2B5EF4-FFF2-40B4-BE49-F238E27FC236}">
                    <a16:creationId xmlns:a16="http://schemas.microsoft.com/office/drawing/2014/main" id="{A47C1ADE-75F2-40ED-9AE7-9FFC393E322D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48"/>
                    </a:lnTo>
                    <a:cubicBezTo>
                      <a:pt x="0" y="24"/>
                      <a:pt x="48" y="0"/>
                      <a:pt x="72" y="0"/>
                    </a:cubicBez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8936;p64">
                <a:extLst>
                  <a:ext uri="{FF2B5EF4-FFF2-40B4-BE49-F238E27FC236}">
                    <a16:creationId xmlns:a16="http://schemas.microsoft.com/office/drawing/2014/main" id="{0086000F-7118-43E0-9BFF-14D04F4B839B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fill="none" extrusionOk="0">
                    <a:moveTo>
                      <a:pt x="1096" y="0"/>
                    </a:moveTo>
                    <a:lnTo>
                      <a:pt x="334" y="0"/>
                    </a:ln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18937;p64">
                <a:extLst>
                  <a:ext uri="{FF2B5EF4-FFF2-40B4-BE49-F238E27FC236}">
                    <a16:creationId xmlns:a16="http://schemas.microsoft.com/office/drawing/2014/main" id="{9B0E79FE-1C88-44EE-B62C-1CD9C3AA6382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fill="none" extrusionOk="0">
                    <a:moveTo>
                      <a:pt x="643" y="715"/>
                    </a:moveTo>
                    <a:lnTo>
                      <a:pt x="72" y="715"/>
                    </a:lnTo>
                    <a:cubicBezTo>
                      <a:pt x="24" y="715"/>
                      <a:pt x="0" y="691"/>
                      <a:pt x="0" y="643"/>
                    </a:cubicBezTo>
                    <a:lnTo>
                      <a:pt x="0" y="72"/>
                    </a:lnTo>
                    <a:cubicBezTo>
                      <a:pt x="0" y="48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67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67" y="715"/>
                      <a:pt x="643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8938;p64">
                <a:extLst>
                  <a:ext uri="{FF2B5EF4-FFF2-40B4-BE49-F238E27FC236}">
                    <a16:creationId xmlns:a16="http://schemas.microsoft.com/office/drawing/2014/main" id="{CB360A8E-F53C-42B1-8FB7-722F613E56CA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fill="none" extrusionOk="0">
                    <a:moveTo>
                      <a:pt x="644" y="715"/>
                    </a:moveTo>
                    <a:lnTo>
                      <a:pt x="72" y="715"/>
                    </a:lnTo>
                    <a:cubicBezTo>
                      <a:pt x="25" y="715"/>
                      <a:pt x="1" y="691"/>
                      <a:pt x="1" y="643"/>
                    </a:cubicBezTo>
                    <a:lnTo>
                      <a:pt x="1" y="72"/>
                    </a:lnTo>
                    <a:cubicBezTo>
                      <a:pt x="1" y="48"/>
                      <a:pt x="25" y="0"/>
                      <a:pt x="72" y="0"/>
                    </a:cubicBezTo>
                    <a:lnTo>
                      <a:pt x="644" y="0"/>
                    </a:lnTo>
                    <a:cubicBezTo>
                      <a:pt x="691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91" y="715"/>
                      <a:pt x="644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8939;p64">
                <a:extLst>
                  <a:ext uri="{FF2B5EF4-FFF2-40B4-BE49-F238E27FC236}">
                    <a16:creationId xmlns:a16="http://schemas.microsoft.com/office/drawing/2014/main" id="{10466941-943C-4295-B1D0-22BA72FE060F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fill="none" extrusionOk="0">
                    <a:moveTo>
                      <a:pt x="643" y="691"/>
                    </a:moveTo>
                    <a:lnTo>
                      <a:pt x="72" y="691"/>
                    </a:lnTo>
                    <a:cubicBezTo>
                      <a:pt x="24" y="691"/>
                      <a:pt x="0" y="667"/>
                      <a:pt x="0" y="643"/>
                    </a:cubicBezTo>
                    <a:lnTo>
                      <a:pt x="0" y="48"/>
                    </a:lnTo>
                    <a:cubicBezTo>
                      <a:pt x="0" y="24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91" y="0"/>
                      <a:pt x="715" y="24"/>
                      <a:pt x="715" y="48"/>
                    </a:cubicBezTo>
                    <a:lnTo>
                      <a:pt x="715" y="643"/>
                    </a:lnTo>
                    <a:cubicBezTo>
                      <a:pt x="715" y="667"/>
                      <a:pt x="691" y="691"/>
                      <a:pt x="643" y="6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F62EC57-9A23-4CCC-AE8C-4A0D120AA23E}"/>
                </a:ext>
              </a:extLst>
            </p:cNvPr>
            <p:cNvSpPr txBox="1"/>
            <p:nvPr/>
          </p:nvSpPr>
          <p:spPr>
            <a:xfrm>
              <a:off x="706592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92CACBEB-3C38-4784-B452-D3F33EF5CE61}"/>
                </a:ext>
              </a:extLst>
            </p:cNvPr>
            <p:cNvSpPr txBox="1"/>
            <p:nvPr/>
          </p:nvSpPr>
          <p:spPr>
            <a:xfrm>
              <a:off x="2542470" y="1742398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39D5CBC7-EF59-4BD2-A61C-8ED000F77AEE}"/>
                </a:ext>
              </a:extLst>
            </p:cNvPr>
            <p:cNvSpPr txBox="1"/>
            <p:nvPr/>
          </p:nvSpPr>
          <p:spPr>
            <a:xfrm>
              <a:off x="9173072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B6CA2CC-46E5-4B32-BAAA-CEAB027D856A}"/>
                </a:ext>
              </a:extLst>
            </p:cNvPr>
            <p:cNvSpPr txBox="1"/>
            <p:nvPr/>
          </p:nvSpPr>
          <p:spPr>
            <a:xfrm>
              <a:off x="6344211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72053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3F5E7844-41EB-482D-95E6-A41A52CF59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452714"/>
              </p:ext>
            </p:extLst>
          </p:nvPr>
        </p:nvGraphicFramePr>
        <p:xfrm>
          <a:off x="3539253" y="2067616"/>
          <a:ext cx="2304001" cy="372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4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</a:t>
                      </a:r>
                      <a:endParaRPr lang="ko-KR" altLang="en-US" sz="1400" b="1" dirty="0">
                        <a:solidFill>
                          <a:schemeClr val="accent4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b"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46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300" b="1" dirty="0">
                          <a:solidFill>
                            <a:schemeClr val="accent4"/>
                          </a:solidFill>
                          <a:latin typeface="+mn-lt"/>
                          <a:cs typeface="B Nazanin" panose="00000400000000000000" pitchFamily="2" charset="-78"/>
                        </a:rPr>
                        <a:t>$100</a:t>
                      </a:r>
                      <a:endParaRPr lang="ko-KR" altLang="en-US" sz="3300" b="1" dirty="0">
                        <a:solidFill>
                          <a:schemeClr val="accent4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423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 anchor="ctr"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ko-KR" altLang="en-US" sz="15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 anchor="ctr"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FE32D1F-1F2D-454A-9C86-81A96589F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606593"/>
              </p:ext>
            </p:extLst>
          </p:nvPr>
        </p:nvGraphicFramePr>
        <p:xfrm>
          <a:off x="8997884" y="2078924"/>
          <a:ext cx="2268001" cy="3699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2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2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</a:t>
                      </a:r>
                      <a:endParaRPr lang="ko-KR" altLang="en-US" sz="1400" b="1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b"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631"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300" b="1" dirty="0">
                          <a:solidFill>
                            <a:schemeClr val="accent2"/>
                          </a:solidFill>
                          <a:latin typeface="+mn-lt"/>
                          <a:cs typeface="B Nazanin" panose="00000400000000000000" pitchFamily="2" charset="-78"/>
                        </a:rPr>
                        <a:t>$95</a:t>
                      </a:r>
                      <a:endParaRPr lang="ko-KR" altLang="en-US" sz="3300" b="1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5023">
                <a:tc>
                  <a:txBody>
                    <a:bodyPr/>
                    <a:lstStyle/>
                    <a:p>
                      <a:pPr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0" marB="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0" marB="0" anchor="ctr"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0" marB="0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2513">
                <a:tc>
                  <a:txBody>
                    <a:bodyPr/>
                    <a:lstStyle/>
                    <a:p>
                      <a:pPr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ko-KR" altLang="en-US" sz="15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42815" marB="42815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700">
                        <a:cs typeface="B Nazanin" panose="00000400000000000000" pitchFamily="2" charset="-78"/>
                      </a:endParaRPr>
                    </a:p>
                  </a:txBody>
                  <a:tcPr marL="85631" marR="85631" marT="0" marB="0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0" marB="0" anchor="ctr"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7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5631" marR="85631" marT="0" marB="0"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5E5AE0FF-1145-466C-96F5-4F2E9142E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122144"/>
              </p:ext>
            </p:extLst>
          </p:nvPr>
        </p:nvGraphicFramePr>
        <p:xfrm>
          <a:off x="917937" y="2067616"/>
          <a:ext cx="2304001" cy="372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</a:t>
                      </a:r>
                      <a:endParaRPr lang="ko-KR" altLang="en-US" sz="1400" b="1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b"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46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3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$100</a:t>
                      </a:r>
                      <a:endParaRPr lang="ko-KR" altLang="en-US" sz="3300" b="1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423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 anchor="ctr"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ko-KR" altLang="en-US" sz="15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 anchor="ctr"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07A4BBF0-250B-483A-A7A7-15FB003078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333987"/>
              </p:ext>
            </p:extLst>
          </p:nvPr>
        </p:nvGraphicFramePr>
        <p:xfrm>
          <a:off x="6275994" y="2067616"/>
          <a:ext cx="2304001" cy="372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</a:t>
                      </a:r>
                      <a:endParaRPr lang="ko-KR" altLang="en-US" sz="14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b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46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33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$150</a:t>
                      </a:r>
                      <a:endParaRPr lang="ko-KR" altLang="en-US" sz="33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423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l"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مطالب اینجاست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60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6248">
                <a:tc>
                  <a:txBody>
                    <a:bodyPr/>
                    <a:lstStyle/>
                    <a:p>
                      <a:pPr latinLnBrk="1"/>
                      <a:endParaRPr lang="ko-KR" altLang="en-US" sz="1600"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500" b="1" dirty="0">
                          <a:solidFill>
                            <a:schemeClr val="accent3"/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ko-KR" altLang="en-US" sz="1500" dirty="0">
                        <a:solidFill>
                          <a:schemeClr val="accent3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41730" marB="4173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L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3460" marR="83460" marT="0" marB="0">
                    <a:lnL w="12700" cmpd="sng">
                      <a:noFill/>
                    </a:lnL>
                    <a:lnR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8278CB-D1DF-447A-8E64-ABA7DA9C6D3A}"/>
              </a:ext>
            </a:extLst>
          </p:cNvPr>
          <p:cNvSpPr txBox="1"/>
          <p:nvPr/>
        </p:nvSpPr>
        <p:spPr>
          <a:xfrm>
            <a:off x="655614" y="5156499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161C4F-2892-4C7B-BC0B-EEF7109074CE}"/>
              </a:ext>
            </a:extLst>
          </p:cNvPr>
          <p:cNvSpPr txBox="1"/>
          <p:nvPr/>
        </p:nvSpPr>
        <p:spPr>
          <a:xfrm>
            <a:off x="693322" y="5674547"/>
            <a:ext cx="246971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766398-0F07-4AB5-8E9E-94F6271899A5}"/>
              </a:ext>
            </a:extLst>
          </p:cNvPr>
          <p:cNvSpPr txBox="1"/>
          <p:nvPr/>
        </p:nvSpPr>
        <p:spPr>
          <a:xfrm>
            <a:off x="3437659" y="5156499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82E35B-539B-4CD5-882A-19697FEBDD7E}"/>
              </a:ext>
            </a:extLst>
          </p:cNvPr>
          <p:cNvSpPr txBox="1"/>
          <p:nvPr/>
        </p:nvSpPr>
        <p:spPr>
          <a:xfrm>
            <a:off x="3475367" y="5674547"/>
            <a:ext cx="246971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D4C719-54C5-4768-8296-B3D623FAC920}"/>
              </a:ext>
            </a:extLst>
          </p:cNvPr>
          <p:cNvSpPr txBox="1"/>
          <p:nvPr/>
        </p:nvSpPr>
        <p:spPr>
          <a:xfrm>
            <a:off x="6219704" y="5156499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3"/>
                </a:solidFill>
                <a:cs typeface="B Nazanin" panose="00000400000000000000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A91400-B08D-460C-A7AE-D010BD038E57}"/>
              </a:ext>
            </a:extLst>
          </p:cNvPr>
          <p:cNvSpPr txBox="1"/>
          <p:nvPr/>
        </p:nvSpPr>
        <p:spPr>
          <a:xfrm>
            <a:off x="6257412" y="5674547"/>
            <a:ext cx="246971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F768D1-A306-4EE5-88AD-8949E9CC7CB3}"/>
              </a:ext>
            </a:extLst>
          </p:cNvPr>
          <p:cNvSpPr txBox="1"/>
          <p:nvPr/>
        </p:nvSpPr>
        <p:spPr>
          <a:xfrm>
            <a:off x="9001750" y="5156499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04</a:t>
            </a:r>
            <a:endParaRPr lang="ko-KR" altLang="en-US" sz="3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403720-D4D1-4270-86F9-1D1906B01128}"/>
              </a:ext>
            </a:extLst>
          </p:cNvPr>
          <p:cNvSpPr txBox="1"/>
          <p:nvPr/>
        </p:nvSpPr>
        <p:spPr>
          <a:xfrm>
            <a:off x="9039458" y="5674547"/>
            <a:ext cx="246971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1D7104-200E-426F-9B7F-D9186D8F1478}"/>
              </a:ext>
            </a:extLst>
          </p:cNvPr>
          <p:cNvSpPr txBox="1"/>
          <p:nvPr/>
        </p:nvSpPr>
        <p:spPr>
          <a:xfrm>
            <a:off x="1419238" y="5279609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F60CAC-1DAA-46E7-9E54-26370A2E62A7}"/>
              </a:ext>
            </a:extLst>
          </p:cNvPr>
          <p:cNvSpPr txBox="1"/>
          <p:nvPr/>
        </p:nvSpPr>
        <p:spPr>
          <a:xfrm>
            <a:off x="4201283" y="5279609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2"/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155A47-B39A-4655-8BD7-C3B98D5C3584}"/>
              </a:ext>
            </a:extLst>
          </p:cNvPr>
          <p:cNvSpPr txBox="1"/>
          <p:nvPr/>
        </p:nvSpPr>
        <p:spPr>
          <a:xfrm>
            <a:off x="7052264" y="5279609"/>
            <a:ext cx="1674866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1F41A3-10AF-490D-AC8A-10C0F00008A7}"/>
              </a:ext>
            </a:extLst>
          </p:cNvPr>
          <p:cNvSpPr txBox="1"/>
          <p:nvPr/>
        </p:nvSpPr>
        <p:spPr>
          <a:xfrm>
            <a:off x="9834310" y="5279609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4"/>
                </a:solidFill>
                <a:cs typeface="B Nazanin" panose="00000400000000000000" pitchFamily="2" charset="-78"/>
              </a:rPr>
              <a:t>مطالب در اینجا</a:t>
            </a:r>
            <a:endParaRPr lang="ko-KR" altLang="en-US" sz="1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50E514-0901-43DD-96BB-B8096247E783}"/>
              </a:ext>
            </a:extLst>
          </p:cNvPr>
          <p:cNvSpPr txBox="1"/>
          <p:nvPr/>
        </p:nvSpPr>
        <p:spPr>
          <a:xfrm>
            <a:off x="877035" y="726355"/>
            <a:ext cx="538037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عالی</a:t>
            </a:r>
          </a:p>
          <a:p>
            <a:pPr algn="r" rtl="1"/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</a:t>
            </a:r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4EFEBD-4074-4B78-BD60-E604C516ED95}"/>
              </a:ext>
            </a:extLst>
          </p:cNvPr>
          <p:cNvSpPr txBox="1"/>
          <p:nvPr/>
        </p:nvSpPr>
        <p:spPr>
          <a:xfrm>
            <a:off x="877035" y="2812661"/>
            <a:ext cx="44505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</a:t>
            </a:r>
          </a:p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FEDD2A-44A8-4A54-B929-450D9AB1001F}"/>
              </a:ext>
            </a:extLst>
          </p:cNvPr>
          <p:cNvSpPr txBox="1"/>
          <p:nvPr/>
        </p:nvSpPr>
        <p:spPr>
          <a:xfrm>
            <a:off x="877034" y="3639585"/>
            <a:ext cx="594842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그림 개체 틀 17">
            <a:extLst>
              <a:ext uri="{FF2B5EF4-FFF2-40B4-BE49-F238E27FC236}">
                <a16:creationId xmlns:a16="http://schemas.microsoft.com/office/drawing/2014/main" id="{76A61653-DCF0-469A-97B2-9912645532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1" name="Group 2">
            <a:extLst>
              <a:ext uri="{FF2B5EF4-FFF2-40B4-BE49-F238E27FC236}">
                <a16:creationId xmlns:a16="http://schemas.microsoft.com/office/drawing/2014/main" id="{59ACC679-5D89-447D-810F-0A54AA46AB47}"/>
              </a:ext>
            </a:extLst>
          </p:cNvPr>
          <p:cNvGrpSpPr/>
          <p:nvPr/>
        </p:nvGrpSpPr>
        <p:grpSpPr>
          <a:xfrm>
            <a:off x="1315508" y="2032272"/>
            <a:ext cx="1830680" cy="1646584"/>
            <a:chOff x="3975087" y="1937022"/>
            <a:chExt cx="1830680" cy="1646584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7AFCBFF-73EF-4A7B-9F22-146A28B6EB24}"/>
                </a:ext>
              </a:extLst>
            </p:cNvPr>
            <p:cNvSpPr txBox="1"/>
            <p:nvPr/>
          </p:nvSpPr>
          <p:spPr>
            <a:xfrm>
              <a:off x="397508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27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F26F8656-6756-4DD6-ACB7-30ED8EFE00E7}"/>
                </a:ext>
              </a:extLst>
            </p:cNvPr>
            <p:cNvSpPr txBox="1"/>
            <p:nvPr/>
          </p:nvSpPr>
          <p:spPr>
            <a:xfrm>
              <a:off x="3975087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Rectangle 5">
              <a:extLst>
                <a:ext uri="{FF2B5EF4-FFF2-40B4-BE49-F238E27FC236}">
                  <a16:creationId xmlns:a16="http://schemas.microsoft.com/office/drawing/2014/main" id="{D21234BF-B533-4AD5-8D2C-1388581540EA}"/>
                </a:ext>
              </a:extLst>
            </p:cNvPr>
            <p:cNvSpPr/>
            <p:nvPr/>
          </p:nvSpPr>
          <p:spPr>
            <a:xfrm>
              <a:off x="4016613" y="2370166"/>
              <a:ext cx="1737360" cy="457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6">
            <a:extLst>
              <a:ext uri="{FF2B5EF4-FFF2-40B4-BE49-F238E27FC236}">
                <a16:creationId xmlns:a16="http://schemas.microsoft.com/office/drawing/2014/main" id="{34E0755B-5953-4CF2-AF0C-4FC784808970}"/>
              </a:ext>
            </a:extLst>
          </p:cNvPr>
          <p:cNvGrpSpPr/>
          <p:nvPr/>
        </p:nvGrpSpPr>
        <p:grpSpPr>
          <a:xfrm>
            <a:off x="5173356" y="2032272"/>
            <a:ext cx="1830680" cy="1646584"/>
            <a:chOff x="6668697" y="1937022"/>
            <a:chExt cx="1830680" cy="1646584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28AC25C-61DB-447D-B080-A82557810B7F}"/>
                </a:ext>
              </a:extLst>
            </p:cNvPr>
            <p:cNvSpPr txBox="1"/>
            <p:nvPr/>
          </p:nvSpPr>
          <p:spPr>
            <a:xfrm>
              <a:off x="666869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2022</a:t>
              </a:r>
              <a:endParaRPr lang="ko-KR" altLang="en-US" sz="27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01217CC-613E-45CB-81A3-D2C8806860E7}"/>
                </a:ext>
              </a:extLst>
            </p:cNvPr>
            <p:cNvSpPr txBox="1"/>
            <p:nvPr/>
          </p:nvSpPr>
          <p:spPr>
            <a:xfrm>
              <a:off x="6668697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Rectangle 9">
              <a:extLst>
                <a:ext uri="{FF2B5EF4-FFF2-40B4-BE49-F238E27FC236}">
                  <a16:creationId xmlns:a16="http://schemas.microsoft.com/office/drawing/2014/main" id="{1A4F670E-5BBC-4B64-B478-66CAD8920E5A}"/>
                </a:ext>
              </a:extLst>
            </p:cNvPr>
            <p:cNvSpPr/>
            <p:nvPr/>
          </p:nvSpPr>
          <p:spPr>
            <a:xfrm>
              <a:off x="6706927" y="2370166"/>
              <a:ext cx="173736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Group 10">
            <a:extLst>
              <a:ext uri="{FF2B5EF4-FFF2-40B4-BE49-F238E27FC236}">
                <a16:creationId xmlns:a16="http://schemas.microsoft.com/office/drawing/2014/main" id="{9994DE50-772E-41C2-977E-EEEC0F69052D}"/>
              </a:ext>
            </a:extLst>
          </p:cNvPr>
          <p:cNvGrpSpPr/>
          <p:nvPr/>
        </p:nvGrpSpPr>
        <p:grpSpPr>
          <a:xfrm>
            <a:off x="9031204" y="2032272"/>
            <a:ext cx="1830680" cy="1646584"/>
            <a:chOff x="9362305" y="1937022"/>
            <a:chExt cx="1830680" cy="1646584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EE1E4D9-9FBF-42C7-9630-844EB0577372}"/>
                </a:ext>
              </a:extLst>
            </p:cNvPr>
            <p:cNvSpPr txBox="1"/>
            <p:nvPr/>
          </p:nvSpPr>
          <p:spPr>
            <a:xfrm>
              <a:off x="9362305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2024</a:t>
              </a:r>
              <a:endParaRPr lang="ko-KR" altLang="en-US" sz="27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9B850A0-C51E-4382-BD53-517659189798}"/>
                </a:ext>
              </a:extLst>
            </p:cNvPr>
            <p:cNvSpPr txBox="1"/>
            <p:nvPr/>
          </p:nvSpPr>
          <p:spPr>
            <a:xfrm>
              <a:off x="9362305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Rectangle 13">
              <a:extLst>
                <a:ext uri="{FF2B5EF4-FFF2-40B4-BE49-F238E27FC236}">
                  <a16:creationId xmlns:a16="http://schemas.microsoft.com/office/drawing/2014/main" id="{91D315E0-C78F-4E68-92F5-2F3CA34B5B94}"/>
                </a:ext>
              </a:extLst>
            </p:cNvPr>
            <p:cNvSpPr/>
            <p:nvPr/>
          </p:nvSpPr>
          <p:spPr>
            <a:xfrm>
              <a:off x="9397241" y="2370166"/>
              <a:ext cx="173736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roup 14">
            <a:extLst>
              <a:ext uri="{FF2B5EF4-FFF2-40B4-BE49-F238E27FC236}">
                <a16:creationId xmlns:a16="http://schemas.microsoft.com/office/drawing/2014/main" id="{F74734D6-CED4-41EF-AF3F-97340F8746BB}"/>
              </a:ext>
            </a:extLst>
          </p:cNvPr>
          <p:cNvGrpSpPr/>
          <p:nvPr/>
        </p:nvGrpSpPr>
        <p:grpSpPr>
          <a:xfrm>
            <a:off x="3244432" y="4554373"/>
            <a:ext cx="1830680" cy="1620000"/>
            <a:chOff x="5321892" y="4678198"/>
            <a:chExt cx="1830680" cy="1620000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7E25725-AE12-47BE-9C3C-3220F5460B1A}"/>
                </a:ext>
              </a:extLst>
            </p:cNvPr>
            <p:cNvSpPr txBox="1"/>
            <p:nvPr/>
          </p:nvSpPr>
          <p:spPr>
            <a:xfrm>
              <a:off x="532189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2021</a:t>
              </a:r>
              <a:endParaRPr lang="ko-KR" altLang="en-US" sz="27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2239517-947E-4C63-83E1-0037CFB0179D}"/>
                </a:ext>
              </a:extLst>
            </p:cNvPr>
            <p:cNvSpPr txBox="1"/>
            <p:nvPr/>
          </p:nvSpPr>
          <p:spPr>
            <a:xfrm>
              <a:off x="5321892" y="5120953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Rectangle 17">
              <a:extLst>
                <a:ext uri="{FF2B5EF4-FFF2-40B4-BE49-F238E27FC236}">
                  <a16:creationId xmlns:a16="http://schemas.microsoft.com/office/drawing/2014/main" id="{B5A31219-1D3D-4557-A199-DA2AD45CFBEA}"/>
                </a:ext>
              </a:extLst>
            </p:cNvPr>
            <p:cNvSpPr/>
            <p:nvPr/>
          </p:nvSpPr>
          <p:spPr>
            <a:xfrm>
              <a:off x="5363094" y="5120953"/>
              <a:ext cx="1737360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roup 18">
            <a:extLst>
              <a:ext uri="{FF2B5EF4-FFF2-40B4-BE49-F238E27FC236}">
                <a16:creationId xmlns:a16="http://schemas.microsoft.com/office/drawing/2014/main" id="{793F57EE-9D6F-4A5E-B698-95B666BB9E53}"/>
              </a:ext>
            </a:extLst>
          </p:cNvPr>
          <p:cNvGrpSpPr/>
          <p:nvPr/>
        </p:nvGrpSpPr>
        <p:grpSpPr>
          <a:xfrm>
            <a:off x="7102280" y="4554373"/>
            <a:ext cx="1830680" cy="1620000"/>
            <a:chOff x="8015502" y="4678198"/>
            <a:chExt cx="1830680" cy="1620000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D425FD0-865C-4D36-A868-805CFAFE09CB}"/>
                </a:ext>
              </a:extLst>
            </p:cNvPr>
            <p:cNvSpPr txBox="1"/>
            <p:nvPr/>
          </p:nvSpPr>
          <p:spPr>
            <a:xfrm>
              <a:off x="801550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2023</a:t>
              </a:r>
              <a:endParaRPr lang="ko-KR" altLang="en-US" sz="27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B7CA89E-6CB5-444A-BBF3-95BB3D43E60A}"/>
                </a:ext>
              </a:extLst>
            </p:cNvPr>
            <p:cNvSpPr txBox="1"/>
            <p:nvPr/>
          </p:nvSpPr>
          <p:spPr>
            <a:xfrm>
              <a:off x="8015502" y="5120953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Rectangle 21">
              <a:extLst>
                <a:ext uri="{FF2B5EF4-FFF2-40B4-BE49-F238E27FC236}">
                  <a16:creationId xmlns:a16="http://schemas.microsoft.com/office/drawing/2014/main" id="{A5F8468B-69EA-48B0-AED7-1B826CE192CB}"/>
                </a:ext>
              </a:extLst>
            </p:cNvPr>
            <p:cNvSpPr/>
            <p:nvPr/>
          </p:nvSpPr>
          <p:spPr>
            <a:xfrm>
              <a:off x="8058966" y="5109861"/>
              <a:ext cx="173736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oup 22">
            <a:extLst>
              <a:ext uri="{FF2B5EF4-FFF2-40B4-BE49-F238E27FC236}">
                <a16:creationId xmlns:a16="http://schemas.microsoft.com/office/drawing/2014/main" id="{BC08A579-8988-4BED-A5B5-6A04D80F3B75}"/>
              </a:ext>
            </a:extLst>
          </p:cNvPr>
          <p:cNvGrpSpPr/>
          <p:nvPr/>
        </p:nvGrpSpPr>
        <p:grpSpPr>
          <a:xfrm>
            <a:off x="739546" y="3639782"/>
            <a:ext cx="10712909" cy="550376"/>
            <a:chOff x="843327" y="3639782"/>
            <a:chExt cx="10712909" cy="550376"/>
          </a:xfrm>
        </p:grpSpPr>
        <p:sp>
          <p:nvSpPr>
            <p:cNvPr id="132" name="Oval 28">
              <a:extLst>
                <a:ext uri="{FF2B5EF4-FFF2-40B4-BE49-F238E27FC236}">
                  <a16:creationId xmlns:a16="http://schemas.microsoft.com/office/drawing/2014/main" id="{DF3D4D16-D3EF-4052-B7CE-45BAD7288EB9}"/>
                </a:ext>
              </a:extLst>
            </p:cNvPr>
            <p:cNvSpPr/>
            <p:nvPr/>
          </p:nvSpPr>
          <p:spPr>
            <a:xfrm>
              <a:off x="84332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3" name="Oval 29">
              <a:extLst>
                <a:ext uri="{FF2B5EF4-FFF2-40B4-BE49-F238E27FC236}">
                  <a16:creationId xmlns:a16="http://schemas.microsoft.com/office/drawing/2014/main" id="{D9073BDB-3183-45E3-8369-7765C9EFFEE0}"/>
                </a:ext>
              </a:extLst>
            </p:cNvPr>
            <p:cNvSpPr/>
            <p:nvPr/>
          </p:nvSpPr>
          <p:spPr>
            <a:xfrm>
              <a:off x="113130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4" name="Oval 30">
              <a:extLst>
                <a:ext uri="{FF2B5EF4-FFF2-40B4-BE49-F238E27FC236}">
                  <a16:creationId xmlns:a16="http://schemas.microsoft.com/office/drawing/2014/main" id="{1E2B7B2D-1F4B-4DA7-9909-CD96ACF49C6F}"/>
                </a:ext>
              </a:extLst>
            </p:cNvPr>
            <p:cNvSpPr/>
            <p:nvPr/>
          </p:nvSpPr>
          <p:spPr>
            <a:xfrm>
              <a:off x="192776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5" name="Oval 31">
              <a:extLst>
                <a:ext uri="{FF2B5EF4-FFF2-40B4-BE49-F238E27FC236}">
                  <a16:creationId xmlns:a16="http://schemas.microsoft.com/office/drawing/2014/main" id="{DC7E4613-EE9A-4692-AE66-F17572BBE3C2}"/>
                </a:ext>
              </a:extLst>
            </p:cNvPr>
            <p:cNvSpPr/>
            <p:nvPr/>
          </p:nvSpPr>
          <p:spPr>
            <a:xfrm>
              <a:off x="250372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6" name="Oval 32">
              <a:extLst>
                <a:ext uri="{FF2B5EF4-FFF2-40B4-BE49-F238E27FC236}">
                  <a16:creationId xmlns:a16="http://schemas.microsoft.com/office/drawing/2014/main" id="{AFDFC4B6-D4EF-4399-B30E-2DF96714B929}"/>
                </a:ext>
              </a:extLst>
            </p:cNvPr>
            <p:cNvSpPr/>
            <p:nvPr/>
          </p:nvSpPr>
          <p:spPr>
            <a:xfrm>
              <a:off x="279170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7" name="Oval 33">
              <a:extLst>
                <a:ext uri="{FF2B5EF4-FFF2-40B4-BE49-F238E27FC236}">
                  <a16:creationId xmlns:a16="http://schemas.microsoft.com/office/drawing/2014/main" id="{777BCDB9-76EA-44E1-BDC2-0BFCEE2C8A47}"/>
                </a:ext>
              </a:extLst>
            </p:cNvPr>
            <p:cNvSpPr/>
            <p:nvPr/>
          </p:nvSpPr>
          <p:spPr>
            <a:xfrm>
              <a:off x="307969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8" name="Oval 34">
              <a:extLst>
                <a:ext uri="{FF2B5EF4-FFF2-40B4-BE49-F238E27FC236}">
                  <a16:creationId xmlns:a16="http://schemas.microsoft.com/office/drawing/2014/main" id="{DBEBA6AE-80FF-4870-8AA1-11EFBF06DB09}"/>
                </a:ext>
              </a:extLst>
            </p:cNvPr>
            <p:cNvSpPr/>
            <p:nvPr/>
          </p:nvSpPr>
          <p:spPr>
            <a:xfrm>
              <a:off x="387614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9" name="Oval 35">
              <a:extLst>
                <a:ext uri="{FF2B5EF4-FFF2-40B4-BE49-F238E27FC236}">
                  <a16:creationId xmlns:a16="http://schemas.microsoft.com/office/drawing/2014/main" id="{00DC3396-4F2B-4799-A713-36BDFBFDC680}"/>
                </a:ext>
              </a:extLst>
            </p:cNvPr>
            <p:cNvSpPr/>
            <p:nvPr/>
          </p:nvSpPr>
          <p:spPr>
            <a:xfrm>
              <a:off x="445211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0" name="Oval 36">
              <a:extLst>
                <a:ext uri="{FF2B5EF4-FFF2-40B4-BE49-F238E27FC236}">
                  <a16:creationId xmlns:a16="http://schemas.microsoft.com/office/drawing/2014/main" id="{57DF5AF3-B04C-46F7-9108-A843EA208101}"/>
                </a:ext>
              </a:extLst>
            </p:cNvPr>
            <p:cNvSpPr/>
            <p:nvPr/>
          </p:nvSpPr>
          <p:spPr>
            <a:xfrm>
              <a:off x="474009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1" name="Oval 37">
              <a:extLst>
                <a:ext uri="{FF2B5EF4-FFF2-40B4-BE49-F238E27FC236}">
                  <a16:creationId xmlns:a16="http://schemas.microsoft.com/office/drawing/2014/main" id="{612BFD48-3518-4857-B2C2-89A39D3C32FF}"/>
                </a:ext>
              </a:extLst>
            </p:cNvPr>
            <p:cNvSpPr/>
            <p:nvPr/>
          </p:nvSpPr>
          <p:spPr>
            <a:xfrm>
              <a:off x="502807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2" name="Oval 38">
              <a:extLst>
                <a:ext uri="{FF2B5EF4-FFF2-40B4-BE49-F238E27FC236}">
                  <a16:creationId xmlns:a16="http://schemas.microsoft.com/office/drawing/2014/main" id="{15823CED-0D1A-4A09-B816-7F975FD4305B}"/>
                </a:ext>
              </a:extLst>
            </p:cNvPr>
            <p:cNvSpPr/>
            <p:nvPr/>
          </p:nvSpPr>
          <p:spPr>
            <a:xfrm>
              <a:off x="582453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3" name="Oval 39">
              <a:extLst>
                <a:ext uri="{FF2B5EF4-FFF2-40B4-BE49-F238E27FC236}">
                  <a16:creationId xmlns:a16="http://schemas.microsoft.com/office/drawing/2014/main" id="{1CF9DBD5-2A4E-4693-A73B-B8237775E66E}"/>
                </a:ext>
              </a:extLst>
            </p:cNvPr>
            <p:cNvSpPr/>
            <p:nvPr/>
          </p:nvSpPr>
          <p:spPr>
            <a:xfrm>
              <a:off x="640049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4" name="Oval 40">
              <a:extLst>
                <a:ext uri="{FF2B5EF4-FFF2-40B4-BE49-F238E27FC236}">
                  <a16:creationId xmlns:a16="http://schemas.microsoft.com/office/drawing/2014/main" id="{5B176DA5-F170-4ED6-AACD-EBE8B7F27F5C}"/>
                </a:ext>
              </a:extLst>
            </p:cNvPr>
            <p:cNvSpPr/>
            <p:nvPr/>
          </p:nvSpPr>
          <p:spPr>
            <a:xfrm>
              <a:off x="668847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5" name="Oval 41">
              <a:extLst>
                <a:ext uri="{FF2B5EF4-FFF2-40B4-BE49-F238E27FC236}">
                  <a16:creationId xmlns:a16="http://schemas.microsoft.com/office/drawing/2014/main" id="{F755EF5E-6B62-4158-86BF-8CD84C5B359C}"/>
                </a:ext>
              </a:extLst>
            </p:cNvPr>
            <p:cNvSpPr/>
            <p:nvPr/>
          </p:nvSpPr>
          <p:spPr>
            <a:xfrm>
              <a:off x="697645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6" name="Oval 42">
              <a:extLst>
                <a:ext uri="{FF2B5EF4-FFF2-40B4-BE49-F238E27FC236}">
                  <a16:creationId xmlns:a16="http://schemas.microsoft.com/office/drawing/2014/main" id="{1D9639C3-B462-48FC-A481-0ED5775B8F66}"/>
                </a:ext>
              </a:extLst>
            </p:cNvPr>
            <p:cNvSpPr/>
            <p:nvPr/>
          </p:nvSpPr>
          <p:spPr>
            <a:xfrm>
              <a:off x="777291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7" name="Oval 43">
              <a:extLst>
                <a:ext uri="{FF2B5EF4-FFF2-40B4-BE49-F238E27FC236}">
                  <a16:creationId xmlns:a16="http://schemas.microsoft.com/office/drawing/2014/main" id="{C1875575-B314-4E92-955E-ECF4ED906DF2}"/>
                </a:ext>
              </a:extLst>
            </p:cNvPr>
            <p:cNvSpPr/>
            <p:nvPr/>
          </p:nvSpPr>
          <p:spPr>
            <a:xfrm>
              <a:off x="834887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8" name="Oval 44">
              <a:extLst>
                <a:ext uri="{FF2B5EF4-FFF2-40B4-BE49-F238E27FC236}">
                  <a16:creationId xmlns:a16="http://schemas.microsoft.com/office/drawing/2014/main" id="{C02E70D6-D78E-4553-B590-EC1DC0AA1E2C}"/>
                </a:ext>
              </a:extLst>
            </p:cNvPr>
            <p:cNvSpPr/>
            <p:nvPr/>
          </p:nvSpPr>
          <p:spPr>
            <a:xfrm>
              <a:off x="8636855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9" name="Oval 45">
              <a:extLst>
                <a:ext uri="{FF2B5EF4-FFF2-40B4-BE49-F238E27FC236}">
                  <a16:creationId xmlns:a16="http://schemas.microsoft.com/office/drawing/2014/main" id="{FB63EF1F-56E4-42F9-ADD4-0C1C5C7ADC61}"/>
                </a:ext>
              </a:extLst>
            </p:cNvPr>
            <p:cNvSpPr/>
            <p:nvPr/>
          </p:nvSpPr>
          <p:spPr>
            <a:xfrm>
              <a:off x="892483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0" name="Oval 46">
              <a:extLst>
                <a:ext uri="{FF2B5EF4-FFF2-40B4-BE49-F238E27FC236}">
                  <a16:creationId xmlns:a16="http://schemas.microsoft.com/office/drawing/2014/main" id="{A78E6404-89CE-4343-9294-828E460A6F19}"/>
                </a:ext>
              </a:extLst>
            </p:cNvPr>
            <p:cNvSpPr/>
            <p:nvPr/>
          </p:nvSpPr>
          <p:spPr>
            <a:xfrm>
              <a:off x="970183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151" name="Group 47">
              <a:extLst>
                <a:ext uri="{FF2B5EF4-FFF2-40B4-BE49-F238E27FC236}">
                  <a16:creationId xmlns:a16="http://schemas.microsoft.com/office/drawing/2014/main" id="{AA4ACB0B-B79B-4219-868D-EF48E9F81452}"/>
                </a:ext>
              </a:extLst>
            </p:cNvPr>
            <p:cNvGrpSpPr/>
            <p:nvPr/>
          </p:nvGrpSpPr>
          <p:grpSpPr>
            <a:xfrm>
              <a:off x="10864750" y="3639782"/>
              <a:ext cx="691486" cy="550376"/>
              <a:chOff x="6546734" y="4469326"/>
              <a:chExt cx="691486" cy="550376"/>
            </a:xfrm>
            <a:solidFill>
              <a:schemeClr val="bg1">
                <a:lumMod val="75000"/>
              </a:schemeClr>
            </a:solidFill>
          </p:grpSpPr>
          <p:sp>
            <p:nvSpPr>
              <p:cNvPr id="160" name="Rounded Rectangle 25">
                <a:extLst>
                  <a:ext uri="{FF2B5EF4-FFF2-40B4-BE49-F238E27FC236}">
                    <a16:creationId xmlns:a16="http://schemas.microsoft.com/office/drawing/2014/main" id="{F1251C21-2D96-4128-9B85-AC5C3EA967D7}"/>
                  </a:ext>
                </a:extLst>
              </p:cNvPr>
              <p:cNvSpPr/>
              <p:nvPr/>
            </p:nvSpPr>
            <p:spPr>
              <a:xfrm rot="2624939">
                <a:off x="6546734" y="4469326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Rounded Rectangle 26">
                <a:extLst>
                  <a:ext uri="{FF2B5EF4-FFF2-40B4-BE49-F238E27FC236}">
                    <a16:creationId xmlns:a16="http://schemas.microsoft.com/office/drawing/2014/main" id="{33C69401-2F0D-4BCE-95A3-D7E641F4ABC9}"/>
                  </a:ext>
                </a:extLst>
              </p:cNvPr>
              <p:cNvSpPr/>
              <p:nvPr/>
            </p:nvSpPr>
            <p:spPr>
              <a:xfrm rot="18900000">
                <a:off x="6555378" y="4839702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2" name="Oval 48">
              <a:extLst>
                <a:ext uri="{FF2B5EF4-FFF2-40B4-BE49-F238E27FC236}">
                  <a16:creationId xmlns:a16="http://schemas.microsoft.com/office/drawing/2014/main" id="{3065F132-DA66-4327-8D99-0379F233B4C3}"/>
                </a:ext>
              </a:extLst>
            </p:cNvPr>
            <p:cNvSpPr/>
            <p:nvPr/>
          </p:nvSpPr>
          <p:spPr>
            <a:xfrm>
              <a:off x="1027780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3" name="Oval 49">
              <a:extLst>
                <a:ext uri="{FF2B5EF4-FFF2-40B4-BE49-F238E27FC236}">
                  <a16:creationId xmlns:a16="http://schemas.microsoft.com/office/drawing/2014/main" id="{BA4516DD-82E4-4091-A74F-5983CBA0BA45}"/>
                </a:ext>
              </a:extLst>
            </p:cNvPr>
            <p:cNvSpPr/>
            <p:nvPr/>
          </p:nvSpPr>
          <p:spPr>
            <a:xfrm>
              <a:off x="1056578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4" name="Oval 50">
              <a:extLst>
                <a:ext uri="{FF2B5EF4-FFF2-40B4-BE49-F238E27FC236}">
                  <a16:creationId xmlns:a16="http://schemas.microsoft.com/office/drawing/2014/main" id="{0997CF84-77FE-43C9-A9DB-F2277AD28D2F}"/>
                </a:ext>
              </a:extLst>
            </p:cNvPr>
            <p:cNvSpPr/>
            <p:nvPr/>
          </p:nvSpPr>
          <p:spPr>
            <a:xfrm>
              <a:off x="1085375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5" name="Oval 5">
              <a:extLst>
                <a:ext uri="{FF2B5EF4-FFF2-40B4-BE49-F238E27FC236}">
                  <a16:creationId xmlns:a16="http://schemas.microsoft.com/office/drawing/2014/main" id="{8898E2C2-8FFF-4AB7-A7C0-24DCD717DB85}"/>
                </a:ext>
              </a:extLst>
            </p:cNvPr>
            <p:cNvSpPr/>
            <p:nvPr/>
          </p:nvSpPr>
          <p:spPr>
            <a:xfrm>
              <a:off x="221574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6" name="Oval 9">
              <a:extLst>
                <a:ext uri="{FF2B5EF4-FFF2-40B4-BE49-F238E27FC236}">
                  <a16:creationId xmlns:a16="http://schemas.microsoft.com/office/drawing/2014/main" id="{09841B5E-5856-454D-A7ED-AFF8498C3AB9}"/>
                </a:ext>
              </a:extLst>
            </p:cNvPr>
            <p:cNvSpPr/>
            <p:nvPr/>
          </p:nvSpPr>
          <p:spPr>
            <a:xfrm>
              <a:off x="416412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7" name="Oval 13">
              <a:extLst>
                <a:ext uri="{FF2B5EF4-FFF2-40B4-BE49-F238E27FC236}">
                  <a16:creationId xmlns:a16="http://schemas.microsoft.com/office/drawing/2014/main" id="{60845B5B-A365-4A79-9843-0079F6E7F0AC}"/>
                </a:ext>
              </a:extLst>
            </p:cNvPr>
            <p:cNvSpPr/>
            <p:nvPr/>
          </p:nvSpPr>
          <p:spPr>
            <a:xfrm>
              <a:off x="611251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8" name="Oval 17">
              <a:extLst>
                <a:ext uri="{FF2B5EF4-FFF2-40B4-BE49-F238E27FC236}">
                  <a16:creationId xmlns:a16="http://schemas.microsoft.com/office/drawing/2014/main" id="{4A93DB12-E8E9-4CA9-9002-63822279B0D3}"/>
                </a:ext>
              </a:extLst>
            </p:cNvPr>
            <p:cNvSpPr/>
            <p:nvPr/>
          </p:nvSpPr>
          <p:spPr>
            <a:xfrm>
              <a:off x="806089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9" name="Oval 21">
              <a:extLst>
                <a:ext uri="{FF2B5EF4-FFF2-40B4-BE49-F238E27FC236}">
                  <a16:creationId xmlns:a16="http://schemas.microsoft.com/office/drawing/2014/main" id="{E709F21B-A43F-4577-8074-47AFB0AA6C8B}"/>
                </a:ext>
              </a:extLst>
            </p:cNvPr>
            <p:cNvSpPr/>
            <p:nvPr/>
          </p:nvSpPr>
          <p:spPr>
            <a:xfrm>
              <a:off x="998981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18B3DBCD-9843-D6B2-953C-36D512749E84}"/>
              </a:ext>
            </a:extLst>
          </p:cNvPr>
          <p:cNvSpPr/>
          <p:nvPr/>
        </p:nvSpPr>
        <p:spPr>
          <a:xfrm>
            <a:off x="1057925" y="3492480"/>
            <a:ext cx="1057432" cy="885147"/>
          </a:xfrm>
          <a:custGeom>
            <a:avLst/>
            <a:gdLst/>
            <a:ahLst/>
            <a:cxnLst/>
            <a:rect l="l" t="t" r="r" b="b"/>
            <a:pathLst>
              <a:path w="1639663" h="1639663">
                <a:moveTo>
                  <a:pt x="0" y="0"/>
                </a:moveTo>
                <a:lnTo>
                  <a:pt x="1639663" y="0"/>
                </a:lnTo>
                <a:lnTo>
                  <a:pt x="1639663" y="1639663"/>
                </a:lnTo>
                <a:lnTo>
                  <a:pt x="0" y="16396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76E31FE2-7199-302F-475B-16764A982D8F}"/>
              </a:ext>
            </a:extLst>
          </p:cNvPr>
          <p:cNvSpPr/>
          <p:nvPr/>
        </p:nvSpPr>
        <p:spPr>
          <a:xfrm>
            <a:off x="3148721" y="3548510"/>
            <a:ext cx="656241" cy="644456"/>
          </a:xfrm>
          <a:custGeom>
            <a:avLst/>
            <a:gdLst/>
            <a:ahLst/>
            <a:cxnLst/>
            <a:rect l="l" t="t" r="r" b="b"/>
            <a:pathLst>
              <a:path w="1705458" h="1705458">
                <a:moveTo>
                  <a:pt x="0" y="0"/>
                </a:moveTo>
                <a:lnTo>
                  <a:pt x="1705457" y="0"/>
                </a:lnTo>
                <a:lnTo>
                  <a:pt x="1705457" y="1705458"/>
                </a:lnTo>
                <a:lnTo>
                  <a:pt x="0" y="1705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49A912AE-702B-1B8B-A032-315022096C06}"/>
              </a:ext>
            </a:extLst>
          </p:cNvPr>
          <p:cNvSpPr/>
          <p:nvPr/>
        </p:nvSpPr>
        <p:spPr>
          <a:xfrm>
            <a:off x="5202466" y="3657600"/>
            <a:ext cx="503265" cy="535366"/>
          </a:xfrm>
          <a:custGeom>
            <a:avLst/>
            <a:gdLst/>
            <a:ahLst/>
            <a:cxnLst/>
            <a:rect l="l" t="t" r="r" b="b"/>
            <a:pathLst>
              <a:path w="1783996" h="1783996">
                <a:moveTo>
                  <a:pt x="0" y="0"/>
                </a:moveTo>
                <a:lnTo>
                  <a:pt x="1783996" y="0"/>
                </a:lnTo>
                <a:lnTo>
                  <a:pt x="1783996" y="1783996"/>
                </a:lnTo>
                <a:lnTo>
                  <a:pt x="0" y="17839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12">
            <a:extLst>
              <a:ext uri="{FF2B5EF4-FFF2-40B4-BE49-F238E27FC236}">
                <a16:creationId xmlns:a16="http://schemas.microsoft.com/office/drawing/2014/main" id="{32333E16-C48D-D87D-83A3-F5C4FCA6AE1D}"/>
              </a:ext>
            </a:extLst>
          </p:cNvPr>
          <p:cNvSpPr/>
          <p:nvPr/>
        </p:nvSpPr>
        <p:spPr>
          <a:xfrm>
            <a:off x="6876364" y="3486901"/>
            <a:ext cx="820948" cy="830997"/>
          </a:xfrm>
          <a:custGeom>
            <a:avLst/>
            <a:gdLst/>
            <a:ahLst/>
            <a:cxnLst/>
            <a:rect l="l" t="t" r="r" b="b"/>
            <a:pathLst>
              <a:path w="1825515" h="1825515">
                <a:moveTo>
                  <a:pt x="0" y="0"/>
                </a:moveTo>
                <a:lnTo>
                  <a:pt x="1825515" y="0"/>
                </a:lnTo>
                <a:lnTo>
                  <a:pt x="1825515" y="1825515"/>
                </a:lnTo>
                <a:lnTo>
                  <a:pt x="0" y="182551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C2F3989B-8AFF-095B-DE84-A908459D2C40}"/>
              </a:ext>
            </a:extLst>
          </p:cNvPr>
          <p:cNvSpPr/>
          <p:nvPr/>
        </p:nvSpPr>
        <p:spPr>
          <a:xfrm>
            <a:off x="8908499" y="3440611"/>
            <a:ext cx="755267" cy="722672"/>
          </a:xfrm>
          <a:custGeom>
            <a:avLst/>
            <a:gdLst/>
            <a:ahLst/>
            <a:cxnLst/>
            <a:rect l="l" t="t" r="r" b="b"/>
            <a:pathLst>
              <a:path w="1734756" h="1734756">
                <a:moveTo>
                  <a:pt x="0" y="0"/>
                </a:moveTo>
                <a:lnTo>
                  <a:pt x="1734756" y="0"/>
                </a:lnTo>
                <a:lnTo>
                  <a:pt x="1734756" y="1734756"/>
                </a:lnTo>
                <a:lnTo>
                  <a:pt x="0" y="17347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4414582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36D00B2-4EED-479C-8041-0BF74A3C8E8B}"/>
              </a:ext>
            </a:extLst>
          </p:cNvPr>
          <p:cNvSpPr txBox="1"/>
          <p:nvPr/>
        </p:nvSpPr>
        <p:spPr>
          <a:xfrm>
            <a:off x="6567107" y="1345194"/>
            <a:ext cx="4938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NO.1 </a:t>
            </a:r>
            <a:r>
              <a:rPr lang="fa-IR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90B4974-8DFF-477A-9AAD-46DE21A3C9DC}"/>
              </a:ext>
            </a:extLst>
          </p:cNvPr>
          <p:cNvSpPr txBox="1"/>
          <p:nvPr/>
        </p:nvSpPr>
        <p:spPr>
          <a:xfrm>
            <a:off x="6548390" y="916025"/>
            <a:ext cx="4938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11FFD23-DF69-4146-9331-D52D08399E0B}"/>
              </a:ext>
            </a:extLst>
          </p:cNvPr>
          <p:cNvSpPr txBox="1"/>
          <p:nvPr/>
        </p:nvSpPr>
        <p:spPr>
          <a:xfrm>
            <a:off x="6567107" y="1922222"/>
            <a:ext cx="493821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76E2AEA-6686-40DA-B07E-617ABAC0634E}"/>
              </a:ext>
            </a:extLst>
          </p:cNvPr>
          <p:cNvSpPr txBox="1"/>
          <p:nvPr/>
        </p:nvSpPr>
        <p:spPr>
          <a:xfrm>
            <a:off x="6548389" y="4878010"/>
            <a:ext cx="493821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4" name="AutoShape 92">
            <a:extLst>
              <a:ext uri="{FF2B5EF4-FFF2-40B4-BE49-F238E27FC236}">
                <a16:creationId xmlns:a16="http://schemas.microsoft.com/office/drawing/2014/main" id="{BD08C815-D0E9-4B71-B5FB-540B08ECD32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794237" y="3227508"/>
            <a:ext cx="792802" cy="792802"/>
          </a:xfrm>
          <a:prstGeom prst="ellipse">
            <a:avLst/>
          </a:prstGeom>
          <a:noFill/>
          <a:ln w="38100">
            <a:solidFill>
              <a:schemeClr val="accent4"/>
            </a:solidFill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61" name="Rounded Rectangle 12">
            <a:extLst>
              <a:ext uri="{FF2B5EF4-FFF2-40B4-BE49-F238E27FC236}">
                <a16:creationId xmlns:a16="http://schemas.microsoft.com/office/drawing/2014/main" id="{D82FE7CB-660F-40A5-A15A-F613B7C227FA}"/>
              </a:ext>
            </a:extLst>
          </p:cNvPr>
          <p:cNvSpPr>
            <a:spLocks noChangeAspect="1"/>
          </p:cNvSpPr>
          <p:nvPr/>
        </p:nvSpPr>
        <p:spPr>
          <a:xfrm>
            <a:off x="7035354" y="3418331"/>
            <a:ext cx="310571" cy="370101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44FE521-9EED-4CA8-8084-233A5A0BDAB3}"/>
              </a:ext>
            </a:extLst>
          </p:cNvPr>
          <p:cNvSpPr txBox="1"/>
          <p:nvPr/>
        </p:nvSpPr>
        <p:spPr>
          <a:xfrm>
            <a:off x="6548391" y="4143577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7" name="AutoShape 92">
            <a:extLst>
              <a:ext uri="{FF2B5EF4-FFF2-40B4-BE49-F238E27FC236}">
                <a16:creationId xmlns:a16="http://schemas.microsoft.com/office/drawing/2014/main" id="{EE31CB9A-CDFD-4670-A193-2FC35677EE8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639814" y="3227495"/>
            <a:ext cx="792802" cy="792890"/>
          </a:xfrm>
          <a:prstGeom prst="ellipse">
            <a:avLst/>
          </a:prstGeom>
          <a:noFill/>
          <a:ln w="38100">
            <a:solidFill>
              <a:schemeClr val="accent3"/>
            </a:solidFill>
            <a:prstDash val="solid"/>
            <a:headEnd/>
            <a:tailEnd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59" name="Trapezoid 10">
            <a:extLst>
              <a:ext uri="{FF2B5EF4-FFF2-40B4-BE49-F238E27FC236}">
                <a16:creationId xmlns:a16="http://schemas.microsoft.com/office/drawing/2014/main" id="{C7D96108-806E-4248-881B-042F76717A73}"/>
              </a:ext>
            </a:extLst>
          </p:cNvPr>
          <p:cNvSpPr/>
          <p:nvPr/>
        </p:nvSpPr>
        <p:spPr>
          <a:xfrm>
            <a:off x="8856311" y="3438058"/>
            <a:ext cx="368250" cy="367819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F1DA3F3-94AF-444D-B1C9-39C610C3B9C0}"/>
              </a:ext>
            </a:extLst>
          </p:cNvPr>
          <p:cNvSpPr txBox="1"/>
          <p:nvPr/>
        </p:nvSpPr>
        <p:spPr>
          <a:xfrm>
            <a:off x="8399593" y="4143639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5" name="AutoShape 92">
            <a:extLst>
              <a:ext uri="{FF2B5EF4-FFF2-40B4-BE49-F238E27FC236}">
                <a16:creationId xmlns:a16="http://schemas.microsoft.com/office/drawing/2014/main" id="{B53F4518-6A2C-40FB-8FF7-B848E7554B3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485388" y="3227508"/>
            <a:ext cx="792802" cy="792802"/>
          </a:xfrm>
          <a:prstGeom prst="ellipse">
            <a:avLst/>
          </a:prstGeom>
          <a:noFill/>
          <a:ln w="38100">
            <a:solidFill>
              <a:schemeClr val="accent2"/>
            </a:solidFill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62" name="Rounded Rectangle 1">
            <a:extLst>
              <a:ext uri="{FF2B5EF4-FFF2-40B4-BE49-F238E27FC236}">
                <a16:creationId xmlns:a16="http://schemas.microsoft.com/office/drawing/2014/main" id="{E3120787-B7B2-4038-AB6B-85B9C8DB646B}"/>
              </a:ext>
            </a:extLst>
          </p:cNvPr>
          <p:cNvSpPr>
            <a:spLocks/>
          </p:cNvSpPr>
          <p:nvPr/>
        </p:nvSpPr>
        <p:spPr>
          <a:xfrm>
            <a:off x="10717524" y="3459987"/>
            <a:ext cx="327776" cy="327776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437E665-5AD8-493A-8FB1-5627F5E81D1B}"/>
              </a:ext>
            </a:extLst>
          </p:cNvPr>
          <p:cNvSpPr txBox="1"/>
          <p:nvPr/>
        </p:nvSpPr>
        <p:spPr>
          <a:xfrm>
            <a:off x="10250794" y="4143577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25" name="Google Shape;802;p65">
            <a:extLst>
              <a:ext uri="{FF2B5EF4-FFF2-40B4-BE49-F238E27FC236}">
                <a16:creationId xmlns:a16="http://schemas.microsoft.com/office/drawing/2014/main" id="{62FCBD63-FF9F-D1B7-5BC4-8E59AE378D8D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1484560"/>
            <a:ext cx="5148995" cy="5373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1">
            <a:extLst>
              <a:ext uri="{FF2B5EF4-FFF2-40B4-BE49-F238E27FC236}">
                <a16:creationId xmlns:a16="http://schemas.microsoft.com/office/drawing/2014/main" id="{567583B5-6F04-4AA5-A710-D2E39E6140DA}"/>
              </a:ext>
            </a:extLst>
          </p:cNvPr>
          <p:cNvGrpSpPr>
            <a:grpSpLocks noChangeAspect="1"/>
          </p:cNvGrpSpPr>
          <p:nvPr/>
        </p:nvGrpSpPr>
        <p:grpSpPr>
          <a:xfrm>
            <a:off x="6407989" y="1764769"/>
            <a:ext cx="1217610" cy="4344082"/>
            <a:chOff x="3303186" y="2057490"/>
            <a:chExt cx="1009050" cy="3600000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FBB27FB2-9450-4C66-AC1A-44C9365BA50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36908" y="2057490"/>
              <a:ext cx="341606" cy="360000"/>
            </a:xfrm>
            <a:custGeom>
              <a:avLst/>
              <a:gdLst/>
              <a:ahLst/>
              <a:cxnLst/>
              <a:rect l="l" t="t" r="r" b="b"/>
              <a:pathLst>
                <a:path w="341606" h="360000">
                  <a:moveTo>
                    <a:pt x="119562" y="0"/>
                  </a:moveTo>
                  <a:lnTo>
                    <a:pt x="166861" y="3942"/>
                  </a:lnTo>
                  <a:lnTo>
                    <a:pt x="207591" y="15766"/>
                  </a:lnTo>
                  <a:lnTo>
                    <a:pt x="240438" y="35475"/>
                  </a:lnTo>
                  <a:lnTo>
                    <a:pt x="269343" y="59124"/>
                  </a:lnTo>
                  <a:lnTo>
                    <a:pt x="292993" y="90657"/>
                  </a:lnTo>
                  <a:lnTo>
                    <a:pt x="312701" y="123504"/>
                  </a:lnTo>
                  <a:lnTo>
                    <a:pt x="324525" y="161606"/>
                  </a:lnTo>
                  <a:lnTo>
                    <a:pt x="324525" y="240438"/>
                  </a:lnTo>
                  <a:lnTo>
                    <a:pt x="341606" y="262774"/>
                  </a:lnTo>
                  <a:lnTo>
                    <a:pt x="333723" y="290365"/>
                  </a:lnTo>
                  <a:lnTo>
                    <a:pt x="324525" y="315329"/>
                  </a:lnTo>
                  <a:lnTo>
                    <a:pt x="310073" y="336351"/>
                  </a:lnTo>
                  <a:lnTo>
                    <a:pt x="298248" y="356059"/>
                  </a:lnTo>
                  <a:lnTo>
                    <a:pt x="295538" y="360000"/>
                  </a:lnTo>
                  <a:lnTo>
                    <a:pt x="59190" y="360000"/>
                  </a:lnTo>
                  <a:lnTo>
                    <a:pt x="44672" y="342920"/>
                  </a:lnTo>
                  <a:lnTo>
                    <a:pt x="23650" y="316642"/>
                  </a:lnTo>
                  <a:lnTo>
                    <a:pt x="6570" y="290365"/>
                  </a:lnTo>
                  <a:lnTo>
                    <a:pt x="0" y="266715"/>
                  </a:lnTo>
                  <a:lnTo>
                    <a:pt x="6570" y="250949"/>
                  </a:lnTo>
                  <a:lnTo>
                    <a:pt x="6570" y="228613"/>
                  </a:lnTo>
                  <a:lnTo>
                    <a:pt x="2628" y="202336"/>
                  </a:lnTo>
                  <a:lnTo>
                    <a:pt x="2628" y="178686"/>
                  </a:lnTo>
                  <a:lnTo>
                    <a:pt x="3942" y="152409"/>
                  </a:lnTo>
                  <a:lnTo>
                    <a:pt x="18394" y="109051"/>
                  </a:lnTo>
                  <a:lnTo>
                    <a:pt x="42044" y="70949"/>
                  </a:lnTo>
                  <a:lnTo>
                    <a:pt x="70949" y="35475"/>
                  </a:lnTo>
                  <a:lnTo>
                    <a:pt x="97226" y="394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59D254DF-91B1-4C45-94AA-34DBC99111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03185" y="2417490"/>
              <a:ext cx="809052" cy="360000"/>
            </a:xfrm>
            <a:custGeom>
              <a:avLst/>
              <a:gdLst/>
              <a:ahLst/>
              <a:cxnLst/>
              <a:rect l="l" t="t" r="r" b="b"/>
              <a:pathLst>
                <a:path w="809052" h="360000">
                  <a:moveTo>
                    <a:pt x="287408" y="0"/>
                  </a:moveTo>
                  <a:lnTo>
                    <a:pt x="523757" y="0"/>
                  </a:lnTo>
                  <a:lnTo>
                    <a:pt x="512014" y="17080"/>
                  </a:lnTo>
                  <a:lnTo>
                    <a:pt x="500189" y="38102"/>
                  </a:lnTo>
                  <a:lnTo>
                    <a:pt x="494933" y="64380"/>
                  </a:lnTo>
                  <a:lnTo>
                    <a:pt x="493619" y="98540"/>
                  </a:lnTo>
                  <a:lnTo>
                    <a:pt x="500189" y="139270"/>
                  </a:lnTo>
                  <a:lnTo>
                    <a:pt x="531722" y="151095"/>
                  </a:lnTo>
                  <a:lnTo>
                    <a:pt x="569824" y="165548"/>
                  </a:lnTo>
                  <a:lnTo>
                    <a:pt x="610554" y="177372"/>
                  </a:lnTo>
                  <a:lnTo>
                    <a:pt x="651284" y="191825"/>
                  </a:lnTo>
                  <a:lnTo>
                    <a:pt x="690700" y="206278"/>
                  </a:lnTo>
                  <a:lnTo>
                    <a:pt x="727488" y="224672"/>
                  </a:lnTo>
                  <a:lnTo>
                    <a:pt x="756393" y="244380"/>
                  </a:lnTo>
                  <a:lnTo>
                    <a:pt x="780042" y="270657"/>
                  </a:lnTo>
                  <a:lnTo>
                    <a:pt x="798437" y="311387"/>
                  </a:lnTo>
                  <a:lnTo>
                    <a:pt x="808948" y="356059"/>
                  </a:lnTo>
                  <a:lnTo>
                    <a:pt x="809052" y="360000"/>
                  </a:lnTo>
                  <a:lnTo>
                    <a:pt x="0" y="360000"/>
                  </a:lnTo>
                  <a:lnTo>
                    <a:pt x="919" y="350803"/>
                  </a:lnTo>
                  <a:lnTo>
                    <a:pt x="12744" y="306132"/>
                  </a:lnTo>
                  <a:lnTo>
                    <a:pt x="32452" y="265402"/>
                  </a:lnTo>
                  <a:lnTo>
                    <a:pt x="56102" y="241752"/>
                  </a:lnTo>
                  <a:lnTo>
                    <a:pt x="85007" y="224672"/>
                  </a:lnTo>
                  <a:lnTo>
                    <a:pt x="117853" y="212847"/>
                  </a:lnTo>
                  <a:lnTo>
                    <a:pt x="155956" y="203650"/>
                  </a:lnTo>
                  <a:lnTo>
                    <a:pt x="194058" y="193139"/>
                  </a:lnTo>
                  <a:lnTo>
                    <a:pt x="232160" y="181314"/>
                  </a:lnTo>
                  <a:lnTo>
                    <a:pt x="263693" y="169489"/>
                  </a:lnTo>
                  <a:lnTo>
                    <a:pt x="292598" y="151095"/>
                  </a:lnTo>
                  <a:lnTo>
                    <a:pt x="310992" y="127445"/>
                  </a:lnTo>
                  <a:lnTo>
                    <a:pt x="325444" y="95913"/>
                  </a:lnTo>
                  <a:lnTo>
                    <a:pt x="322817" y="67007"/>
                  </a:lnTo>
                  <a:lnTo>
                    <a:pt x="313620" y="38102"/>
                  </a:lnTo>
                  <a:lnTo>
                    <a:pt x="295226" y="91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2DDAB7B0-4CAA-4B25-861B-B92A5FC590E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72324" y="2777490"/>
              <a:ext cx="870775" cy="360000"/>
            </a:xfrm>
            <a:custGeom>
              <a:avLst/>
              <a:gdLst/>
              <a:ahLst/>
              <a:cxnLst/>
              <a:rect l="l" t="t" r="r" b="b"/>
              <a:pathLst>
                <a:path w="870775" h="360000">
                  <a:moveTo>
                    <a:pt x="29253" y="0"/>
                  </a:moveTo>
                  <a:lnTo>
                    <a:pt x="838304" y="0"/>
                  </a:lnTo>
                  <a:lnTo>
                    <a:pt x="839514" y="45986"/>
                  </a:lnTo>
                  <a:lnTo>
                    <a:pt x="842142" y="98540"/>
                  </a:lnTo>
                  <a:lnTo>
                    <a:pt x="842142" y="153723"/>
                  </a:lnTo>
                  <a:lnTo>
                    <a:pt x="850025" y="208905"/>
                  </a:lnTo>
                  <a:lnTo>
                    <a:pt x="864478" y="306132"/>
                  </a:lnTo>
                  <a:lnTo>
                    <a:pt x="870775" y="360000"/>
                  </a:lnTo>
                  <a:lnTo>
                    <a:pt x="729003" y="360000"/>
                  </a:lnTo>
                  <a:lnTo>
                    <a:pt x="725208" y="342920"/>
                  </a:lnTo>
                  <a:lnTo>
                    <a:pt x="719953" y="316643"/>
                  </a:lnTo>
                  <a:lnTo>
                    <a:pt x="718639" y="287737"/>
                  </a:lnTo>
                  <a:lnTo>
                    <a:pt x="713383" y="258832"/>
                  </a:lnTo>
                  <a:lnTo>
                    <a:pt x="704186" y="235183"/>
                  </a:lnTo>
                  <a:lnTo>
                    <a:pt x="692361" y="218102"/>
                  </a:lnTo>
                  <a:lnTo>
                    <a:pt x="684478" y="253577"/>
                  </a:lnTo>
                  <a:lnTo>
                    <a:pt x="675281" y="287737"/>
                  </a:lnTo>
                  <a:lnTo>
                    <a:pt x="660829" y="320584"/>
                  </a:lnTo>
                  <a:lnTo>
                    <a:pt x="646376" y="357372"/>
                  </a:lnTo>
                  <a:lnTo>
                    <a:pt x="645561" y="360000"/>
                  </a:lnTo>
                  <a:lnTo>
                    <a:pt x="225857" y="360000"/>
                  </a:lnTo>
                  <a:lnTo>
                    <a:pt x="214114" y="331095"/>
                  </a:lnTo>
                  <a:lnTo>
                    <a:pt x="197033" y="290365"/>
                  </a:lnTo>
                  <a:lnTo>
                    <a:pt x="182581" y="252263"/>
                  </a:lnTo>
                  <a:lnTo>
                    <a:pt x="170756" y="214161"/>
                  </a:lnTo>
                  <a:lnTo>
                    <a:pt x="166814" y="214161"/>
                  </a:lnTo>
                  <a:lnTo>
                    <a:pt x="154990" y="290365"/>
                  </a:lnTo>
                  <a:lnTo>
                    <a:pt x="138824" y="360000"/>
                  </a:lnTo>
                  <a:lnTo>
                    <a:pt x="0" y="360000"/>
                  </a:lnTo>
                  <a:lnTo>
                    <a:pt x="13092" y="266716"/>
                  </a:lnTo>
                  <a:lnTo>
                    <a:pt x="20975" y="211533"/>
                  </a:lnTo>
                  <a:lnTo>
                    <a:pt x="23603" y="153723"/>
                  </a:lnTo>
                  <a:lnTo>
                    <a:pt x="23603" y="98540"/>
                  </a:lnTo>
                  <a:lnTo>
                    <a:pt x="24917" y="433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9EBFB5C5-F801-4AAC-924A-85EE7A4ADE6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35656" y="3137490"/>
              <a:ext cx="944111" cy="360000"/>
            </a:xfrm>
            <a:custGeom>
              <a:avLst/>
              <a:gdLst/>
              <a:ahLst/>
              <a:cxnLst/>
              <a:rect l="l" t="t" r="r" b="b"/>
              <a:pathLst>
                <a:path w="944111" h="360000">
                  <a:moveTo>
                    <a:pt x="768466" y="0"/>
                  </a:moveTo>
                  <a:lnTo>
                    <a:pt x="910237" y="0"/>
                  </a:lnTo>
                  <a:lnTo>
                    <a:pt x="915766" y="47299"/>
                  </a:lnTo>
                  <a:lnTo>
                    <a:pt x="927591" y="143212"/>
                  </a:lnTo>
                  <a:lnTo>
                    <a:pt x="942043" y="233869"/>
                  </a:lnTo>
                  <a:lnTo>
                    <a:pt x="944111" y="360000"/>
                  </a:lnTo>
                  <a:lnTo>
                    <a:pt x="814598" y="360000"/>
                  </a:lnTo>
                  <a:lnTo>
                    <a:pt x="810656" y="147154"/>
                  </a:lnTo>
                  <a:lnTo>
                    <a:pt x="769926" y="6570"/>
                  </a:lnTo>
                  <a:close/>
                  <a:moveTo>
                    <a:pt x="265319" y="0"/>
                  </a:moveTo>
                  <a:lnTo>
                    <a:pt x="685024" y="0"/>
                  </a:lnTo>
                  <a:lnTo>
                    <a:pt x="674014" y="35475"/>
                  </a:lnTo>
                  <a:lnTo>
                    <a:pt x="667445" y="76205"/>
                  </a:lnTo>
                  <a:lnTo>
                    <a:pt x="667445" y="118248"/>
                  </a:lnTo>
                  <a:lnTo>
                    <a:pt x="674014" y="164234"/>
                  </a:lnTo>
                  <a:lnTo>
                    <a:pt x="688467" y="211533"/>
                  </a:lnTo>
                  <a:lnTo>
                    <a:pt x="706861" y="257518"/>
                  </a:lnTo>
                  <a:lnTo>
                    <a:pt x="729197" y="302190"/>
                  </a:lnTo>
                  <a:lnTo>
                    <a:pt x="752846" y="350803"/>
                  </a:lnTo>
                  <a:lnTo>
                    <a:pt x="756934" y="360000"/>
                  </a:lnTo>
                  <a:lnTo>
                    <a:pt x="195391" y="360000"/>
                  </a:lnTo>
                  <a:lnTo>
                    <a:pt x="220730" y="300876"/>
                  </a:lnTo>
                  <a:lnTo>
                    <a:pt x="250949" y="231241"/>
                  </a:lnTo>
                  <a:lnTo>
                    <a:pt x="274599" y="158978"/>
                  </a:lnTo>
                  <a:lnTo>
                    <a:pt x="282482" y="109051"/>
                  </a:lnTo>
                  <a:lnTo>
                    <a:pt x="279854" y="61752"/>
                  </a:lnTo>
                  <a:lnTo>
                    <a:pt x="270657" y="13139"/>
                  </a:lnTo>
                  <a:close/>
                  <a:moveTo>
                    <a:pt x="39463" y="0"/>
                  </a:moveTo>
                  <a:lnTo>
                    <a:pt x="178287" y="0"/>
                  </a:lnTo>
                  <a:lnTo>
                    <a:pt x="177372" y="3942"/>
                  </a:lnTo>
                  <a:lnTo>
                    <a:pt x="155037" y="73577"/>
                  </a:lnTo>
                  <a:lnTo>
                    <a:pt x="139270" y="143212"/>
                  </a:lnTo>
                  <a:lnTo>
                    <a:pt x="131387" y="193139"/>
                  </a:lnTo>
                  <a:lnTo>
                    <a:pt x="131387" y="240438"/>
                  </a:lnTo>
                  <a:lnTo>
                    <a:pt x="134015" y="287737"/>
                  </a:lnTo>
                  <a:lnTo>
                    <a:pt x="134015" y="336351"/>
                  </a:lnTo>
                  <a:lnTo>
                    <a:pt x="130432" y="360000"/>
                  </a:lnTo>
                  <a:lnTo>
                    <a:pt x="0" y="360000"/>
                  </a:lnTo>
                  <a:lnTo>
                    <a:pt x="0" y="2811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2D3973B7-5C72-4460-8676-8826C71260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07403" y="3497490"/>
              <a:ext cx="1000616" cy="360000"/>
            </a:xfrm>
            <a:custGeom>
              <a:avLst/>
              <a:gdLst/>
              <a:ahLst/>
              <a:cxnLst/>
              <a:rect l="l" t="t" r="r" b="b"/>
              <a:pathLst>
                <a:path w="1000616" h="360000">
                  <a:moveTo>
                    <a:pt x="841638" y="0"/>
                  </a:moveTo>
                  <a:lnTo>
                    <a:pt x="971151" y="0"/>
                  </a:lnTo>
                  <a:lnTo>
                    <a:pt x="973025" y="114307"/>
                  </a:lnTo>
                  <a:lnTo>
                    <a:pt x="973025" y="224672"/>
                  </a:lnTo>
                  <a:lnTo>
                    <a:pt x="980908" y="250949"/>
                  </a:lnTo>
                  <a:lnTo>
                    <a:pt x="987477" y="282482"/>
                  </a:lnTo>
                  <a:lnTo>
                    <a:pt x="995360" y="315329"/>
                  </a:lnTo>
                  <a:lnTo>
                    <a:pt x="999302" y="350803"/>
                  </a:lnTo>
                  <a:lnTo>
                    <a:pt x="1000616" y="360000"/>
                  </a:lnTo>
                  <a:lnTo>
                    <a:pt x="902076" y="360000"/>
                  </a:lnTo>
                  <a:lnTo>
                    <a:pt x="902076" y="332409"/>
                  </a:lnTo>
                  <a:lnTo>
                    <a:pt x="906017" y="294307"/>
                  </a:lnTo>
                  <a:lnTo>
                    <a:pt x="911273" y="274599"/>
                  </a:lnTo>
                  <a:lnTo>
                    <a:pt x="917842" y="250949"/>
                  </a:lnTo>
                  <a:lnTo>
                    <a:pt x="916528" y="224672"/>
                  </a:lnTo>
                  <a:close/>
                  <a:moveTo>
                    <a:pt x="222431" y="0"/>
                  </a:moveTo>
                  <a:lnTo>
                    <a:pt x="783974" y="0"/>
                  </a:lnTo>
                  <a:lnTo>
                    <a:pt x="800908" y="38102"/>
                  </a:lnTo>
                  <a:lnTo>
                    <a:pt x="820616" y="90657"/>
                  </a:lnTo>
                  <a:lnTo>
                    <a:pt x="835069" y="145840"/>
                  </a:lnTo>
                  <a:lnTo>
                    <a:pt x="844266" y="203650"/>
                  </a:lnTo>
                  <a:lnTo>
                    <a:pt x="846893" y="268029"/>
                  </a:lnTo>
                  <a:lnTo>
                    <a:pt x="837696" y="335037"/>
                  </a:lnTo>
                  <a:lnTo>
                    <a:pt x="833371" y="360000"/>
                  </a:lnTo>
                  <a:lnTo>
                    <a:pt x="164946" y="360000"/>
                  </a:lnTo>
                  <a:lnTo>
                    <a:pt x="163683" y="350803"/>
                  </a:lnTo>
                  <a:lnTo>
                    <a:pt x="158427" y="283796"/>
                  </a:lnTo>
                  <a:lnTo>
                    <a:pt x="158427" y="222044"/>
                  </a:lnTo>
                  <a:lnTo>
                    <a:pt x="166310" y="166862"/>
                  </a:lnTo>
                  <a:lnTo>
                    <a:pt x="187332" y="88029"/>
                  </a:lnTo>
                  <a:lnTo>
                    <a:pt x="216237" y="14453"/>
                  </a:lnTo>
                  <a:close/>
                  <a:moveTo>
                    <a:pt x="27040" y="0"/>
                  </a:moveTo>
                  <a:lnTo>
                    <a:pt x="157471" y="0"/>
                  </a:lnTo>
                  <a:lnTo>
                    <a:pt x="154485" y="19708"/>
                  </a:lnTo>
                  <a:lnTo>
                    <a:pt x="142661" y="64380"/>
                  </a:lnTo>
                  <a:lnTo>
                    <a:pt x="122953" y="111679"/>
                  </a:lnTo>
                  <a:lnTo>
                    <a:pt x="105872" y="166862"/>
                  </a:lnTo>
                  <a:lnTo>
                    <a:pt x="91420" y="224672"/>
                  </a:lnTo>
                  <a:lnTo>
                    <a:pt x="82223" y="282482"/>
                  </a:lnTo>
                  <a:lnTo>
                    <a:pt x="79595" y="344234"/>
                  </a:lnTo>
                  <a:lnTo>
                    <a:pt x="82749" y="360000"/>
                  </a:lnTo>
                  <a:lnTo>
                    <a:pt x="0" y="360000"/>
                  </a:lnTo>
                  <a:lnTo>
                    <a:pt x="763" y="348175"/>
                  </a:lnTo>
                  <a:lnTo>
                    <a:pt x="8646" y="303504"/>
                  </a:lnTo>
                  <a:lnTo>
                    <a:pt x="17843" y="256205"/>
                  </a:lnTo>
                  <a:lnTo>
                    <a:pt x="27040" y="2036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313D50AF-9AF2-4065-BDF2-10BC3885A1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03186" y="3857490"/>
              <a:ext cx="1009050" cy="360000"/>
            </a:xfrm>
            <a:custGeom>
              <a:avLst/>
              <a:gdLst/>
              <a:ahLst/>
              <a:cxnLst/>
              <a:rect l="l" t="t" r="r" b="b"/>
              <a:pathLst>
                <a:path w="1009050" h="360000">
                  <a:moveTo>
                    <a:pt x="903941" y="0"/>
                  </a:moveTo>
                  <a:lnTo>
                    <a:pt x="1002481" y="0"/>
                  </a:lnTo>
                  <a:lnTo>
                    <a:pt x="1006422" y="27591"/>
                  </a:lnTo>
                  <a:lnTo>
                    <a:pt x="1009050" y="60438"/>
                  </a:lnTo>
                  <a:lnTo>
                    <a:pt x="1003795" y="91971"/>
                  </a:lnTo>
                  <a:lnTo>
                    <a:pt x="994598" y="115621"/>
                  </a:lnTo>
                  <a:lnTo>
                    <a:pt x="974890" y="136643"/>
                  </a:lnTo>
                  <a:lnTo>
                    <a:pt x="948612" y="148467"/>
                  </a:lnTo>
                  <a:lnTo>
                    <a:pt x="936788" y="141898"/>
                  </a:lnTo>
                  <a:lnTo>
                    <a:pt x="918393" y="141898"/>
                  </a:lnTo>
                  <a:lnTo>
                    <a:pt x="896058" y="144526"/>
                  </a:lnTo>
                  <a:lnTo>
                    <a:pt x="877663" y="144526"/>
                  </a:lnTo>
                  <a:lnTo>
                    <a:pt x="865839" y="95913"/>
                  </a:lnTo>
                  <a:lnTo>
                    <a:pt x="889488" y="74891"/>
                  </a:lnTo>
                  <a:lnTo>
                    <a:pt x="901313" y="53869"/>
                  </a:lnTo>
                  <a:lnTo>
                    <a:pt x="903941" y="31533"/>
                  </a:lnTo>
                  <a:lnTo>
                    <a:pt x="903941" y="2628"/>
                  </a:lnTo>
                  <a:close/>
                  <a:moveTo>
                    <a:pt x="166810" y="0"/>
                  </a:moveTo>
                  <a:lnTo>
                    <a:pt x="835236" y="0"/>
                  </a:lnTo>
                  <a:lnTo>
                    <a:pt x="772866" y="360000"/>
                  </a:lnTo>
                  <a:lnTo>
                    <a:pt x="545518" y="360000"/>
                  </a:lnTo>
                  <a:lnTo>
                    <a:pt x="533430" y="299562"/>
                  </a:lnTo>
                  <a:lnTo>
                    <a:pt x="518978" y="191825"/>
                  </a:lnTo>
                  <a:lnTo>
                    <a:pt x="509781" y="80146"/>
                  </a:lnTo>
                  <a:lnTo>
                    <a:pt x="501897" y="80146"/>
                  </a:lnTo>
                  <a:lnTo>
                    <a:pt x="501897" y="86716"/>
                  </a:lnTo>
                  <a:lnTo>
                    <a:pt x="467177" y="360000"/>
                  </a:lnTo>
                  <a:lnTo>
                    <a:pt x="239309" y="360000"/>
                  </a:lnTo>
                  <a:lnTo>
                    <a:pt x="239124" y="358686"/>
                  </a:lnTo>
                  <a:lnTo>
                    <a:pt x="229927" y="311387"/>
                  </a:lnTo>
                  <a:lnTo>
                    <a:pt x="218102" y="256205"/>
                  </a:lnTo>
                  <a:lnTo>
                    <a:pt x="203650" y="194453"/>
                  </a:lnTo>
                  <a:lnTo>
                    <a:pt x="189197" y="127446"/>
                  </a:lnTo>
                  <a:lnTo>
                    <a:pt x="174745" y="57810"/>
                  </a:lnTo>
                  <a:close/>
                  <a:moveTo>
                    <a:pt x="1865" y="0"/>
                  </a:moveTo>
                  <a:lnTo>
                    <a:pt x="84613" y="0"/>
                  </a:lnTo>
                  <a:lnTo>
                    <a:pt x="93285" y="43358"/>
                  </a:lnTo>
                  <a:lnTo>
                    <a:pt x="141898" y="106424"/>
                  </a:lnTo>
                  <a:lnTo>
                    <a:pt x="136642" y="112993"/>
                  </a:lnTo>
                  <a:lnTo>
                    <a:pt x="131387" y="118248"/>
                  </a:lnTo>
                  <a:lnTo>
                    <a:pt x="131387" y="122190"/>
                  </a:lnTo>
                  <a:lnTo>
                    <a:pt x="131387" y="130073"/>
                  </a:lnTo>
                  <a:lnTo>
                    <a:pt x="130073" y="134015"/>
                  </a:lnTo>
                  <a:lnTo>
                    <a:pt x="130073" y="144526"/>
                  </a:lnTo>
                  <a:lnTo>
                    <a:pt x="103796" y="145840"/>
                  </a:lnTo>
                  <a:lnTo>
                    <a:pt x="81460" y="145840"/>
                  </a:lnTo>
                  <a:lnTo>
                    <a:pt x="63066" y="145840"/>
                  </a:lnTo>
                  <a:lnTo>
                    <a:pt x="40730" y="148467"/>
                  </a:lnTo>
                  <a:lnTo>
                    <a:pt x="17081" y="107737"/>
                  </a:lnTo>
                  <a:lnTo>
                    <a:pt x="5256" y="69635"/>
                  </a:lnTo>
                  <a:lnTo>
                    <a:pt x="0" y="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9E2E342-E20A-4BB4-9BDC-84F596E3E5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07962" y="4217490"/>
              <a:ext cx="599498" cy="360000"/>
            </a:xfrm>
            <a:custGeom>
              <a:avLst/>
              <a:gdLst/>
              <a:ahLst/>
              <a:cxnLst/>
              <a:rect l="l" t="t" r="r" b="b"/>
              <a:pathLst>
                <a:path w="599498" h="360000">
                  <a:moveTo>
                    <a:pt x="334360" y="0"/>
                  </a:moveTo>
                  <a:lnTo>
                    <a:pt x="561707" y="0"/>
                  </a:lnTo>
                  <a:lnTo>
                    <a:pt x="553513" y="47299"/>
                  </a:lnTo>
                  <a:lnTo>
                    <a:pt x="564024" y="118248"/>
                  </a:lnTo>
                  <a:lnTo>
                    <a:pt x="575849" y="194453"/>
                  </a:lnTo>
                  <a:lnTo>
                    <a:pt x="587673" y="271971"/>
                  </a:lnTo>
                  <a:lnTo>
                    <a:pt x="599498" y="352117"/>
                  </a:lnTo>
                  <a:lnTo>
                    <a:pt x="599498" y="360000"/>
                  </a:lnTo>
                  <a:lnTo>
                    <a:pt x="379532" y="360000"/>
                  </a:lnTo>
                  <a:lnTo>
                    <a:pt x="386652" y="328467"/>
                  </a:lnTo>
                  <a:lnTo>
                    <a:pt x="389280" y="287737"/>
                  </a:lnTo>
                  <a:lnTo>
                    <a:pt x="386652" y="245694"/>
                  </a:lnTo>
                  <a:lnTo>
                    <a:pt x="365630" y="144526"/>
                  </a:lnTo>
                  <a:lnTo>
                    <a:pt x="343294" y="44672"/>
                  </a:lnTo>
                  <a:close/>
                  <a:moveTo>
                    <a:pt x="28151" y="0"/>
                  </a:moveTo>
                  <a:lnTo>
                    <a:pt x="256019" y="0"/>
                  </a:lnTo>
                  <a:lnTo>
                    <a:pt x="250010" y="47299"/>
                  </a:lnTo>
                  <a:lnTo>
                    <a:pt x="207966" y="214161"/>
                  </a:lnTo>
                  <a:lnTo>
                    <a:pt x="200083" y="285110"/>
                  </a:lnTo>
                  <a:lnTo>
                    <a:pt x="205338" y="354745"/>
                  </a:lnTo>
                  <a:lnTo>
                    <a:pt x="205853" y="360000"/>
                  </a:lnTo>
                  <a:lnTo>
                    <a:pt x="0" y="360000"/>
                  </a:lnTo>
                  <a:lnTo>
                    <a:pt x="9572" y="292993"/>
                  </a:lnTo>
                  <a:lnTo>
                    <a:pt x="24024" y="220730"/>
                  </a:lnTo>
                  <a:lnTo>
                    <a:pt x="33222" y="147153"/>
                  </a:lnTo>
                  <a:lnTo>
                    <a:pt x="38477" y="735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77964CFF-089A-4E47-BDC3-77B13A827DC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05522" y="4577490"/>
              <a:ext cx="604379" cy="360000"/>
            </a:xfrm>
            <a:custGeom>
              <a:avLst/>
              <a:gdLst/>
              <a:ahLst/>
              <a:cxnLst/>
              <a:rect l="l" t="t" r="r" b="b"/>
              <a:pathLst>
                <a:path w="604379" h="360000">
                  <a:moveTo>
                    <a:pt x="384412" y="0"/>
                  </a:moveTo>
                  <a:lnTo>
                    <a:pt x="604379" y="0"/>
                  </a:lnTo>
                  <a:lnTo>
                    <a:pt x="604379" y="70949"/>
                  </a:lnTo>
                  <a:lnTo>
                    <a:pt x="596496" y="152409"/>
                  </a:lnTo>
                  <a:lnTo>
                    <a:pt x="558752" y="360000"/>
                  </a:lnTo>
                  <a:lnTo>
                    <a:pt x="394161" y="360000"/>
                  </a:lnTo>
                  <a:lnTo>
                    <a:pt x="382336" y="286424"/>
                  </a:lnTo>
                  <a:lnTo>
                    <a:pt x="370511" y="204964"/>
                  </a:lnTo>
                  <a:lnTo>
                    <a:pt x="367883" y="123504"/>
                  </a:lnTo>
                  <a:lnTo>
                    <a:pt x="374453" y="43358"/>
                  </a:lnTo>
                  <a:lnTo>
                    <a:pt x="382336" y="9197"/>
                  </a:lnTo>
                  <a:close/>
                  <a:moveTo>
                    <a:pt x="4881" y="0"/>
                  </a:moveTo>
                  <a:lnTo>
                    <a:pt x="210734" y="0"/>
                  </a:lnTo>
                  <a:lnTo>
                    <a:pt x="216788" y="61752"/>
                  </a:lnTo>
                  <a:lnTo>
                    <a:pt x="227299" y="131387"/>
                  </a:lnTo>
                  <a:lnTo>
                    <a:pt x="228613" y="202336"/>
                  </a:lnTo>
                  <a:lnTo>
                    <a:pt x="224672" y="274599"/>
                  </a:lnTo>
                  <a:lnTo>
                    <a:pt x="216788" y="307445"/>
                  </a:lnTo>
                  <a:lnTo>
                    <a:pt x="210219" y="350803"/>
                  </a:lnTo>
                  <a:lnTo>
                    <a:pt x="208525" y="360000"/>
                  </a:lnTo>
                  <a:lnTo>
                    <a:pt x="52323" y="360000"/>
                  </a:lnTo>
                  <a:lnTo>
                    <a:pt x="44672" y="324526"/>
                  </a:lnTo>
                  <a:lnTo>
                    <a:pt x="30219" y="262774"/>
                  </a:lnTo>
                  <a:lnTo>
                    <a:pt x="18395" y="204964"/>
                  </a:lnTo>
                  <a:lnTo>
                    <a:pt x="6570" y="152409"/>
                  </a:lnTo>
                  <a:lnTo>
                    <a:pt x="0" y="81460"/>
                  </a:lnTo>
                  <a:lnTo>
                    <a:pt x="3942" y="65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6ABCD8CA-62BF-4C52-91E7-9DF94CF203F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4497" y="4937490"/>
              <a:ext cx="506429" cy="360000"/>
            </a:xfrm>
            <a:custGeom>
              <a:avLst/>
              <a:gdLst/>
              <a:ahLst/>
              <a:cxnLst/>
              <a:rect l="l" t="t" r="r" b="b"/>
              <a:pathLst>
                <a:path w="506429" h="360000">
                  <a:moveTo>
                    <a:pt x="341838" y="0"/>
                  </a:moveTo>
                  <a:lnTo>
                    <a:pt x="506429" y="0"/>
                  </a:lnTo>
                  <a:lnTo>
                    <a:pt x="475852" y="168175"/>
                  </a:lnTo>
                  <a:lnTo>
                    <a:pt x="465341" y="208905"/>
                  </a:lnTo>
                  <a:lnTo>
                    <a:pt x="456144" y="256205"/>
                  </a:lnTo>
                  <a:lnTo>
                    <a:pt x="446947" y="306132"/>
                  </a:lnTo>
                  <a:lnTo>
                    <a:pt x="444319" y="356059"/>
                  </a:lnTo>
                  <a:lnTo>
                    <a:pt x="444713" y="360000"/>
                  </a:lnTo>
                  <a:lnTo>
                    <a:pt x="332217" y="360000"/>
                  </a:lnTo>
                  <a:lnTo>
                    <a:pt x="332640" y="353431"/>
                  </a:lnTo>
                  <a:lnTo>
                    <a:pt x="339210" y="314015"/>
                  </a:lnTo>
                  <a:lnTo>
                    <a:pt x="345779" y="270657"/>
                  </a:lnTo>
                  <a:lnTo>
                    <a:pt x="356290" y="224672"/>
                  </a:lnTo>
                  <a:lnTo>
                    <a:pt x="360232" y="177372"/>
                  </a:lnTo>
                  <a:lnTo>
                    <a:pt x="360232" y="124818"/>
                  </a:lnTo>
                  <a:lnTo>
                    <a:pt x="356290" y="67008"/>
                  </a:lnTo>
                  <a:close/>
                  <a:moveTo>
                    <a:pt x="0" y="0"/>
                  </a:moveTo>
                  <a:lnTo>
                    <a:pt x="156202" y="0"/>
                  </a:lnTo>
                  <a:lnTo>
                    <a:pt x="148699" y="40730"/>
                  </a:lnTo>
                  <a:lnTo>
                    <a:pt x="140816" y="93285"/>
                  </a:lnTo>
                  <a:lnTo>
                    <a:pt x="135560" y="145840"/>
                  </a:lnTo>
                  <a:lnTo>
                    <a:pt x="134247" y="198394"/>
                  </a:lnTo>
                  <a:lnTo>
                    <a:pt x="135560" y="247008"/>
                  </a:lnTo>
                  <a:lnTo>
                    <a:pt x="146071" y="287737"/>
                  </a:lnTo>
                  <a:lnTo>
                    <a:pt x="181629" y="360000"/>
                  </a:lnTo>
                  <a:lnTo>
                    <a:pt x="54693" y="360000"/>
                  </a:lnTo>
                  <a:lnTo>
                    <a:pt x="52787" y="311387"/>
                  </a:lnTo>
                  <a:lnTo>
                    <a:pt x="44904" y="241752"/>
                  </a:lnTo>
                  <a:lnTo>
                    <a:pt x="33079" y="169489"/>
                  </a:lnTo>
                  <a:lnTo>
                    <a:pt x="21254" y="98540"/>
                  </a:lnTo>
                  <a:lnTo>
                    <a:pt x="6801" y="315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968CFB6A-F904-4927-9FF7-FEAD7B6EC22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6106" y="5297490"/>
              <a:ext cx="503211" cy="360000"/>
            </a:xfrm>
            <a:custGeom>
              <a:avLst/>
              <a:gdLst/>
              <a:ahLst/>
              <a:cxnLst/>
              <a:rect l="l" t="t" r="r" b="b"/>
              <a:pathLst>
                <a:path w="503211" h="360000">
                  <a:moveTo>
                    <a:pt x="329356" y="0"/>
                  </a:moveTo>
                  <a:lnTo>
                    <a:pt x="441853" y="0"/>
                  </a:lnTo>
                  <a:lnTo>
                    <a:pt x="446715" y="48613"/>
                  </a:lnTo>
                  <a:lnTo>
                    <a:pt x="503211" y="302190"/>
                  </a:lnTo>
                  <a:lnTo>
                    <a:pt x="472992" y="321898"/>
                  </a:lnTo>
                  <a:lnTo>
                    <a:pt x="438831" y="337664"/>
                  </a:lnTo>
                  <a:lnTo>
                    <a:pt x="400729" y="352117"/>
                  </a:lnTo>
                  <a:lnTo>
                    <a:pt x="357372" y="360000"/>
                  </a:lnTo>
                  <a:lnTo>
                    <a:pt x="342919" y="325840"/>
                  </a:lnTo>
                  <a:lnTo>
                    <a:pt x="336350" y="290365"/>
                  </a:lnTo>
                  <a:lnTo>
                    <a:pt x="333722" y="249635"/>
                  </a:lnTo>
                  <a:lnTo>
                    <a:pt x="336350" y="208905"/>
                  </a:lnTo>
                  <a:lnTo>
                    <a:pt x="338978" y="164234"/>
                  </a:lnTo>
                  <a:lnTo>
                    <a:pt x="336350" y="118248"/>
                  </a:lnTo>
                  <a:lnTo>
                    <a:pt x="331094" y="74891"/>
                  </a:lnTo>
                  <a:lnTo>
                    <a:pt x="327153" y="34161"/>
                  </a:lnTo>
                  <a:close/>
                  <a:moveTo>
                    <a:pt x="51833" y="0"/>
                  </a:moveTo>
                  <a:lnTo>
                    <a:pt x="178769" y="0"/>
                  </a:lnTo>
                  <a:lnTo>
                    <a:pt x="183941" y="10511"/>
                  </a:lnTo>
                  <a:lnTo>
                    <a:pt x="169489" y="59124"/>
                  </a:lnTo>
                  <a:lnTo>
                    <a:pt x="158978" y="118248"/>
                  </a:lnTo>
                  <a:lnTo>
                    <a:pt x="158978" y="180000"/>
                  </a:lnTo>
                  <a:lnTo>
                    <a:pt x="164233" y="237810"/>
                  </a:lnTo>
                  <a:lnTo>
                    <a:pt x="164233" y="292993"/>
                  </a:lnTo>
                  <a:lnTo>
                    <a:pt x="157664" y="342920"/>
                  </a:lnTo>
                  <a:lnTo>
                    <a:pt x="131387" y="352117"/>
                  </a:lnTo>
                  <a:lnTo>
                    <a:pt x="99854" y="354745"/>
                  </a:lnTo>
                  <a:lnTo>
                    <a:pt x="70949" y="345548"/>
                  </a:lnTo>
                  <a:lnTo>
                    <a:pt x="42044" y="331095"/>
                  </a:lnTo>
                  <a:lnTo>
                    <a:pt x="18394" y="307445"/>
                  </a:lnTo>
                  <a:lnTo>
                    <a:pt x="3941" y="278540"/>
                  </a:lnTo>
                  <a:lnTo>
                    <a:pt x="0" y="243066"/>
                  </a:lnTo>
                  <a:lnTo>
                    <a:pt x="23649" y="197081"/>
                  </a:lnTo>
                  <a:lnTo>
                    <a:pt x="40730" y="141898"/>
                  </a:lnTo>
                  <a:lnTo>
                    <a:pt x="47299" y="82774"/>
                  </a:lnTo>
                  <a:lnTo>
                    <a:pt x="52554" y="183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0">
            <a:extLst>
              <a:ext uri="{FF2B5EF4-FFF2-40B4-BE49-F238E27FC236}">
                <a16:creationId xmlns:a16="http://schemas.microsoft.com/office/drawing/2014/main" id="{CBAFED81-6804-4322-A9C6-D8EB83889135}"/>
              </a:ext>
            </a:extLst>
          </p:cNvPr>
          <p:cNvGrpSpPr>
            <a:grpSpLocks noChangeAspect="1"/>
          </p:cNvGrpSpPr>
          <p:nvPr/>
        </p:nvGrpSpPr>
        <p:grpSpPr>
          <a:xfrm>
            <a:off x="1120303" y="1788851"/>
            <a:ext cx="1242107" cy="4320000"/>
            <a:chOff x="1755471" y="2057490"/>
            <a:chExt cx="1035089" cy="3600000"/>
          </a:xfrm>
        </p:grpSpPr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780809FE-B055-4966-9AA9-874B5E753D7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99500" y="2057490"/>
              <a:ext cx="347031" cy="360000"/>
            </a:xfrm>
            <a:custGeom>
              <a:avLst/>
              <a:gdLst/>
              <a:ahLst/>
              <a:cxnLst/>
              <a:rect l="l" t="t" r="r" b="b"/>
              <a:pathLst>
                <a:path w="347031" h="360000">
                  <a:moveTo>
                    <a:pt x="168112" y="0"/>
                  </a:moveTo>
                  <a:lnTo>
                    <a:pt x="267778" y="32422"/>
                  </a:lnTo>
                  <a:lnTo>
                    <a:pt x="302602" y="87659"/>
                  </a:lnTo>
                  <a:lnTo>
                    <a:pt x="307405" y="91261"/>
                  </a:lnTo>
                  <a:lnTo>
                    <a:pt x="313409" y="93663"/>
                  </a:lnTo>
                  <a:lnTo>
                    <a:pt x="318212" y="93663"/>
                  </a:lnTo>
                  <a:lnTo>
                    <a:pt x="323015" y="96064"/>
                  </a:lnTo>
                  <a:lnTo>
                    <a:pt x="325417" y="96064"/>
                  </a:lnTo>
                  <a:lnTo>
                    <a:pt x="329019" y="100867"/>
                  </a:lnTo>
                  <a:lnTo>
                    <a:pt x="331421" y="104470"/>
                  </a:lnTo>
                  <a:lnTo>
                    <a:pt x="336224" y="111675"/>
                  </a:lnTo>
                  <a:lnTo>
                    <a:pt x="336224" y="187325"/>
                  </a:lnTo>
                  <a:lnTo>
                    <a:pt x="337425" y="216144"/>
                  </a:lnTo>
                  <a:lnTo>
                    <a:pt x="342228" y="242562"/>
                  </a:lnTo>
                  <a:lnTo>
                    <a:pt x="347031" y="266578"/>
                  </a:lnTo>
                  <a:lnTo>
                    <a:pt x="347031" y="288192"/>
                  </a:lnTo>
                  <a:lnTo>
                    <a:pt x="337425" y="314610"/>
                  </a:lnTo>
                  <a:lnTo>
                    <a:pt x="325417" y="338626"/>
                  </a:lnTo>
                  <a:lnTo>
                    <a:pt x="311524" y="360000"/>
                  </a:lnTo>
                  <a:lnTo>
                    <a:pt x="42055" y="360000"/>
                  </a:lnTo>
                  <a:lnTo>
                    <a:pt x="38426" y="351835"/>
                  </a:lnTo>
                  <a:lnTo>
                    <a:pt x="27619" y="336224"/>
                  </a:lnTo>
                  <a:lnTo>
                    <a:pt x="16811" y="323015"/>
                  </a:lnTo>
                  <a:lnTo>
                    <a:pt x="6004" y="305003"/>
                  </a:lnTo>
                  <a:lnTo>
                    <a:pt x="0" y="283389"/>
                  </a:lnTo>
                  <a:lnTo>
                    <a:pt x="0" y="268979"/>
                  </a:lnTo>
                  <a:lnTo>
                    <a:pt x="3603" y="256971"/>
                  </a:lnTo>
                  <a:lnTo>
                    <a:pt x="8406" y="248566"/>
                  </a:lnTo>
                  <a:lnTo>
                    <a:pt x="14410" y="240160"/>
                  </a:lnTo>
                  <a:lnTo>
                    <a:pt x="19213" y="231755"/>
                  </a:lnTo>
                  <a:lnTo>
                    <a:pt x="3603" y="159707"/>
                  </a:lnTo>
                  <a:lnTo>
                    <a:pt x="16811" y="124883"/>
                  </a:lnTo>
                  <a:lnTo>
                    <a:pt x="37225" y="88859"/>
                  </a:lnTo>
                  <a:lnTo>
                    <a:pt x="64843" y="56438"/>
                  </a:lnTo>
                  <a:lnTo>
                    <a:pt x="97265" y="30020"/>
                  </a:lnTo>
                  <a:lnTo>
                    <a:pt x="133289" y="108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C7C68010-F389-43C7-B5FA-7318A247B1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05171" y="2417490"/>
              <a:ext cx="935688" cy="360000"/>
            </a:xfrm>
            <a:custGeom>
              <a:avLst/>
              <a:gdLst/>
              <a:ahLst/>
              <a:cxnLst/>
              <a:rect l="l" t="t" r="r" b="b"/>
              <a:pathLst>
                <a:path w="935688" h="360000">
                  <a:moveTo>
                    <a:pt x="349509" y="0"/>
                  </a:moveTo>
                  <a:lnTo>
                    <a:pt x="618978" y="0"/>
                  </a:lnTo>
                  <a:lnTo>
                    <a:pt x="617260" y="2642"/>
                  </a:lnTo>
                  <a:lnTo>
                    <a:pt x="601650" y="29060"/>
                  </a:lnTo>
                  <a:lnTo>
                    <a:pt x="588441" y="53076"/>
                  </a:lnTo>
                  <a:lnTo>
                    <a:pt x="580036" y="80694"/>
                  </a:lnTo>
                  <a:lnTo>
                    <a:pt x="577634" y="111915"/>
                  </a:lnTo>
                  <a:lnTo>
                    <a:pt x="586040" y="144336"/>
                  </a:lnTo>
                  <a:lnTo>
                    <a:pt x="601650" y="165951"/>
                  </a:lnTo>
                  <a:lnTo>
                    <a:pt x="623264" y="183963"/>
                  </a:lnTo>
                  <a:lnTo>
                    <a:pt x="652084" y="197172"/>
                  </a:lnTo>
                  <a:lnTo>
                    <a:pt x="684505" y="207979"/>
                  </a:lnTo>
                  <a:lnTo>
                    <a:pt x="721730" y="218786"/>
                  </a:lnTo>
                  <a:lnTo>
                    <a:pt x="758955" y="227192"/>
                  </a:lnTo>
                  <a:lnTo>
                    <a:pt x="796179" y="237999"/>
                  </a:lnTo>
                  <a:lnTo>
                    <a:pt x="833404" y="248806"/>
                  </a:lnTo>
                  <a:lnTo>
                    <a:pt x="863424" y="264416"/>
                  </a:lnTo>
                  <a:lnTo>
                    <a:pt x="892243" y="283629"/>
                  </a:lnTo>
                  <a:lnTo>
                    <a:pt x="911456" y="307645"/>
                  </a:lnTo>
                  <a:lnTo>
                    <a:pt x="931870" y="347272"/>
                  </a:lnTo>
                  <a:lnTo>
                    <a:pt x="935688" y="360000"/>
                  </a:lnTo>
                  <a:lnTo>
                    <a:pt x="0" y="360000"/>
                  </a:lnTo>
                  <a:lnTo>
                    <a:pt x="3652" y="344870"/>
                  </a:lnTo>
                  <a:lnTo>
                    <a:pt x="14459" y="320854"/>
                  </a:lnTo>
                  <a:lnTo>
                    <a:pt x="38475" y="293236"/>
                  </a:lnTo>
                  <a:lnTo>
                    <a:pt x="67294" y="269220"/>
                  </a:lnTo>
                  <a:lnTo>
                    <a:pt x="102117" y="251208"/>
                  </a:lnTo>
                  <a:lnTo>
                    <a:pt x="139342" y="235597"/>
                  </a:lnTo>
                  <a:lnTo>
                    <a:pt x="177768" y="222388"/>
                  </a:lnTo>
                  <a:lnTo>
                    <a:pt x="217394" y="211581"/>
                  </a:lnTo>
                  <a:lnTo>
                    <a:pt x="257021" y="198372"/>
                  </a:lnTo>
                  <a:lnTo>
                    <a:pt x="294245" y="183963"/>
                  </a:lnTo>
                  <a:lnTo>
                    <a:pt x="326667" y="163549"/>
                  </a:lnTo>
                  <a:lnTo>
                    <a:pt x="355486" y="139533"/>
                  </a:lnTo>
                  <a:lnTo>
                    <a:pt x="355486" y="109513"/>
                  </a:lnTo>
                  <a:lnTo>
                    <a:pt x="356687" y="77092"/>
                  </a:lnTo>
                  <a:lnTo>
                    <a:pt x="356687" y="43469"/>
                  </a:lnTo>
                  <a:lnTo>
                    <a:pt x="355486" y="134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974A0A44-6833-4FEF-A98E-932E447340D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65678" y="2777490"/>
              <a:ext cx="1014675" cy="360000"/>
            </a:xfrm>
            <a:custGeom>
              <a:avLst/>
              <a:gdLst/>
              <a:ahLst/>
              <a:cxnLst/>
              <a:rect l="l" t="t" r="r" b="b"/>
              <a:pathLst>
                <a:path w="1014675" h="360000">
                  <a:moveTo>
                    <a:pt x="44380" y="0"/>
                  </a:moveTo>
                  <a:lnTo>
                    <a:pt x="980068" y="0"/>
                  </a:lnTo>
                  <a:lnTo>
                    <a:pt x="990659" y="35304"/>
                  </a:lnTo>
                  <a:lnTo>
                    <a:pt x="1001467" y="89340"/>
                  </a:lnTo>
                  <a:lnTo>
                    <a:pt x="1008671" y="146978"/>
                  </a:lnTo>
                  <a:lnTo>
                    <a:pt x="1013475" y="209420"/>
                  </a:lnTo>
                  <a:lnTo>
                    <a:pt x="1014675" y="270661"/>
                  </a:lnTo>
                  <a:lnTo>
                    <a:pt x="1014675" y="331901"/>
                  </a:lnTo>
                  <a:lnTo>
                    <a:pt x="1014675" y="360000"/>
                  </a:lnTo>
                  <a:lnTo>
                    <a:pt x="827351" y="360000"/>
                  </a:lnTo>
                  <a:lnTo>
                    <a:pt x="827351" y="341508"/>
                  </a:lnTo>
                  <a:lnTo>
                    <a:pt x="822547" y="305484"/>
                  </a:lnTo>
                  <a:lnTo>
                    <a:pt x="814142" y="277865"/>
                  </a:lnTo>
                  <a:lnTo>
                    <a:pt x="798531" y="256251"/>
                  </a:lnTo>
                  <a:lnTo>
                    <a:pt x="794929" y="251448"/>
                  </a:lnTo>
                  <a:lnTo>
                    <a:pt x="794929" y="347512"/>
                  </a:lnTo>
                  <a:lnTo>
                    <a:pt x="790000" y="360000"/>
                  </a:lnTo>
                  <a:lnTo>
                    <a:pt x="231522" y="360000"/>
                  </a:lnTo>
                  <a:lnTo>
                    <a:pt x="226951" y="251448"/>
                  </a:lnTo>
                  <a:lnTo>
                    <a:pt x="222148" y="256251"/>
                  </a:lnTo>
                  <a:lnTo>
                    <a:pt x="208939" y="283869"/>
                  </a:lnTo>
                  <a:lnTo>
                    <a:pt x="202935" y="318693"/>
                  </a:lnTo>
                  <a:lnTo>
                    <a:pt x="198132" y="355917"/>
                  </a:lnTo>
                  <a:lnTo>
                    <a:pt x="198132" y="360000"/>
                  </a:lnTo>
                  <a:lnTo>
                    <a:pt x="2103" y="360000"/>
                  </a:lnTo>
                  <a:lnTo>
                    <a:pt x="0" y="321094"/>
                  </a:lnTo>
                  <a:lnTo>
                    <a:pt x="2402" y="270661"/>
                  </a:lnTo>
                  <a:lnTo>
                    <a:pt x="6004" y="219026"/>
                  </a:lnTo>
                  <a:lnTo>
                    <a:pt x="13209" y="163789"/>
                  </a:lnTo>
                  <a:lnTo>
                    <a:pt x="19213" y="112155"/>
                  </a:lnTo>
                  <a:lnTo>
                    <a:pt x="28819" y="64123"/>
                  </a:lnTo>
                  <a:lnTo>
                    <a:pt x="39626" y="196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34BBE358-689C-4A8A-81D1-DC9A66ED2D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5471" y="3137490"/>
              <a:ext cx="1035089" cy="360000"/>
            </a:xfrm>
            <a:custGeom>
              <a:avLst/>
              <a:gdLst/>
              <a:ahLst/>
              <a:cxnLst/>
              <a:rect l="l" t="t" r="r" b="b"/>
              <a:pathLst>
                <a:path w="1035089" h="360000">
                  <a:moveTo>
                    <a:pt x="834556" y="0"/>
                  </a:moveTo>
                  <a:lnTo>
                    <a:pt x="1021880" y="0"/>
                  </a:lnTo>
                  <a:lnTo>
                    <a:pt x="1021880" y="30741"/>
                  </a:lnTo>
                  <a:lnTo>
                    <a:pt x="1021880" y="88379"/>
                  </a:lnTo>
                  <a:lnTo>
                    <a:pt x="1035089" y="273302"/>
                  </a:lnTo>
                  <a:lnTo>
                    <a:pt x="1024686" y="360000"/>
                  </a:lnTo>
                  <a:lnTo>
                    <a:pt x="864533" y="360000"/>
                  </a:lnTo>
                  <a:lnTo>
                    <a:pt x="866977" y="188046"/>
                  </a:lnTo>
                  <a:lnTo>
                    <a:pt x="842961" y="120801"/>
                  </a:lnTo>
                  <a:lnTo>
                    <a:pt x="839359" y="89580"/>
                  </a:lnTo>
                  <a:lnTo>
                    <a:pt x="836957" y="54757"/>
                  </a:lnTo>
                  <a:lnTo>
                    <a:pt x="834556" y="17532"/>
                  </a:lnTo>
                  <a:close/>
                  <a:moveTo>
                    <a:pt x="238727" y="0"/>
                  </a:moveTo>
                  <a:lnTo>
                    <a:pt x="797204" y="0"/>
                  </a:lnTo>
                  <a:lnTo>
                    <a:pt x="784122" y="33142"/>
                  </a:lnTo>
                  <a:lnTo>
                    <a:pt x="773315" y="83576"/>
                  </a:lnTo>
                  <a:lnTo>
                    <a:pt x="770913" y="137612"/>
                  </a:lnTo>
                  <a:lnTo>
                    <a:pt x="770913" y="192849"/>
                  </a:lnTo>
                  <a:lnTo>
                    <a:pt x="778118" y="246885"/>
                  </a:lnTo>
                  <a:lnTo>
                    <a:pt x="786524" y="299720"/>
                  </a:lnTo>
                  <a:lnTo>
                    <a:pt x="794929" y="345350"/>
                  </a:lnTo>
                  <a:lnTo>
                    <a:pt x="797162" y="360000"/>
                  </a:lnTo>
                  <a:lnTo>
                    <a:pt x="241814" y="360000"/>
                  </a:lnTo>
                  <a:lnTo>
                    <a:pt x="244963" y="347752"/>
                  </a:lnTo>
                  <a:lnTo>
                    <a:pt x="255770" y="304523"/>
                  </a:lnTo>
                  <a:lnTo>
                    <a:pt x="266578" y="256491"/>
                  </a:lnTo>
                  <a:lnTo>
                    <a:pt x="271381" y="206058"/>
                  </a:lnTo>
                  <a:lnTo>
                    <a:pt x="266578" y="155624"/>
                  </a:lnTo>
                  <a:lnTo>
                    <a:pt x="238959" y="5524"/>
                  </a:lnTo>
                  <a:close/>
                  <a:moveTo>
                    <a:pt x="9308" y="0"/>
                  </a:moveTo>
                  <a:lnTo>
                    <a:pt x="205337" y="0"/>
                  </a:lnTo>
                  <a:lnTo>
                    <a:pt x="205337" y="35544"/>
                  </a:lnTo>
                  <a:lnTo>
                    <a:pt x="201734" y="75170"/>
                  </a:lnTo>
                  <a:lnTo>
                    <a:pt x="194530" y="112395"/>
                  </a:lnTo>
                  <a:lnTo>
                    <a:pt x="166911" y="201254"/>
                  </a:lnTo>
                  <a:lnTo>
                    <a:pt x="162108" y="249286"/>
                  </a:lnTo>
                  <a:lnTo>
                    <a:pt x="162108" y="297318"/>
                  </a:lnTo>
                  <a:lnTo>
                    <a:pt x="168112" y="347752"/>
                  </a:lnTo>
                  <a:lnTo>
                    <a:pt x="169337" y="360000"/>
                  </a:lnTo>
                  <a:lnTo>
                    <a:pt x="6031" y="360000"/>
                  </a:lnTo>
                  <a:lnTo>
                    <a:pt x="2402" y="288913"/>
                  </a:lnTo>
                  <a:lnTo>
                    <a:pt x="0" y="246885"/>
                  </a:lnTo>
                  <a:lnTo>
                    <a:pt x="2402" y="206058"/>
                  </a:lnTo>
                  <a:lnTo>
                    <a:pt x="9607" y="166431"/>
                  </a:lnTo>
                  <a:lnTo>
                    <a:pt x="15611" y="126805"/>
                  </a:lnTo>
                  <a:lnTo>
                    <a:pt x="18012" y="83576"/>
                  </a:lnTo>
                  <a:lnTo>
                    <a:pt x="13209" y="40347"/>
                  </a:lnTo>
                  <a:lnTo>
                    <a:pt x="9607" y="55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2C466AB-BA39-465D-AF12-F8E6019477B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63688" y="3497490"/>
              <a:ext cx="1018654" cy="360000"/>
            </a:xfrm>
            <a:custGeom>
              <a:avLst/>
              <a:gdLst/>
              <a:ahLst/>
              <a:cxnLst/>
              <a:rect l="l" t="t" r="r" b="b"/>
              <a:pathLst>
                <a:path w="1018654" h="360000">
                  <a:moveTo>
                    <a:pt x="858501" y="0"/>
                  </a:moveTo>
                  <a:lnTo>
                    <a:pt x="1018654" y="0"/>
                  </a:lnTo>
                  <a:lnTo>
                    <a:pt x="1014649" y="33382"/>
                  </a:lnTo>
                  <a:lnTo>
                    <a:pt x="1007444" y="155864"/>
                  </a:lnTo>
                  <a:lnTo>
                    <a:pt x="1009845" y="273543"/>
                  </a:lnTo>
                  <a:lnTo>
                    <a:pt x="1016085" y="360000"/>
                  </a:lnTo>
                  <a:lnTo>
                    <a:pt x="911780" y="360000"/>
                  </a:lnTo>
                  <a:lnTo>
                    <a:pt x="916183" y="352795"/>
                  </a:lnTo>
                  <a:lnTo>
                    <a:pt x="916183" y="323976"/>
                  </a:lnTo>
                  <a:lnTo>
                    <a:pt x="913781" y="291555"/>
                  </a:lnTo>
                  <a:lnTo>
                    <a:pt x="905376" y="256731"/>
                  </a:lnTo>
                  <a:lnTo>
                    <a:pt x="895769" y="217105"/>
                  </a:lnTo>
                  <a:lnTo>
                    <a:pt x="884962" y="179880"/>
                  </a:lnTo>
                  <a:lnTo>
                    <a:pt x="874155" y="142655"/>
                  </a:lnTo>
                  <a:lnTo>
                    <a:pt x="863348" y="110234"/>
                  </a:lnTo>
                  <a:lnTo>
                    <a:pt x="857344" y="81414"/>
                  </a:lnTo>
                  <a:close/>
                  <a:moveTo>
                    <a:pt x="235783" y="0"/>
                  </a:moveTo>
                  <a:lnTo>
                    <a:pt x="791131" y="0"/>
                  </a:lnTo>
                  <a:lnTo>
                    <a:pt x="846004" y="360000"/>
                  </a:lnTo>
                  <a:lnTo>
                    <a:pt x="181933" y="360000"/>
                  </a:lnTo>
                  <a:lnTo>
                    <a:pt x="228125" y="29780"/>
                  </a:lnTo>
                  <a:close/>
                  <a:moveTo>
                    <a:pt x="0" y="0"/>
                  </a:moveTo>
                  <a:lnTo>
                    <a:pt x="163306" y="0"/>
                  </a:lnTo>
                  <a:lnTo>
                    <a:pt x="166884" y="35784"/>
                  </a:lnTo>
                  <a:lnTo>
                    <a:pt x="166884" y="83816"/>
                  </a:lnTo>
                  <a:lnTo>
                    <a:pt x="160880" y="131848"/>
                  </a:lnTo>
                  <a:lnTo>
                    <a:pt x="156077" y="151061"/>
                  </a:lnTo>
                  <a:lnTo>
                    <a:pt x="147671" y="177479"/>
                  </a:lnTo>
                  <a:lnTo>
                    <a:pt x="136864" y="208699"/>
                  </a:lnTo>
                  <a:lnTo>
                    <a:pt x="126057" y="243523"/>
                  </a:lnTo>
                  <a:lnTo>
                    <a:pt x="116451" y="275944"/>
                  </a:lnTo>
                  <a:lnTo>
                    <a:pt x="112848" y="308366"/>
                  </a:lnTo>
                  <a:lnTo>
                    <a:pt x="110447" y="337185"/>
                  </a:lnTo>
                  <a:lnTo>
                    <a:pt x="112728" y="360000"/>
                  </a:lnTo>
                  <a:lnTo>
                    <a:pt x="14833" y="360000"/>
                  </a:lnTo>
                  <a:lnTo>
                    <a:pt x="16784" y="3287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4DF3BF0B-11C7-474D-B336-1F18EE57D2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6672" y="3857490"/>
              <a:ext cx="1032687" cy="360000"/>
            </a:xfrm>
            <a:custGeom>
              <a:avLst/>
              <a:gdLst/>
              <a:ahLst/>
              <a:cxnLst/>
              <a:rect l="l" t="t" r="r" b="b"/>
              <a:pathLst>
                <a:path w="1032687" h="360000">
                  <a:moveTo>
                    <a:pt x="915409" y="0"/>
                  </a:moveTo>
                  <a:lnTo>
                    <a:pt x="1019713" y="0"/>
                  </a:lnTo>
                  <a:lnTo>
                    <a:pt x="1021880" y="30020"/>
                  </a:lnTo>
                  <a:lnTo>
                    <a:pt x="1032687" y="140494"/>
                  </a:lnTo>
                  <a:lnTo>
                    <a:pt x="1032687" y="180120"/>
                  </a:lnTo>
                  <a:lnTo>
                    <a:pt x="1021880" y="212542"/>
                  </a:lnTo>
                  <a:lnTo>
                    <a:pt x="1005069" y="243763"/>
                  </a:lnTo>
                  <a:lnTo>
                    <a:pt x="978651" y="270180"/>
                  </a:lnTo>
                  <a:lnTo>
                    <a:pt x="949832" y="291795"/>
                  </a:lnTo>
                  <a:lnTo>
                    <a:pt x="919812" y="306204"/>
                  </a:lnTo>
                  <a:lnTo>
                    <a:pt x="888591" y="318212"/>
                  </a:lnTo>
                  <a:lnTo>
                    <a:pt x="888591" y="308606"/>
                  </a:lnTo>
                  <a:lnTo>
                    <a:pt x="886190" y="302602"/>
                  </a:lnTo>
                  <a:lnTo>
                    <a:pt x="884989" y="295397"/>
                  </a:lnTo>
                  <a:lnTo>
                    <a:pt x="884989" y="291795"/>
                  </a:lnTo>
                  <a:lnTo>
                    <a:pt x="884989" y="284590"/>
                  </a:lnTo>
                  <a:lnTo>
                    <a:pt x="884989" y="276184"/>
                  </a:lnTo>
                  <a:lnTo>
                    <a:pt x="890993" y="270180"/>
                  </a:lnTo>
                  <a:lnTo>
                    <a:pt x="898198" y="265377"/>
                  </a:lnTo>
                  <a:lnTo>
                    <a:pt x="901800" y="258172"/>
                  </a:lnTo>
                  <a:lnTo>
                    <a:pt x="906603" y="249767"/>
                  </a:lnTo>
                  <a:lnTo>
                    <a:pt x="909005" y="241361"/>
                  </a:lnTo>
                  <a:lnTo>
                    <a:pt x="904202" y="238959"/>
                  </a:lnTo>
                  <a:lnTo>
                    <a:pt x="899398" y="238959"/>
                  </a:lnTo>
                  <a:lnTo>
                    <a:pt x="898198" y="238959"/>
                  </a:lnTo>
                  <a:lnTo>
                    <a:pt x="898198" y="236558"/>
                  </a:lnTo>
                  <a:lnTo>
                    <a:pt x="898198" y="234156"/>
                  </a:lnTo>
                  <a:lnTo>
                    <a:pt x="895796" y="232955"/>
                  </a:lnTo>
                  <a:lnTo>
                    <a:pt x="895796" y="225751"/>
                  </a:lnTo>
                  <a:lnTo>
                    <a:pt x="922214" y="210140"/>
                  </a:lnTo>
                  <a:lnTo>
                    <a:pt x="946230" y="190927"/>
                  </a:lnTo>
                  <a:lnTo>
                    <a:pt x="967844" y="169313"/>
                  </a:lnTo>
                  <a:lnTo>
                    <a:pt x="965442" y="158506"/>
                  </a:lnTo>
                  <a:lnTo>
                    <a:pt x="963041" y="150100"/>
                  </a:lnTo>
                  <a:lnTo>
                    <a:pt x="960639" y="142895"/>
                  </a:lnTo>
                  <a:lnTo>
                    <a:pt x="957037" y="136891"/>
                  </a:lnTo>
                  <a:lnTo>
                    <a:pt x="943828" y="129687"/>
                  </a:lnTo>
                  <a:lnTo>
                    <a:pt x="933021" y="136891"/>
                  </a:lnTo>
                  <a:lnTo>
                    <a:pt x="928218" y="151301"/>
                  </a:lnTo>
                  <a:lnTo>
                    <a:pt x="923414" y="166911"/>
                  </a:lnTo>
                  <a:lnTo>
                    <a:pt x="917410" y="177719"/>
                  </a:lnTo>
                  <a:lnTo>
                    <a:pt x="906603" y="188526"/>
                  </a:lnTo>
                  <a:lnTo>
                    <a:pt x="888591" y="193329"/>
                  </a:lnTo>
                  <a:lnTo>
                    <a:pt x="880186" y="57639"/>
                  </a:lnTo>
                  <a:close/>
                  <a:moveTo>
                    <a:pt x="185562" y="0"/>
                  </a:moveTo>
                  <a:lnTo>
                    <a:pt x="849633" y="0"/>
                  </a:lnTo>
                  <a:lnTo>
                    <a:pt x="871780" y="145297"/>
                  </a:lnTo>
                  <a:lnTo>
                    <a:pt x="874182" y="188526"/>
                  </a:lnTo>
                  <a:lnTo>
                    <a:pt x="871780" y="238959"/>
                  </a:lnTo>
                  <a:lnTo>
                    <a:pt x="864575" y="294196"/>
                  </a:lnTo>
                  <a:lnTo>
                    <a:pt x="858571" y="348232"/>
                  </a:lnTo>
                  <a:lnTo>
                    <a:pt x="856819" y="360000"/>
                  </a:lnTo>
                  <a:lnTo>
                    <a:pt x="588348" y="360000"/>
                  </a:lnTo>
                  <a:lnTo>
                    <a:pt x="587191" y="342228"/>
                  </a:lnTo>
                  <a:lnTo>
                    <a:pt x="524749" y="49233"/>
                  </a:lnTo>
                  <a:lnTo>
                    <a:pt x="515143" y="49233"/>
                  </a:lnTo>
                  <a:lnTo>
                    <a:pt x="509139" y="68446"/>
                  </a:lnTo>
                  <a:lnTo>
                    <a:pt x="504335" y="92462"/>
                  </a:lnTo>
                  <a:lnTo>
                    <a:pt x="504335" y="121281"/>
                  </a:lnTo>
                  <a:lnTo>
                    <a:pt x="485123" y="171715"/>
                  </a:lnTo>
                  <a:lnTo>
                    <a:pt x="474315" y="223349"/>
                  </a:lnTo>
                  <a:lnTo>
                    <a:pt x="467111" y="280988"/>
                  </a:lnTo>
                  <a:lnTo>
                    <a:pt x="465910" y="339827"/>
                  </a:lnTo>
                  <a:lnTo>
                    <a:pt x="464328" y="360000"/>
                  </a:lnTo>
                  <a:lnTo>
                    <a:pt x="184454" y="360000"/>
                  </a:lnTo>
                  <a:lnTo>
                    <a:pt x="178919" y="319413"/>
                  </a:lnTo>
                  <a:lnTo>
                    <a:pt x="175316" y="262976"/>
                  </a:lnTo>
                  <a:lnTo>
                    <a:pt x="170513" y="208939"/>
                  </a:lnTo>
                  <a:lnTo>
                    <a:pt x="168112" y="156104"/>
                  </a:lnTo>
                  <a:lnTo>
                    <a:pt x="170513" y="110474"/>
                  </a:lnTo>
                  <a:lnTo>
                    <a:pt x="175316" y="73249"/>
                  </a:lnTo>
                  <a:close/>
                  <a:moveTo>
                    <a:pt x="18462" y="0"/>
                  </a:moveTo>
                  <a:lnTo>
                    <a:pt x="116357" y="0"/>
                  </a:lnTo>
                  <a:lnTo>
                    <a:pt x="116477" y="1201"/>
                  </a:lnTo>
                  <a:lnTo>
                    <a:pt x="151300" y="54036"/>
                  </a:lnTo>
                  <a:lnTo>
                    <a:pt x="144096" y="188526"/>
                  </a:lnTo>
                  <a:lnTo>
                    <a:pt x="127284" y="193329"/>
                  </a:lnTo>
                  <a:lnTo>
                    <a:pt x="116477" y="169313"/>
                  </a:lnTo>
                  <a:lnTo>
                    <a:pt x="106871" y="140494"/>
                  </a:lnTo>
                  <a:lnTo>
                    <a:pt x="79252" y="129687"/>
                  </a:lnTo>
                  <a:lnTo>
                    <a:pt x="72048" y="164510"/>
                  </a:lnTo>
                  <a:lnTo>
                    <a:pt x="96064" y="188526"/>
                  </a:lnTo>
                  <a:lnTo>
                    <a:pt x="122481" y="214943"/>
                  </a:lnTo>
                  <a:lnTo>
                    <a:pt x="140493" y="241361"/>
                  </a:lnTo>
                  <a:lnTo>
                    <a:pt x="135690" y="243763"/>
                  </a:lnTo>
                  <a:lnTo>
                    <a:pt x="130887" y="243763"/>
                  </a:lnTo>
                  <a:lnTo>
                    <a:pt x="129686" y="243763"/>
                  </a:lnTo>
                  <a:lnTo>
                    <a:pt x="129686" y="246164"/>
                  </a:lnTo>
                  <a:lnTo>
                    <a:pt x="129686" y="247365"/>
                  </a:lnTo>
                  <a:lnTo>
                    <a:pt x="127284" y="249767"/>
                  </a:lnTo>
                  <a:lnTo>
                    <a:pt x="127284" y="256972"/>
                  </a:lnTo>
                  <a:lnTo>
                    <a:pt x="140493" y="262976"/>
                  </a:lnTo>
                  <a:lnTo>
                    <a:pt x="146497" y="276184"/>
                  </a:lnTo>
                  <a:lnTo>
                    <a:pt x="151300" y="294196"/>
                  </a:lnTo>
                  <a:lnTo>
                    <a:pt x="146497" y="300200"/>
                  </a:lnTo>
                  <a:lnTo>
                    <a:pt x="144096" y="306204"/>
                  </a:lnTo>
                  <a:lnTo>
                    <a:pt x="140493" y="313409"/>
                  </a:lnTo>
                  <a:lnTo>
                    <a:pt x="135690" y="318212"/>
                  </a:lnTo>
                  <a:lnTo>
                    <a:pt x="111674" y="302602"/>
                  </a:lnTo>
                  <a:lnTo>
                    <a:pt x="87658" y="289393"/>
                  </a:lnTo>
                  <a:lnTo>
                    <a:pt x="66044" y="276184"/>
                  </a:lnTo>
                  <a:lnTo>
                    <a:pt x="44429" y="258172"/>
                  </a:lnTo>
                  <a:lnTo>
                    <a:pt x="26417" y="236558"/>
                  </a:lnTo>
                  <a:lnTo>
                    <a:pt x="10807" y="208939"/>
                  </a:lnTo>
                  <a:lnTo>
                    <a:pt x="0" y="169313"/>
                  </a:lnTo>
                  <a:lnTo>
                    <a:pt x="0" y="129687"/>
                  </a:lnTo>
                  <a:lnTo>
                    <a:pt x="4803" y="90060"/>
                  </a:lnTo>
                  <a:lnTo>
                    <a:pt x="10807" y="49233"/>
                  </a:lnTo>
                  <a:lnTo>
                    <a:pt x="18012" y="72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EE7715AD-7769-44E5-91CC-DB36DB45A3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1253" y="4217490"/>
              <a:ext cx="698451" cy="360000"/>
            </a:xfrm>
            <a:custGeom>
              <a:avLst/>
              <a:gdLst/>
              <a:ahLst/>
              <a:cxnLst/>
              <a:rect l="l" t="t" r="r" b="b"/>
              <a:pathLst>
                <a:path w="698451" h="360000">
                  <a:moveTo>
                    <a:pt x="405233" y="0"/>
                  </a:moveTo>
                  <a:lnTo>
                    <a:pt x="673705" y="0"/>
                  </a:lnTo>
                  <a:lnTo>
                    <a:pt x="667052" y="44670"/>
                  </a:lnTo>
                  <a:lnTo>
                    <a:pt x="664650" y="99907"/>
                  </a:lnTo>
                  <a:lnTo>
                    <a:pt x="664650" y="150340"/>
                  </a:lnTo>
                  <a:lnTo>
                    <a:pt x="670654" y="210380"/>
                  </a:lnTo>
                  <a:lnTo>
                    <a:pt x="681461" y="274023"/>
                  </a:lnTo>
                  <a:lnTo>
                    <a:pt x="694670" y="340067"/>
                  </a:lnTo>
                  <a:lnTo>
                    <a:pt x="698451" y="360000"/>
                  </a:lnTo>
                  <a:lnTo>
                    <a:pt x="479985" y="360000"/>
                  </a:lnTo>
                  <a:lnTo>
                    <a:pt x="472522" y="332862"/>
                  </a:lnTo>
                  <a:lnTo>
                    <a:pt x="452109" y="284830"/>
                  </a:lnTo>
                  <a:lnTo>
                    <a:pt x="432896" y="234396"/>
                  </a:lnTo>
                  <a:lnTo>
                    <a:pt x="417285" y="185164"/>
                  </a:lnTo>
                  <a:close/>
                  <a:moveTo>
                    <a:pt x="1339" y="0"/>
                  </a:moveTo>
                  <a:lnTo>
                    <a:pt x="281214" y="0"/>
                  </a:lnTo>
                  <a:lnTo>
                    <a:pt x="277993" y="41068"/>
                  </a:lnTo>
                  <a:lnTo>
                    <a:pt x="273189" y="103509"/>
                  </a:lnTo>
                  <a:lnTo>
                    <a:pt x="264784" y="164750"/>
                  </a:lnTo>
                  <a:lnTo>
                    <a:pt x="249173" y="223589"/>
                  </a:lnTo>
                  <a:lnTo>
                    <a:pt x="229961" y="278826"/>
                  </a:lnTo>
                  <a:lnTo>
                    <a:pt x="210748" y="332862"/>
                  </a:lnTo>
                  <a:lnTo>
                    <a:pt x="203964" y="360000"/>
                  </a:lnTo>
                  <a:lnTo>
                    <a:pt x="0" y="360000"/>
                  </a:lnTo>
                  <a:lnTo>
                    <a:pt x="5411" y="326858"/>
                  </a:lnTo>
                  <a:lnTo>
                    <a:pt x="13817" y="268019"/>
                  </a:lnTo>
                  <a:lnTo>
                    <a:pt x="19821" y="206778"/>
                  </a:lnTo>
                  <a:lnTo>
                    <a:pt x="19821" y="150340"/>
                  </a:lnTo>
                  <a:lnTo>
                    <a:pt x="16218" y="97505"/>
                  </a:lnTo>
                  <a:lnTo>
                    <a:pt x="9014" y="57879"/>
                  </a:lnTo>
                  <a:lnTo>
                    <a:pt x="3010" y="122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3FB54A3B-9D73-4EF7-BF51-1F4FA5E64B4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06903" y="4577490"/>
              <a:ext cx="748098" cy="360000"/>
            </a:xfrm>
            <a:custGeom>
              <a:avLst/>
              <a:gdLst/>
              <a:ahLst/>
              <a:cxnLst/>
              <a:rect l="l" t="t" r="r" b="b"/>
              <a:pathLst>
                <a:path w="748098" h="360000">
                  <a:moveTo>
                    <a:pt x="509397" y="0"/>
                  </a:moveTo>
                  <a:lnTo>
                    <a:pt x="727863" y="0"/>
                  </a:lnTo>
                  <a:lnTo>
                    <a:pt x="737291" y="49713"/>
                  </a:lnTo>
                  <a:lnTo>
                    <a:pt x="745696" y="119360"/>
                  </a:lnTo>
                  <a:lnTo>
                    <a:pt x="748098" y="189006"/>
                  </a:lnTo>
                  <a:lnTo>
                    <a:pt x="742094" y="257452"/>
                  </a:lnTo>
                  <a:lnTo>
                    <a:pt x="721680" y="346311"/>
                  </a:lnTo>
                  <a:lnTo>
                    <a:pt x="718595" y="360000"/>
                  </a:lnTo>
                  <a:lnTo>
                    <a:pt x="503439" y="360000"/>
                  </a:lnTo>
                  <a:lnTo>
                    <a:pt x="491127" y="300681"/>
                  </a:lnTo>
                  <a:lnTo>
                    <a:pt x="486324" y="234637"/>
                  </a:lnTo>
                  <a:lnTo>
                    <a:pt x="491127" y="169793"/>
                  </a:lnTo>
                  <a:lnTo>
                    <a:pt x="515143" y="20894"/>
                  </a:lnTo>
                  <a:close/>
                  <a:moveTo>
                    <a:pt x="29412" y="0"/>
                  </a:moveTo>
                  <a:lnTo>
                    <a:pt x="233375" y="0"/>
                  </a:lnTo>
                  <a:lnTo>
                    <a:pt x="226951" y="25697"/>
                  </a:lnTo>
                  <a:lnTo>
                    <a:pt x="250967" y="132569"/>
                  </a:lnTo>
                  <a:lnTo>
                    <a:pt x="250967" y="318693"/>
                  </a:lnTo>
                  <a:lnTo>
                    <a:pt x="241788" y="360000"/>
                  </a:lnTo>
                  <a:lnTo>
                    <a:pt x="31112" y="360000"/>
                  </a:lnTo>
                  <a:lnTo>
                    <a:pt x="27618" y="348713"/>
                  </a:lnTo>
                  <a:lnTo>
                    <a:pt x="12008" y="298279"/>
                  </a:lnTo>
                  <a:lnTo>
                    <a:pt x="3602" y="244243"/>
                  </a:lnTo>
                  <a:lnTo>
                    <a:pt x="0" y="186605"/>
                  </a:lnTo>
                  <a:lnTo>
                    <a:pt x="6004" y="126565"/>
                  </a:lnTo>
                  <a:lnTo>
                    <a:pt x="14410" y="79733"/>
                  </a:lnTo>
                  <a:lnTo>
                    <a:pt x="25217" y="256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AB8EBF13-A5BB-4580-A228-E5297DD4FED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37210" y="4937490"/>
              <a:ext cx="687484" cy="360000"/>
            </a:xfrm>
            <a:custGeom>
              <a:avLst/>
              <a:gdLst/>
              <a:ahLst/>
              <a:cxnLst/>
              <a:rect l="l" t="t" r="r" b="b"/>
              <a:pathLst>
                <a:path w="687484" h="360000">
                  <a:moveTo>
                    <a:pt x="472326" y="0"/>
                  </a:moveTo>
                  <a:lnTo>
                    <a:pt x="687484" y="0"/>
                  </a:lnTo>
                  <a:lnTo>
                    <a:pt x="671356" y="71568"/>
                  </a:lnTo>
                  <a:lnTo>
                    <a:pt x="652143" y="159226"/>
                  </a:lnTo>
                  <a:lnTo>
                    <a:pt x="634131" y="250487"/>
                  </a:lnTo>
                  <a:lnTo>
                    <a:pt x="618520" y="346551"/>
                  </a:lnTo>
                  <a:lnTo>
                    <a:pt x="618184" y="360000"/>
                  </a:lnTo>
                  <a:lnTo>
                    <a:pt x="473658" y="360000"/>
                  </a:lnTo>
                  <a:lnTo>
                    <a:pt x="474425" y="357358"/>
                  </a:lnTo>
                  <a:lnTo>
                    <a:pt x="485232" y="318933"/>
                  </a:lnTo>
                  <a:lnTo>
                    <a:pt x="497240" y="274503"/>
                  </a:lnTo>
                  <a:lnTo>
                    <a:pt x="503244" y="228873"/>
                  </a:lnTo>
                  <a:lnTo>
                    <a:pt x="505645" y="176037"/>
                  </a:lnTo>
                  <a:lnTo>
                    <a:pt x="498441" y="122001"/>
                  </a:lnTo>
                  <a:lnTo>
                    <a:pt x="485232" y="65564"/>
                  </a:lnTo>
                  <a:lnTo>
                    <a:pt x="473224" y="4323"/>
                  </a:lnTo>
                  <a:close/>
                  <a:moveTo>
                    <a:pt x="0" y="0"/>
                  </a:moveTo>
                  <a:lnTo>
                    <a:pt x="210676" y="0"/>
                  </a:lnTo>
                  <a:lnTo>
                    <a:pt x="210249" y="1921"/>
                  </a:lnTo>
                  <a:lnTo>
                    <a:pt x="199442" y="47552"/>
                  </a:lnTo>
                  <a:lnTo>
                    <a:pt x="191036" y="100387"/>
                  </a:lnTo>
                  <a:lnTo>
                    <a:pt x="186233" y="152021"/>
                  </a:lnTo>
                  <a:lnTo>
                    <a:pt x="191036" y="204857"/>
                  </a:lnTo>
                  <a:lnTo>
                    <a:pt x="195839" y="318933"/>
                  </a:lnTo>
                  <a:lnTo>
                    <a:pt x="214743" y="360000"/>
                  </a:lnTo>
                  <a:lnTo>
                    <a:pt x="67388" y="360000"/>
                  </a:lnTo>
                  <a:lnTo>
                    <a:pt x="68554" y="327338"/>
                  </a:lnTo>
                  <a:lnTo>
                    <a:pt x="64952" y="257692"/>
                  </a:lnTo>
                  <a:lnTo>
                    <a:pt x="55346" y="189246"/>
                  </a:lnTo>
                  <a:lnTo>
                    <a:pt x="42137" y="126805"/>
                  </a:lnTo>
                  <a:lnTo>
                    <a:pt x="27727" y="82375"/>
                  </a:lnTo>
                  <a:lnTo>
                    <a:pt x="12117" y="391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20FE82A8-081C-4D7E-BB4D-E0E6BAAD626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3060" y="5297490"/>
              <a:ext cx="691661" cy="360000"/>
            </a:xfrm>
            <a:custGeom>
              <a:avLst/>
              <a:gdLst/>
              <a:ahLst/>
              <a:cxnLst/>
              <a:rect l="l" t="t" r="r" b="b"/>
              <a:pathLst>
                <a:path w="691661" h="360000">
                  <a:moveTo>
                    <a:pt x="469947" y="0"/>
                  </a:moveTo>
                  <a:lnTo>
                    <a:pt x="614473" y="0"/>
                  </a:lnTo>
                  <a:lnTo>
                    <a:pt x="613609" y="34583"/>
                  </a:lnTo>
                  <a:lnTo>
                    <a:pt x="619613" y="76611"/>
                  </a:lnTo>
                  <a:lnTo>
                    <a:pt x="630420" y="117438"/>
                  </a:lnTo>
                  <a:lnTo>
                    <a:pt x="646030" y="157065"/>
                  </a:lnTo>
                  <a:lnTo>
                    <a:pt x="661641" y="196691"/>
                  </a:lnTo>
                  <a:lnTo>
                    <a:pt x="676050" y="235117"/>
                  </a:lnTo>
                  <a:lnTo>
                    <a:pt x="686857" y="274743"/>
                  </a:lnTo>
                  <a:lnTo>
                    <a:pt x="691661" y="319173"/>
                  </a:lnTo>
                  <a:lnTo>
                    <a:pt x="648432" y="338386"/>
                  </a:lnTo>
                  <a:lnTo>
                    <a:pt x="600400" y="349193"/>
                  </a:lnTo>
                  <a:lnTo>
                    <a:pt x="547565" y="351595"/>
                  </a:lnTo>
                  <a:lnTo>
                    <a:pt x="491127" y="349193"/>
                  </a:lnTo>
                  <a:lnTo>
                    <a:pt x="480320" y="316771"/>
                  </a:lnTo>
                  <a:lnTo>
                    <a:pt x="470714" y="277145"/>
                  </a:lnTo>
                  <a:lnTo>
                    <a:pt x="467111" y="235117"/>
                  </a:lnTo>
                  <a:lnTo>
                    <a:pt x="470714" y="189486"/>
                  </a:lnTo>
                  <a:lnTo>
                    <a:pt x="475517" y="103029"/>
                  </a:lnTo>
                  <a:lnTo>
                    <a:pt x="470714" y="89820"/>
                  </a:lnTo>
                  <a:lnTo>
                    <a:pt x="464710" y="74210"/>
                  </a:lnTo>
                  <a:lnTo>
                    <a:pt x="459906" y="56198"/>
                  </a:lnTo>
                  <a:lnTo>
                    <a:pt x="459906" y="34583"/>
                  </a:lnTo>
                  <a:close/>
                  <a:moveTo>
                    <a:pt x="63677" y="0"/>
                  </a:moveTo>
                  <a:lnTo>
                    <a:pt x="211032" y="0"/>
                  </a:lnTo>
                  <a:lnTo>
                    <a:pt x="226951" y="34583"/>
                  </a:lnTo>
                  <a:lnTo>
                    <a:pt x="226951" y="54997"/>
                  </a:lnTo>
                  <a:lnTo>
                    <a:pt x="222148" y="71808"/>
                  </a:lnTo>
                  <a:lnTo>
                    <a:pt x="216144" y="89820"/>
                  </a:lnTo>
                  <a:lnTo>
                    <a:pt x="211341" y="103029"/>
                  </a:lnTo>
                  <a:lnTo>
                    <a:pt x="206538" y="148659"/>
                  </a:lnTo>
                  <a:lnTo>
                    <a:pt x="208939" y="196691"/>
                  </a:lnTo>
                  <a:lnTo>
                    <a:pt x="211341" y="244723"/>
                  </a:lnTo>
                  <a:lnTo>
                    <a:pt x="213743" y="295157"/>
                  </a:lnTo>
                  <a:lnTo>
                    <a:pt x="206538" y="343189"/>
                  </a:lnTo>
                  <a:lnTo>
                    <a:pt x="195731" y="343189"/>
                  </a:lnTo>
                  <a:lnTo>
                    <a:pt x="174116" y="353996"/>
                  </a:lnTo>
                  <a:lnTo>
                    <a:pt x="145297" y="360000"/>
                  </a:lnTo>
                  <a:lnTo>
                    <a:pt x="117679" y="360000"/>
                  </a:lnTo>
                  <a:lnTo>
                    <a:pt x="88859" y="357599"/>
                  </a:lnTo>
                  <a:lnTo>
                    <a:pt x="61241" y="349193"/>
                  </a:lnTo>
                  <a:lnTo>
                    <a:pt x="37225" y="338386"/>
                  </a:lnTo>
                  <a:lnTo>
                    <a:pt x="16811" y="320374"/>
                  </a:lnTo>
                  <a:lnTo>
                    <a:pt x="3603" y="301161"/>
                  </a:lnTo>
                  <a:lnTo>
                    <a:pt x="0" y="277145"/>
                  </a:lnTo>
                  <a:lnTo>
                    <a:pt x="24016" y="224310"/>
                  </a:lnTo>
                  <a:lnTo>
                    <a:pt x="43229" y="167872"/>
                  </a:lnTo>
                  <a:lnTo>
                    <a:pt x="56438" y="103029"/>
                  </a:lnTo>
                  <a:lnTo>
                    <a:pt x="62442" y="345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5" name="Rectangle 4">
            <a:extLst>
              <a:ext uri="{FF2B5EF4-FFF2-40B4-BE49-F238E27FC236}">
                <a16:creationId xmlns:a16="http://schemas.microsoft.com/office/drawing/2014/main" id="{F5429704-C628-4325-9102-11196768FAC7}"/>
              </a:ext>
            </a:extLst>
          </p:cNvPr>
          <p:cNvSpPr/>
          <p:nvPr/>
        </p:nvSpPr>
        <p:spPr>
          <a:xfrm>
            <a:off x="2968713" y="2011680"/>
            <a:ext cx="626818" cy="626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142CE35C-7FEB-4699-B4F5-A359D998FEB1}"/>
              </a:ext>
            </a:extLst>
          </p:cNvPr>
          <p:cNvSpPr/>
          <p:nvPr/>
        </p:nvSpPr>
        <p:spPr>
          <a:xfrm>
            <a:off x="2968713" y="3130432"/>
            <a:ext cx="626818" cy="626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27" name="Rectangle 7">
            <a:extLst>
              <a:ext uri="{FF2B5EF4-FFF2-40B4-BE49-F238E27FC236}">
                <a16:creationId xmlns:a16="http://schemas.microsoft.com/office/drawing/2014/main" id="{6F08808F-B0CD-4582-B286-D2209F080A51}"/>
              </a:ext>
            </a:extLst>
          </p:cNvPr>
          <p:cNvSpPr/>
          <p:nvPr/>
        </p:nvSpPr>
        <p:spPr>
          <a:xfrm>
            <a:off x="2968713" y="4249184"/>
            <a:ext cx="626818" cy="626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28" name="Rectangle 8">
            <a:extLst>
              <a:ext uri="{FF2B5EF4-FFF2-40B4-BE49-F238E27FC236}">
                <a16:creationId xmlns:a16="http://schemas.microsoft.com/office/drawing/2014/main" id="{E2DFCE5D-90EF-4096-9063-7B416C62AD9B}"/>
              </a:ext>
            </a:extLst>
          </p:cNvPr>
          <p:cNvSpPr/>
          <p:nvPr/>
        </p:nvSpPr>
        <p:spPr>
          <a:xfrm>
            <a:off x="2968713" y="5367936"/>
            <a:ext cx="626818" cy="626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grpSp>
        <p:nvGrpSpPr>
          <p:cNvPr id="29" name="Group 2">
            <a:extLst>
              <a:ext uri="{FF2B5EF4-FFF2-40B4-BE49-F238E27FC236}">
                <a16:creationId xmlns:a16="http://schemas.microsoft.com/office/drawing/2014/main" id="{A5854A86-63F9-4E9F-BBB8-AD41BE3D6E01}"/>
              </a:ext>
            </a:extLst>
          </p:cNvPr>
          <p:cNvGrpSpPr/>
          <p:nvPr/>
        </p:nvGrpSpPr>
        <p:grpSpPr>
          <a:xfrm>
            <a:off x="3867395" y="1865825"/>
            <a:ext cx="2346194" cy="733867"/>
            <a:chOff x="1758834" y="1773770"/>
            <a:chExt cx="2741158" cy="73386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386F1EC-2C03-4656-935D-6064C8666C8E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62E0199-1E56-4B80-BE6B-9A80EA80EF0D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12">
            <a:extLst>
              <a:ext uri="{FF2B5EF4-FFF2-40B4-BE49-F238E27FC236}">
                <a16:creationId xmlns:a16="http://schemas.microsoft.com/office/drawing/2014/main" id="{5F8F7EEC-8977-44B7-A891-4449E1BADBAA}"/>
              </a:ext>
            </a:extLst>
          </p:cNvPr>
          <p:cNvGrpSpPr/>
          <p:nvPr/>
        </p:nvGrpSpPr>
        <p:grpSpPr>
          <a:xfrm>
            <a:off x="3867395" y="2984577"/>
            <a:ext cx="2346194" cy="733867"/>
            <a:chOff x="1758834" y="1773770"/>
            <a:chExt cx="2741158" cy="73386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51D84A9-E794-4D26-B3E6-6A63EE04FB27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90F0669-E7E5-4A0D-A33E-A953AF272238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15">
            <a:extLst>
              <a:ext uri="{FF2B5EF4-FFF2-40B4-BE49-F238E27FC236}">
                <a16:creationId xmlns:a16="http://schemas.microsoft.com/office/drawing/2014/main" id="{26E08725-3041-4648-B0C8-A48ED2FFAC4B}"/>
              </a:ext>
            </a:extLst>
          </p:cNvPr>
          <p:cNvGrpSpPr/>
          <p:nvPr/>
        </p:nvGrpSpPr>
        <p:grpSpPr>
          <a:xfrm>
            <a:off x="3867395" y="4103329"/>
            <a:ext cx="2346194" cy="733867"/>
            <a:chOff x="1758834" y="1773770"/>
            <a:chExt cx="2741158" cy="733867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CAC412C-BEEF-4191-BED4-F500935C41C3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2371E1F-0477-4851-A48D-A13CC1A3D717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18">
            <a:extLst>
              <a:ext uri="{FF2B5EF4-FFF2-40B4-BE49-F238E27FC236}">
                <a16:creationId xmlns:a16="http://schemas.microsoft.com/office/drawing/2014/main" id="{3DA2E8B6-281A-4E77-AC8D-18693F4A3910}"/>
              </a:ext>
            </a:extLst>
          </p:cNvPr>
          <p:cNvGrpSpPr/>
          <p:nvPr/>
        </p:nvGrpSpPr>
        <p:grpSpPr>
          <a:xfrm>
            <a:off x="3867395" y="5222081"/>
            <a:ext cx="2346194" cy="733867"/>
            <a:chOff x="1758834" y="1773770"/>
            <a:chExt cx="2741158" cy="733867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DA22D5F-573D-4495-83AE-CB6AFCDC9010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A268928-480B-4B03-A2C8-C2C84D264F63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1" name="Isosceles Triangle 51">
            <a:extLst>
              <a:ext uri="{FF2B5EF4-FFF2-40B4-BE49-F238E27FC236}">
                <a16:creationId xmlns:a16="http://schemas.microsoft.com/office/drawing/2014/main" id="{E411B15E-0568-4A2C-A320-2B2A1442FECD}"/>
              </a:ext>
            </a:extLst>
          </p:cNvPr>
          <p:cNvSpPr/>
          <p:nvPr/>
        </p:nvSpPr>
        <p:spPr>
          <a:xfrm>
            <a:off x="3140720" y="4450795"/>
            <a:ext cx="304917" cy="22359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2" name="Rounded Rectangle 27">
            <a:extLst>
              <a:ext uri="{FF2B5EF4-FFF2-40B4-BE49-F238E27FC236}">
                <a16:creationId xmlns:a16="http://schemas.microsoft.com/office/drawing/2014/main" id="{6F6A1986-9D55-4395-B69E-3311DD8E8B20}"/>
              </a:ext>
            </a:extLst>
          </p:cNvPr>
          <p:cNvSpPr/>
          <p:nvPr/>
        </p:nvSpPr>
        <p:spPr>
          <a:xfrm>
            <a:off x="3119580" y="5558910"/>
            <a:ext cx="317145" cy="24361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3" name="Rounded Rectangle 7">
            <a:extLst>
              <a:ext uri="{FF2B5EF4-FFF2-40B4-BE49-F238E27FC236}">
                <a16:creationId xmlns:a16="http://schemas.microsoft.com/office/drawing/2014/main" id="{622C2E14-AC10-4B0D-9D0C-D65486985619}"/>
              </a:ext>
            </a:extLst>
          </p:cNvPr>
          <p:cNvSpPr/>
          <p:nvPr/>
        </p:nvSpPr>
        <p:spPr>
          <a:xfrm>
            <a:off x="3122006" y="2168794"/>
            <a:ext cx="322437" cy="27825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4" name="Round Same Side Corner Rectangle 36">
            <a:extLst>
              <a:ext uri="{FF2B5EF4-FFF2-40B4-BE49-F238E27FC236}">
                <a16:creationId xmlns:a16="http://schemas.microsoft.com/office/drawing/2014/main" id="{92F9BC5C-74EF-49DA-99F1-FB928CDDD263}"/>
              </a:ext>
            </a:extLst>
          </p:cNvPr>
          <p:cNvSpPr/>
          <p:nvPr/>
        </p:nvSpPr>
        <p:spPr>
          <a:xfrm>
            <a:off x="3116822" y="3312722"/>
            <a:ext cx="327620" cy="25902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5" name="Rectangle 4">
            <a:extLst>
              <a:ext uri="{FF2B5EF4-FFF2-40B4-BE49-F238E27FC236}">
                <a16:creationId xmlns:a16="http://schemas.microsoft.com/office/drawing/2014/main" id="{70C276B5-6837-42DE-B9F6-8D4918411016}"/>
              </a:ext>
            </a:extLst>
          </p:cNvPr>
          <p:cNvSpPr/>
          <p:nvPr/>
        </p:nvSpPr>
        <p:spPr>
          <a:xfrm>
            <a:off x="8198190" y="1910624"/>
            <a:ext cx="626818" cy="626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46" name="Rectangle 6">
            <a:extLst>
              <a:ext uri="{FF2B5EF4-FFF2-40B4-BE49-F238E27FC236}">
                <a16:creationId xmlns:a16="http://schemas.microsoft.com/office/drawing/2014/main" id="{72A71A07-D15E-456D-BD29-D3B679E48E70}"/>
              </a:ext>
            </a:extLst>
          </p:cNvPr>
          <p:cNvSpPr/>
          <p:nvPr/>
        </p:nvSpPr>
        <p:spPr>
          <a:xfrm>
            <a:off x="8198190" y="3029376"/>
            <a:ext cx="626818" cy="626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sp>
        <p:nvSpPr>
          <p:cNvPr id="47" name="Rectangle 7">
            <a:extLst>
              <a:ext uri="{FF2B5EF4-FFF2-40B4-BE49-F238E27FC236}">
                <a16:creationId xmlns:a16="http://schemas.microsoft.com/office/drawing/2014/main" id="{4DC91554-9EE5-4C48-B0B8-311CD7F78887}"/>
              </a:ext>
            </a:extLst>
          </p:cNvPr>
          <p:cNvSpPr/>
          <p:nvPr/>
        </p:nvSpPr>
        <p:spPr>
          <a:xfrm>
            <a:off x="8198190" y="4148128"/>
            <a:ext cx="626818" cy="626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48" name="Rectangle 8">
            <a:extLst>
              <a:ext uri="{FF2B5EF4-FFF2-40B4-BE49-F238E27FC236}">
                <a16:creationId xmlns:a16="http://schemas.microsoft.com/office/drawing/2014/main" id="{88A66A09-8E11-438A-BD66-E6292BB59588}"/>
              </a:ext>
            </a:extLst>
          </p:cNvPr>
          <p:cNvSpPr/>
          <p:nvPr/>
        </p:nvSpPr>
        <p:spPr>
          <a:xfrm>
            <a:off x="8198190" y="5266880"/>
            <a:ext cx="626818" cy="62681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anose="00000400000000000000" pitchFamily="2" charset="-78"/>
            </a:endParaRPr>
          </a:p>
        </p:txBody>
      </p:sp>
      <p:grpSp>
        <p:nvGrpSpPr>
          <p:cNvPr id="49" name="Group 2">
            <a:extLst>
              <a:ext uri="{FF2B5EF4-FFF2-40B4-BE49-F238E27FC236}">
                <a16:creationId xmlns:a16="http://schemas.microsoft.com/office/drawing/2014/main" id="{1AD5795D-CEB0-4380-B1A6-0A5E02F953CA}"/>
              </a:ext>
            </a:extLst>
          </p:cNvPr>
          <p:cNvGrpSpPr/>
          <p:nvPr/>
        </p:nvGrpSpPr>
        <p:grpSpPr>
          <a:xfrm>
            <a:off x="9096872" y="1764769"/>
            <a:ext cx="2346194" cy="733867"/>
            <a:chOff x="1758834" y="1773770"/>
            <a:chExt cx="2741158" cy="733867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500E263-7B54-4F69-8DCB-F37EEEFFDCF1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F0C27F2-CBE4-4C56-95C8-7C34B6C3A9C8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12">
            <a:extLst>
              <a:ext uri="{FF2B5EF4-FFF2-40B4-BE49-F238E27FC236}">
                <a16:creationId xmlns:a16="http://schemas.microsoft.com/office/drawing/2014/main" id="{1C7DB9CD-2E91-46B3-984C-1B432C4B4A08}"/>
              </a:ext>
            </a:extLst>
          </p:cNvPr>
          <p:cNvGrpSpPr/>
          <p:nvPr/>
        </p:nvGrpSpPr>
        <p:grpSpPr>
          <a:xfrm>
            <a:off x="9096872" y="2883521"/>
            <a:ext cx="2346194" cy="733867"/>
            <a:chOff x="1758834" y="1773770"/>
            <a:chExt cx="2741158" cy="733867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FBDF838-12FA-4AEC-AFC5-4C9323A2E401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0508118-98D5-4544-9ACD-0673779BD27A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15">
            <a:extLst>
              <a:ext uri="{FF2B5EF4-FFF2-40B4-BE49-F238E27FC236}">
                <a16:creationId xmlns:a16="http://schemas.microsoft.com/office/drawing/2014/main" id="{AA86E8AA-AB09-479B-BD10-BBFB7DBF38B8}"/>
              </a:ext>
            </a:extLst>
          </p:cNvPr>
          <p:cNvGrpSpPr/>
          <p:nvPr/>
        </p:nvGrpSpPr>
        <p:grpSpPr>
          <a:xfrm>
            <a:off x="9096872" y="4002273"/>
            <a:ext cx="2346194" cy="733867"/>
            <a:chOff x="1758834" y="1773770"/>
            <a:chExt cx="2741158" cy="733867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D08EF3D-0C92-4EAA-A4FD-3DFCAEDC66E0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5A2E332-E570-4297-B5DF-7DDF454B0D41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oup 18">
            <a:extLst>
              <a:ext uri="{FF2B5EF4-FFF2-40B4-BE49-F238E27FC236}">
                <a16:creationId xmlns:a16="http://schemas.microsoft.com/office/drawing/2014/main" id="{5028734A-47B9-463B-ABC3-BCDAC7422666}"/>
              </a:ext>
            </a:extLst>
          </p:cNvPr>
          <p:cNvGrpSpPr/>
          <p:nvPr/>
        </p:nvGrpSpPr>
        <p:grpSpPr>
          <a:xfrm>
            <a:off x="9096872" y="5121025"/>
            <a:ext cx="2346194" cy="733867"/>
            <a:chOff x="1758834" y="1773770"/>
            <a:chExt cx="2741158" cy="733867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518ADFC-D7B5-49B9-85C3-67923E8BBCE8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3F56264-F0A5-4A12-BE49-A18B650609F3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1" name="Isosceles Triangle 51">
            <a:extLst>
              <a:ext uri="{FF2B5EF4-FFF2-40B4-BE49-F238E27FC236}">
                <a16:creationId xmlns:a16="http://schemas.microsoft.com/office/drawing/2014/main" id="{C1E4E7C7-39AE-4300-92AD-F86EF1463B98}"/>
              </a:ext>
            </a:extLst>
          </p:cNvPr>
          <p:cNvSpPr/>
          <p:nvPr/>
        </p:nvSpPr>
        <p:spPr>
          <a:xfrm>
            <a:off x="8370197" y="4349739"/>
            <a:ext cx="304917" cy="22359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62" name="Rounded Rectangle 27">
            <a:extLst>
              <a:ext uri="{FF2B5EF4-FFF2-40B4-BE49-F238E27FC236}">
                <a16:creationId xmlns:a16="http://schemas.microsoft.com/office/drawing/2014/main" id="{FFDD4542-B189-4A22-AB02-600AE8DC8FDE}"/>
              </a:ext>
            </a:extLst>
          </p:cNvPr>
          <p:cNvSpPr/>
          <p:nvPr/>
        </p:nvSpPr>
        <p:spPr>
          <a:xfrm>
            <a:off x="8349057" y="5457854"/>
            <a:ext cx="317145" cy="24361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63" name="Rounded Rectangle 7">
            <a:extLst>
              <a:ext uri="{FF2B5EF4-FFF2-40B4-BE49-F238E27FC236}">
                <a16:creationId xmlns:a16="http://schemas.microsoft.com/office/drawing/2014/main" id="{84CE0042-AFB0-4021-898B-2410DDCEF830}"/>
              </a:ext>
            </a:extLst>
          </p:cNvPr>
          <p:cNvSpPr/>
          <p:nvPr/>
        </p:nvSpPr>
        <p:spPr>
          <a:xfrm>
            <a:off x="8351483" y="2067738"/>
            <a:ext cx="322437" cy="27825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64" name="Round Same Side Corner Rectangle 36">
            <a:extLst>
              <a:ext uri="{FF2B5EF4-FFF2-40B4-BE49-F238E27FC236}">
                <a16:creationId xmlns:a16="http://schemas.microsoft.com/office/drawing/2014/main" id="{AA67369B-3171-453C-BBFB-CAF6582777E6}"/>
              </a:ext>
            </a:extLst>
          </p:cNvPr>
          <p:cNvSpPr/>
          <p:nvPr/>
        </p:nvSpPr>
        <p:spPr>
          <a:xfrm>
            <a:off x="8346299" y="3211666"/>
            <a:ext cx="327620" cy="25902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1FCE78CE-3614-4ABB-9904-F08E38FBE414}"/>
              </a:ext>
            </a:extLst>
          </p:cNvPr>
          <p:cNvGrpSpPr/>
          <p:nvPr/>
        </p:nvGrpSpPr>
        <p:grpSpPr>
          <a:xfrm>
            <a:off x="1011885" y="3029220"/>
            <a:ext cx="10144553" cy="2286000"/>
            <a:chOff x="676760" y="2727176"/>
            <a:chExt cx="7870695" cy="2286000"/>
          </a:xfrm>
        </p:grpSpPr>
        <p:sp>
          <p:nvSpPr>
            <p:cNvPr id="4" name="Freeform 2">
              <a:extLst>
                <a:ext uri="{FF2B5EF4-FFF2-40B4-BE49-F238E27FC236}">
                  <a16:creationId xmlns:a16="http://schemas.microsoft.com/office/drawing/2014/main" id="{9C55FF2D-2AB9-4898-8903-881CD684D2D2}"/>
                </a:ext>
              </a:extLst>
            </p:cNvPr>
            <p:cNvSpPr/>
            <p:nvPr/>
          </p:nvSpPr>
          <p:spPr>
            <a:xfrm>
              <a:off x="676760" y="4436233"/>
              <a:ext cx="1787568" cy="576943"/>
            </a:xfrm>
            <a:custGeom>
              <a:avLst/>
              <a:gdLst>
                <a:gd name="connsiteX0" fmla="*/ 0 w 1469571"/>
                <a:gd name="connsiteY0" fmla="*/ 576943 h 576943"/>
                <a:gd name="connsiteX1" fmla="*/ 1469571 w 1469571"/>
                <a:gd name="connsiteY1" fmla="*/ 576943 h 576943"/>
                <a:gd name="connsiteX2" fmla="*/ 1469571 w 1469571"/>
                <a:gd name="connsiteY2" fmla="*/ 0 h 576943"/>
                <a:gd name="connsiteX0" fmla="*/ 0 w 1992085"/>
                <a:gd name="connsiteY0" fmla="*/ 576943 h 576943"/>
                <a:gd name="connsiteX1" fmla="*/ 1992085 w 1992085"/>
                <a:gd name="connsiteY1" fmla="*/ 576943 h 576943"/>
                <a:gd name="connsiteX2" fmla="*/ 1992085 w 1992085"/>
                <a:gd name="connsiteY2" fmla="*/ 0 h 576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2085" h="576943">
                  <a:moveTo>
                    <a:pt x="0" y="576943"/>
                  </a:moveTo>
                  <a:lnTo>
                    <a:pt x="1992085" y="576943"/>
                  </a:lnTo>
                  <a:lnTo>
                    <a:pt x="1992085" y="0"/>
                  </a:lnTo>
                </a:path>
              </a:pathLst>
            </a:cu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7C1EECC4-E306-4C98-B8F1-8E4B2927D22A}"/>
                </a:ext>
              </a:extLst>
            </p:cNvPr>
            <p:cNvSpPr/>
            <p:nvPr/>
          </p:nvSpPr>
          <p:spPr>
            <a:xfrm>
              <a:off x="2456606" y="3876728"/>
              <a:ext cx="1469571" cy="576943"/>
            </a:xfrm>
            <a:custGeom>
              <a:avLst/>
              <a:gdLst>
                <a:gd name="connsiteX0" fmla="*/ 0 w 1469571"/>
                <a:gd name="connsiteY0" fmla="*/ 576943 h 576943"/>
                <a:gd name="connsiteX1" fmla="*/ 1469571 w 1469571"/>
                <a:gd name="connsiteY1" fmla="*/ 576943 h 576943"/>
                <a:gd name="connsiteX2" fmla="*/ 1469571 w 1469571"/>
                <a:gd name="connsiteY2" fmla="*/ 0 h 576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9571" h="576943">
                  <a:moveTo>
                    <a:pt x="0" y="576943"/>
                  </a:moveTo>
                  <a:lnTo>
                    <a:pt x="1469571" y="576943"/>
                  </a:lnTo>
                  <a:lnTo>
                    <a:pt x="1469571" y="0"/>
                  </a:lnTo>
                </a:path>
              </a:pathLst>
            </a:cu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CC00BE9E-8A08-4691-B30A-DA79C03030BF}"/>
                </a:ext>
              </a:extLst>
            </p:cNvPr>
            <p:cNvSpPr/>
            <p:nvPr/>
          </p:nvSpPr>
          <p:spPr>
            <a:xfrm>
              <a:off x="3914576" y="3304119"/>
              <a:ext cx="1469571" cy="576943"/>
            </a:xfrm>
            <a:custGeom>
              <a:avLst/>
              <a:gdLst>
                <a:gd name="connsiteX0" fmla="*/ 0 w 1469571"/>
                <a:gd name="connsiteY0" fmla="*/ 576943 h 576943"/>
                <a:gd name="connsiteX1" fmla="*/ 1469571 w 1469571"/>
                <a:gd name="connsiteY1" fmla="*/ 576943 h 576943"/>
                <a:gd name="connsiteX2" fmla="*/ 1469571 w 1469571"/>
                <a:gd name="connsiteY2" fmla="*/ 0 h 576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9571" h="576943">
                  <a:moveTo>
                    <a:pt x="0" y="576943"/>
                  </a:moveTo>
                  <a:lnTo>
                    <a:pt x="1469571" y="576943"/>
                  </a:lnTo>
                  <a:lnTo>
                    <a:pt x="1469571" y="0"/>
                  </a:lnTo>
                </a:path>
              </a:pathLst>
            </a:cu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A06A38B2-8A3B-4081-8B6E-0885331416F2}"/>
                </a:ext>
              </a:extLst>
            </p:cNvPr>
            <p:cNvSpPr/>
            <p:nvPr/>
          </p:nvSpPr>
          <p:spPr>
            <a:xfrm>
              <a:off x="5371663" y="2727176"/>
              <a:ext cx="1469571" cy="576943"/>
            </a:xfrm>
            <a:custGeom>
              <a:avLst/>
              <a:gdLst>
                <a:gd name="connsiteX0" fmla="*/ 0 w 1469571"/>
                <a:gd name="connsiteY0" fmla="*/ 576943 h 576943"/>
                <a:gd name="connsiteX1" fmla="*/ 1469571 w 1469571"/>
                <a:gd name="connsiteY1" fmla="*/ 576943 h 576943"/>
                <a:gd name="connsiteX2" fmla="*/ 1469571 w 1469571"/>
                <a:gd name="connsiteY2" fmla="*/ 0 h 576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9571" h="576943">
                  <a:moveTo>
                    <a:pt x="0" y="576943"/>
                  </a:moveTo>
                  <a:lnTo>
                    <a:pt x="1469571" y="576943"/>
                  </a:lnTo>
                  <a:lnTo>
                    <a:pt x="1469571" y="0"/>
                  </a:lnTo>
                </a:path>
              </a:pathLst>
            </a:cu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8" name="Straight Connector 9">
              <a:extLst>
                <a:ext uri="{FF2B5EF4-FFF2-40B4-BE49-F238E27FC236}">
                  <a16:creationId xmlns:a16="http://schemas.microsoft.com/office/drawing/2014/main" id="{575B91A2-EB51-4C72-81D2-C7F898AB0702}"/>
                </a:ext>
              </a:extLst>
            </p:cNvPr>
            <p:cNvCxnSpPr>
              <a:cxnSpLocks/>
            </p:cNvCxnSpPr>
            <p:nvPr/>
          </p:nvCxnSpPr>
          <p:spPr>
            <a:xfrm>
              <a:off x="6827786" y="2727176"/>
              <a:ext cx="1719669" cy="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Oval 14">
            <a:extLst>
              <a:ext uri="{FF2B5EF4-FFF2-40B4-BE49-F238E27FC236}">
                <a16:creationId xmlns:a16="http://schemas.microsoft.com/office/drawing/2014/main" id="{C22A4D22-67FE-449F-B64A-93A8B37F0226}"/>
              </a:ext>
            </a:extLst>
          </p:cNvPr>
          <p:cNvSpPr/>
          <p:nvPr/>
        </p:nvSpPr>
        <p:spPr>
          <a:xfrm>
            <a:off x="1919879" y="4990964"/>
            <a:ext cx="626740" cy="6267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Oval 15">
            <a:extLst>
              <a:ext uri="{FF2B5EF4-FFF2-40B4-BE49-F238E27FC236}">
                <a16:creationId xmlns:a16="http://schemas.microsoft.com/office/drawing/2014/main" id="{E2184F8F-714C-4D3E-9585-C7510C2B92D3}"/>
              </a:ext>
            </a:extLst>
          </p:cNvPr>
          <p:cNvSpPr/>
          <p:nvPr/>
        </p:nvSpPr>
        <p:spPr>
          <a:xfrm>
            <a:off x="3854746" y="4420726"/>
            <a:ext cx="626740" cy="6267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Oval 16">
            <a:extLst>
              <a:ext uri="{FF2B5EF4-FFF2-40B4-BE49-F238E27FC236}">
                <a16:creationId xmlns:a16="http://schemas.microsoft.com/office/drawing/2014/main" id="{E1FA9024-760B-48E5-9A66-77F88D7F62B5}"/>
              </a:ext>
            </a:extLst>
          </p:cNvPr>
          <p:cNvSpPr/>
          <p:nvPr/>
        </p:nvSpPr>
        <p:spPr>
          <a:xfrm>
            <a:off x="5782630" y="3850489"/>
            <a:ext cx="626740" cy="6267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Oval 17">
            <a:extLst>
              <a:ext uri="{FF2B5EF4-FFF2-40B4-BE49-F238E27FC236}">
                <a16:creationId xmlns:a16="http://schemas.microsoft.com/office/drawing/2014/main" id="{1B26B943-C137-4D7B-8CB5-913958F7730F}"/>
              </a:ext>
            </a:extLst>
          </p:cNvPr>
          <p:cNvSpPr/>
          <p:nvPr/>
        </p:nvSpPr>
        <p:spPr>
          <a:xfrm>
            <a:off x="7735119" y="3280252"/>
            <a:ext cx="626740" cy="6267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Oval 18">
            <a:extLst>
              <a:ext uri="{FF2B5EF4-FFF2-40B4-BE49-F238E27FC236}">
                <a16:creationId xmlns:a16="http://schemas.microsoft.com/office/drawing/2014/main" id="{312CA446-9A77-46AB-B069-7627AEDA1063}"/>
              </a:ext>
            </a:extLst>
          </p:cNvPr>
          <p:cNvSpPr/>
          <p:nvPr/>
        </p:nvSpPr>
        <p:spPr>
          <a:xfrm>
            <a:off x="9661685" y="2710015"/>
            <a:ext cx="626740" cy="62674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34" name="Group 39">
            <a:extLst>
              <a:ext uri="{FF2B5EF4-FFF2-40B4-BE49-F238E27FC236}">
                <a16:creationId xmlns:a16="http://schemas.microsoft.com/office/drawing/2014/main" id="{99E5628A-CD93-4FE1-908C-B1965C37FB3D}"/>
              </a:ext>
            </a:extLst>
          </p:cNvPr>
          <p:cNvGrpSpPr/>
          <p:nvPr/>
        </p:nvGrpSpPr>
        <p:grpSpPr>
          <a:xfrm>
            <a:off x="1225457" y="2806688"/>
            <a:ext cx="2015584" cy="1146467"/>
            <a:chOff x="1715370" y="1766707"/>
            <a:chExt cx="1472234" cy="1146467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DB4B6F8-F3F4-4BCB-BF58-6F57C308CF58}"/>
                </a:ext>
              </a:extLst>
            </p:cNvPr>
            <p:cNvSpPr txBox="1"/>
            <p:nvPr/>
          </p:nvSpPr>
          <p:spPr>
            <a:xfrm>
              <a:off x="1724504" y="2012928"/>
              <a:ext cx="146310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B1FDAFC-A28C-489E-85C3-5113B5D481C1}"/>
                </a:ext>
              </a:extLst>
            </p:cNvPr>
            <p:cNvSpPr txBox="1"/>
            <p:nvPr/>
          </p:nvSpPr>
          <p:spPr>
            <a:xfrm>
              <a:off x="1715370" y="1766707"/>
              <a:ext cx="1470878" cy="38856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42">
            <a:extLst>
              <a:ext uri="{FF2B5EF4-FFF2-40B4-BE49-F238E27FC236}">
                <a16:creationId xmlns:a16="http://schemas.microsoft.com/office/drawing/2014/main" id="{86F85569-6F55-4C8E-B5E7-78306804A127}"/>
              </a:ext>
            </a:extLst>
          </p:cNvPr>
          <p:cNvGrpSpPr/>
          <p:nvPr/>
        </p:nvGrpSpPr>
        <p:grpSpPr>
          <a:xfrm>
            <a:off x="3160324" y="2287318"/>
            <a:ext cx="2015584" cy="1146467"/>
            <a:chOff x="1715370" y="1766707"/>
            <a:chExt cx="1472234" cy="1146467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A312FB7-3E23-4CB8-BB73-465DC887EDA1}"/>
                </a:ext>
              </a:extLst>
            </p:cNvPr>
            <p:cNvSpPr txBox="1"/>
            <p:nvPr/>
          </p:nvSpPr>
          <p:spPr>
            <a:xfrm>
              <a:off x="1724504" y="2012928"/>
              <a:ext cx="146310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C85DB92-2BB8-41A4-AE5B-A09021C245B6}"/>
                </a:ext>
              </a:extLst>
            </p:cNvPr>
            <p:cNvSpPr txBox="1"/>
            <p:nvPr/>
          </p:nvSpPr>
          <p:spPr>
            <a:xfrm>
              <a:off x="1715370" y="1766707"/>
              <a:ext cx="1470878" cy="38856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45">
            <a:extLst>
              <a:ext uri="{FF2B5EF4-FFF2-40B4-BE49-F238E27FC236}">
                <a16:creationId xmlns:a16="http://schemas.microsoft.com/office/drawing/2014/main" id="{33552D3D-8A08-4C79-B0F1-E178C6132EDE}"/>
              </a:ext>
            </a:extLst>
          </p:cNvPr>
          <p:cNvGrpSpPr/>
          <p:nvPr/>
        </p:nvGrpSpPr>
        <p:grpSpPr>
          <a:xfrm>
            <a:off x="5088208" y="1726656"/>
            <a:ext cx="2015584" cy="1146467"/>
            <a:chOff x="1715370" y="1766707"/>
            <a:chExt cx="1472234" cy="1146467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D5531E5-F755-4D79-9760-0DEF67FE342E}"/>
                </a:ext>
              </a:extLst>
            </p:cNvPr>
            <p:cNvSpPr txBox="1"/>
            <p:nvPr/>
          </p:nvSpPr>
          <p:spPr>
            <a:xfrm>
              <a:off x="1724504" y="2012928"/>
              <a:ext cx="146310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54DAA9A-4F2C-41FC-B935-F7E46FB89EA9}"/>
                </a:ext>
              </a:extLst>
            </p:cNvPr>
            <p:cNvSpPr txBox="1"/>
            <p:nvPr/>
          </p:nvSpPr>
          <p:spPr>
            <a:xfrm>
              <a:off x="1715370" y="1766707"/>
              <a:ext cx="1470878" cy="38856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8">
            <a:extLst>
              <a:ext uri="{FF2B5EF4-FFF2-40B4-BE49-F238E27FC236}">
                <a16:creationId xmlns:a16="http://schemas.microsoft.com/office/drawing/2014/main" id="{A865CCF1-7F9E-4E8F-ACEC-780981D9B676}"/>
              </a:ext>
            </a:extLst>
          </p:cNvPr>
          <p:cNvGrpSpPr/>
          <p:nvPr/>
        </p:nvGrpSpPr>
        <p:grpSpPr>
          <a:xfrm>
            <a:off x="7040697" y="4831412"/>
            <a:ext cx="2015584" cy="1146467"/>
            <a:chOff x="1715370" y="1766707"/>
            <a:chExt cx="1472234" cy="1146467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B06FE0F-9C2F-4592-BD85-E1B6E988C047}"/>
                </a:ext>
              </a:extLst>
            </p:cNvPr>
            <p:cNvSpPr txBox="1"/>
            <p:nvPr/>
          </p:nvSpPr>
          <p:spPr>
            <a:xfrm>
              <a:off x="1724504" y="2012928"/>
              <a:ext cx="146310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896489B-3FFF-4778-8CE4-41F16159A3D5}"/>
                </a:ext>
              </a:extLst>
            </p:cNvPr>
            <p:cNvSpPr txBox="1"/>
            <p:nvPr/>
          </p:nvSpPr>
          <p:spPr>
            <a:xfrm>
              <a:off x="1715370" y="1766707"/>
              <a:ext cx="1470878" cy="38856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51">
            <a:extLst>
              <a:ext uri="{FF2B5EF4-FFF2-40B4-BE49-F238E27FC236}">
                <a16:creationId xmlns:a16="http://schemas.microsoft.com/office/drawing/2014/main" id="{2458EC56-5963-4C22-9ECF-B6745AF1AC6C}"/>
              </a:ext>
            </a:extLst>
          </p:cNvPr>
          <p:cNvGrpSpPr/>
          <p:nvPr/>
        </p:nvGrpSpPr>
        <p:grpSpPr>
          <a:xfrm>
            <a:off x="8967263" y="4273675"/>
            <a:ext cx="2015584" cy="1146467"/>
            <a:chOff x="1715370" y="1766707"/>
            <a:chExt cx="1472234" cy="1146467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4A2C934-8CA9-4409-8E95-03BB560EA9F8}"/>
                </a:ext>
              </a:extLst>
            </p:cNvPr>
            <p:cNvSpPr txBox="1"/>
            <p:nvPr/>
          </p:nvSpPr>
          <p:spPr>
            <a:xfrm>
              <a:off x="1724504" y="2012928"/>
              <a:ext cx="146310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D48C94F-3C07-43A8-966F-C083CCBC5ECA}"/>
                </a:ext>
              </a:extLst>
            </p:cNvPr>
            <p:cNvSpPr txBox="1"/>
            <p:nvPr/>
          </p:nvSpPr>
          <p:spPr>
            <a:xfrm>
              <a:off x="1715370" y="1766707"/>
              <a:ext cx="1470878" cy="388568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9" name="Rectangle 30">
            <a:extLst>
              <a:ext uri="{FF2B5EF4-FFF2-40B4-BE49-F238E27FC236}">
                <a16:creationId xmlns:a16="http://schemas.microsoft.com/office/drawing/2014/main" id="{43215B62-8B5A-4A80-B5E4-41208A244D39}"/>
              </a:ext>
            </a:extLst>
          </p:cNvPr>
          <p:cNvSpPr/>
          <p:nvPr/>
        </p:nvSpPr>
        <p:spPr>
          <a:xfrm>
            <a:off x="5937396" y="3996050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0" name="Parallelogram 30">
            <a:extLst>
              <a:ext uri="{FF2B5EF4-FFF2-40B4-BE49-F238E27FC236}">
                <a16:creationId xmlns:a16="http://schemas.microsoft.com/office/drawing/2014/main" id="{7677BA1C-26A3-42FE-9719-15C7C2ED8915}"/>
              </a:ext>
            </a:extLst>
          </p:cNvPr>
          <p:cNvSpPr/>
          <p:nvPr/>
        </p:nvSpPr>
        <p:spPr>
          <a:xfrm flipH="1">
            <a:off x="2063659" y="5139190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1" name="Round Same Side Corner Rectangle 11">
            <a:extLst>
              <a:ext uri="{FF2B5EF4-FFF2-40B4-BE49-F238E27FC236}">
                <a16:creationId xmlns:a16="http://schemas.microsoft.com/office/drawing/2014/main" id="{129CD95D-318C-40D3-AD87-07B95ED080EA}"/>
              </a:ext>
            </a:extLst>
          </p:cNvPr>
          <p:cNvSpPr>
            <a:spLocks noChangeAspect="1"/>
          </p:cNvSpPr>
          <p:nvPr/>
        </p:nvSpPr>
        <p:spPr>
          <a:xfrm rot="9900000">
            <a:off x="9788202" y="2868590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2" name="Rectangle 36">
            <a:extLst>
              <a:ext uri="{FF2B5EF4-FFF2-40B4-BE49-F238E27FC236}">
                <a16:creationId xmlns:a16="http://schemas.microsoft.com/office/drawing/2014/main" id="{FDF194D4-DE65-48EB-B551-A7AAA639EEB8}"/>
              </a:ext>
            </a:extLst>
          </p:cNvPr>
          <p:cNvSpPr/>
          <p:nvPr/>
        </p:nvSpPr>
        <p:spPr>
          <a:xfrm>
            <a:off x="7869547" y="3459210"/>
            <a:ext cx="351597" cy="29390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3" name="자유형 151">
            <a:extLst>
              <a:ext uri="{FF2B5EF4-FFF2-40B4-BE49-F238E27FC236}">
                <a16:creationId xmlns:a16="http://schemas.microsoft.com/office/drawing/2014/main" id="{F2A661B0-A505-425E-808B-410EC5A3AB76}"/>
              </a:ext>
            </a:extLst>
          </p:cNvPr>
          <p:cNvSpPr/>
          <p:nvPr/>
        </p:nvSpPr>
        <p:spPr>
          <a:xfrm>
            <a:off x="3989822" y="4553013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cxnSp>
        <p:nvCxnSpPr>
          <p:cNvPr id="57" name="직선 화살표 연결선 56">
            <a:extLst>
              <a:ext uri="{FF2B5EF4-FFF2-40B4-BE49-F238E27FC236}">
                <a16:creationId xmlns:a16="http://schemas.microsoft.com/office/drawing/2014/main" id="{20CD5342-0F7E-4755-AB2D-C08C16188428}"/>
              </a:ext>
            </a:extLst>
          </p:cNvPr>
          <p:cNvCxnSpPr>
            <a:cxnSpLocks/>
            <a:stCxn id="9" idx="0"/>
          </p:cNvCxnSpPr>
          <p:nvPr/>
        </p:nvCxnSpPr>
        <p:spPr>
          <a:xfrm flipH="1" flipV="1">
            <a:off x="2217469" y="4178772"/>
            <a:ext cx="15780" cy="812192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화살표 연결선 58">
            <a:extLst>
              <a:ext uri="{FF2B5EF4-FFF2-40B4-BE49-F238E27FC236}">
                <a16:creationId xmlns:a16="http://schemas.microsoft.com/office/drawing/2014/main" id="{3315C5B1-C672-4E05-8593-367964494029}"/>
              </a:ext>
            </a:extLst>
          </p:cNvPr>
          <p:cNvCxnSpPr>
            <a:cxnSpLocks/>
          </p:cNvCxnSpPr>
          <p:nvPr/>
        </p:nvCxnSpPr>
        <p:spPr>
          <a:xfrm flipH="1" flipV="1">
            <a:off x="4180181" y="3629770"/>
            <a:ext cx="15780" cy="812192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화살표 연결선 59">
            <a:extLst>
              <a:ext uri="{FF2B5EF4-FFF2-40B4-BE49-F238E27FC236}">
                <a16:creationId xmlns:a16="http://schemas.microsoft.com/office/drawing/2014/main" id="{37EE6BB6-2F8F-4163-9C93-78FF9A847DF3}"/>
              </a:ext>
            </a:extLst>
          </p:cNvPr>
          <p:cNvCxnSpPr>
            <a:cxnSpLocks/>
          </p:cNvCxnSpPr>
          <p:nvPr/>
        </p:nvCxnSpPr>
        <p:spPr>
          <a:xfrm flipH="1" flipV="1">
            <a:off x="6086472" y="3041637"/>
            <a:ext cx="15780" cy="812192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화살표 연결선 60">
            <a:extLst>
              <a:ext uri="{FF2B5EF4-FFF2-40B4-BE49-F238E27FC236}">
                <a16:creationId xmlns:a16="http://schemas.microsoft.com/office/drawing/2014/main" id="{059F5EAD-DF60-42F1-9561-60D338A81050}"/>
              </a:ext>
            </a:extLst>
          </p:cNvPr>
          <p:cNvCxnSpPr>
            <a:cxnSpLocks/>
          </p:cNvCxnSpPr>
          <p:nvPr/>
        </p:nvCxnSpPr>
        <p:spPr>
          <a:xfrm flipH="1">
            <a:off x="8030725" y="3906992"/>
            <a:ext cx="15780" cy="812192"/>
          </a:xfrm>
          <a:prstGeom prst="straightConnector1">
            <a:avLst/>
          </a:prstGeom>
          <a:ln w="381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화살표 연결선 61">
            <a:extLst>
              <a:ext uri="{FF2B5EF4-FFF2-40B4-BE49-F238E27FC236}">
                <a16:creationId xmlns:a16="http://schemas.microsoft.com/office/drawing/2014/main" id="{532A3020-4DE0-4C8C-B678-08CC40CB3636}"/>
              </a:ext>
            </a:extLst>
          </p:cNvPr>
          <p:cNvCxnSpPr>
            <a:cxnSpLocks/>
          </p:cNvCxnSpPr>
          <p:nvPr/>
        </p:nvCxnSpPr>
        <p:spPr>
          <a:xfrm flipH="1">
            <a:off x="9958347" y="3351667"/>
            <a:ext cx="15780" cy="812192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7946714-0BE5-4F21-B776-0D713DF0FA69}"/>
              </a:ext>
            </a:extLst>
          </p:cNvPr>
          <p:cNvSpPr txBox="1"/>
          <p:nvPr/>
        </p:nvSpPr>
        <p:spPr>
          <a:xfrm>
            <a:off x="8232403" y="4750052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accent1"/>
                </a:solidFill>
                <a:cs typeface="B Nazanin" panose="00000400000000000000" pitchFamily="2" charset="-78"/>
              </a:rPr>
              <a:t>عالی</a:t>
            </a:r>
          </a:p>
          <a:p>
            <a:pPr algn="r"/>
            <a:r>
              <a:rPr lang="fa-IR" altLang="ko-KR" sz="4800" b="1" dirty="0">
                <a:cs typeface="B Nazanin" panose="00000400000000000000" pitchFamily="2" charset="-78"/>
              </a:rPr>
              <a:t>اسلاید</a:t>
            </a:r>
            <a:endParaRPr lang="ko-KR" altLang="en-US" sz="4800" b="1" dirty="0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5A1479-C0EB-49DD-94F7-B6E4B90F1669}"/>
              </a:ext>
            </a:extLst>
          </p:cNvPr>
          <p:cNvSpPr txBox="1"/>
          <p:nvPr/>
        </p:nvSpPr>
        <p:spPr>
          <a:xfrm>
            <a:off x="8232404" y="3548818"/>
            <a:ext cx="356843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100" dirty="0"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/>
            <a:r>
              <a:rPr lang="en-GB" altLang="ko-KR" sz="1100" dirty="0">
                <a:cs typeface="B Nazanin" panose="00000400000000000000" pitchFamily="2" charset="-78"/>
              </a:rPr>
              <a:t>CU </a:t>
            </a:r>
            <a:r>
              <a:rPr lang="fa-IR" altLang="ko-KR" sz="1100" dirty="0"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100" dirty="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718664-A392-4D9F-B520-E154F23A3420}"/>
              </a:ext>
            </a:extLst>
          </p:cNvPr>
          <p:cNvSpPr txBox="1"/>
          <p:nvPr/>
        </p:nvSpPr>
        <p:spPr>
          <a:xfrm>
            <a:off x="8221774" y="2787996"/>
            <a:ext cx="356844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cs typeface="B Nazanin" panose="00000400000000000000" pitchFamily="2" charset="-78"/>
              </a:rPr>
              <a:t>لورم اپیسوم</a:t>
            </a:r>
          </a:p>
          <a:p>
            <a:pPr algn="r"/>
            <a:r>
              <a:rPr lang="fa-IR" altLang="ko-KR" sz="2400" dirty="0">
                <a:cs typeface="B Nazanin" panose="00000400000000000000" pitchFamily="2" charset="-78"/>
              </a:rPr>
              <a:t>هویج،</a:t>
            </a:r>
            <a:endParaRPr lang="ko-KR" altLang="en-US" sz="2400" dirty="0">
              <a:cs typeface="B Nazanin" panose="00000400000000000000" pitchFamily="2" charset="-78"/>
            </a:endParaRPr>
          </a:p>
        </p:txBody>
      </p:sp>
      <p:sp>
        <p:nvSpPr>
          <p:cNvPr id="8" name="Rounded Rectangle 2">
            <a:extLst>
              <a:ext uri="{FF2B5EF4-FFF2-40B4-BE49-F238E27FC236}">
                <a16:creationId xmlns:a16="http://schemas.microsoft.com/office/drawing/2014/main" id="{7A05F02B-6D54-43F0-9047-AC8648994E9C}"/>
              </a:ext>
            </a:extLst>
          </p:cNvPr>
          <p:cNvSpPr>
            <a:spLocks noChangeAspect="1"/>
          </p:cNvSpPr>
          <p:nvPr/>
        </p:nvSpPr>
        <p:spPr>
          <a:xfrm>
            <a:off x="6468300" y="1557079"/>
            <a:ext cx="566911" cy="720000"/>
          </a:xfrm>
          <a:custGeom>
            <a:avLst/>
            <a:gdLst/>
            <a:ahLst/>
            <a:cxnLst/>
            <a:rect l="l" t="t" r="r" b="b"/>
            <a:pathLst>
              <a:path w="3061657" h="3888432">
                <a:moveTo>
                  <a:pt x="414828" y="3226712"/>
                </a:moveTo>
                <a:lnTo>
                  <a:pt x="2646828" y="3226712"/>
                </a:lnTo>
                <a:lnTo>
                  <a:pt x="2646828" y="3406712"/>
                </a:lnTo>
                <a:lnTo>
                  <a:pt x="414828" y="3406712"/>
                </a:lnTo>
                <a:close/>
                <a:moveTo>
                  <a:pt x="2247150" y="1785874"/>
                </a:moveTo>
                <a:lnTo>
                  <a:pt x="2535180" y="1785874"/>
                </a:lnTo>
                <a:cubicBezTo>
                  <a:pt x="2574949" y="1785874"/>
                  <a:pt x="2607189" y="1818114"/>
                  <a:pt x="2607189" y="1857883"/>
                </a:cubicBezTo>
                <a:lnTo>
                  <a:pt x="2607189" y="2145913"/>
                </a:lnTo>
                <a:cubicBezTo>
                  <a:pt x="2607189" y="2185682"/>
                  <a:pt x="2574949" y="2217922"/>
                  <a:pt x="2535180" y="2217922"/>
                </a:cubicBezTo>
                <a:lnTo>
                  <a:pt x="2247150" y="2217922"/>
                </a:lnTo>
                <a:cubicBezTo>
                  <a:pt x="2207381" y="2217922"/>
                  <a:pt x="2175141" y="2185682"/>
                  <a:pt x="2175141" y="2145913"/>
                </a:cubicBezTo>
                <a:lnTo>
                  <a:pt x="2175141" y="1857883"/>
                </a:lnTo>
                <a:cubicBezTo>
                  <a:pt x="2175141" y="1818114"/>
                  <a:pt x="2207381" y="1785874"/>
                  <a:pt x="2247150" y="1785874"/>
                </a:cubicBezTo>
                <a:close/>
                <a:moveTo>
                  <a:pt x="1693748" y="1785874"/>
                </a:moveTo>
                <a:lnTo>
                  <a:pt x="1981778" y="1785874"/>
                </a:lnTo>
                <a:cubicBezTo>
                  <a:pt x="2021547" y="1785874"/>
                  <a:pt x="2053787" y="1818114"/>
                  <a:pt x="2053787" y="1857883"/>
                </a:cubicBezTo>
                <a:lnTo>
                  <a:pt x="2053787" y="2145913"/>
                </a:lnTo>
                <a:cubicBezTo>
                  <a:pt x="2053787" y="2185682"/>
                  <a:pt x="2021547" y="2217922"/>
                  <a:pt x="1981778" y="2217922"/>
                </a:cubicBezTo>
                <a:lnTo>
                  <a:pt x="1693748" y="2217922"/>
                </a:lnTo>
                <a:cubicBezTo>
                  <a:pt x="1653979" y="2217922"/>
                  <a:pt x="1621739" y="2185682"/>
                  <a:pt x="1621739" y="2145913"/>
                </a:cubicBezTo>
                <a:lnTo>
                  <a:pt x="1621739" y="1857883"/>
                </a:lnTo>
                <a:cubicBezTo>
                  <a:pt x="1621739" y="1818114"/>
                  <a:pt x="1653979" y="1785874"/>
                  <a:pt x="1693748" y="1785874"/>
                </a:cubicBezTo>
                <a:close/>
                <a:moveTo>
                  <a:pt x="1140346" y="1785874"/>
                </a:moveTo>
                <a:lnTo>
                  <a:pt x="1428376" y="1785874"/>
                </a:lnTo>
                <a:cubicBezTo>
                  <a:pt x="1468145" y="1785874"/>
                  <a:pt x="1500385" y="1818114"/>
                  <a:pt x="1500385" y="1857883"/>
                </a:cubicBezTo>
                <a:lnTo>
                  <a:pt x="1500385" y="2145913"/>
                </a:lnTo>
                <a:cubicBezTo>
                  <a:pt x="1500385" y="2185682"/>
                  <a:pt x="1468145" y="2217922"/>
                  <a:pt x="1428376" y="2217922"/>
                </a:cubicBezTo>
                <a:lnTo>
                  <a:pt x="1140346" y="2217922"/>
                </a:lnTo>
                <a:cubicBezTo>
                  <a:pt x="1100577" y="2217922"/>
                  <a:pt x="1068337" y="2185682"/>
                  <a:pt x="1068337" y="2145913"/>
                </a:cubicBezTo>
                <a:lnTo>
                  <a:pt x="1068337" y="1857883"/>
                </a:lnTo>
                <a:cubicBezTo>
                  <a:pt x="1068337" y="1818114"/>
                  <a:pt x="1100577" y="1785874"/>
                  <a:pt x="1140346" y="1785874"/>
                </a:cubicBezTo>
                <a:close/>
                <a:moveTo>
                  <a:pt x="586944" y="1785874"/>
                </a:moveTo>
                <a:lnTo>
                  <a:pt x="874974" y="1785874"/>
                </a:lnTo>
                <a:cubicBezTo>
                  <a:pt x="914743" y="1785874"/>
                  <a:pt x="946983" y="1818114"/>
                  <a:pt x="946983" y="1857883"/>
                </a:cubicBezTo>
                <a:lnTo>
                  <a:pt x="946983" y="2145913"/>
                </a:lnTo>
                <a:cubicBezTo>
                  <a:pt x="946983" y="2185682"/>
                  <a:pt x="914743" y="2217922"/>
                  <a:pt x="874974" y="2217922"/>
                </a:cubicBezTo>
                <a:lnTo>
                  <a:pt x="586944" y="2217922"/>
                </a:lnTo>
                <a:cubicBezTo>
                  <a:pt x="547175" y="2217922"/>
                  <a:pt x="514935" y="2185682"/>
                  <a:pt x="514935" y="2145913"/>
                </a:cubicBezTo>
                <a:lnTo>
                  <a:pt x="514935" y="1857883"/>
                </a:lnTo>
                <a:cubicBezTo>
                  <a:pt x="514935" y="1818114"/>
                  <a:pt x="547175" y="1785874"/>
                  <a:pt x="586944" y="1785874"/>
                </a:cubicBezTo>
                <a:close/>
                <a:moveTo>
                  <a:pt x="2243400" y="1201426"/>
                </a:moveTo>
                <a:lnTo>
                  <a:pt x="2531430" y="1201426"/>
                </a:lnTo>
                <a:cubicBezTo>
                  <a:pt x="2571199" y="1201426"/>
                  <a:pt x="2603439" y="1233666"/>
                  <a:pt x="2603439" y="1273435"/>
                </a:cubicBezTo>
                <a:lnTo>
                  <a:pt x="2603439" y="1561465"/>
                </a:lnTo>
                <a:cubicBezTo>
                  <a:pt x="2603439" y="1601234"/>
                  <a:pt x="2571199" y="1633474"/>
                  <a:pt x="2531430" y="1633474"/>
                </a:cubicBezTo>
                <a:lnTo>
                  <a:pt x="2243400" y="1633474"/>
                </a:lnTo>
                <a:cubicBezTo>
                  <a:pt x="2203631" y="1633474"/>
                  <a:pt x="2171391" y="1601234"/>
                  <a:pt x="2171391" y="1561465"/>
                </a:cubicBezTo>
                <a:lnTo>
                  <a:pt x="2171391" y="1273435"/>
                </a:lnTo>
                <a:cubicBezTo>
                  <a:pt x="2171391" y="1233666"/>
                  <a:pt x="2203631" y="1201426"/>
                  <a:pt x="2243400" y="1201426"/>
                </a:cubicBezTo>
                <a:close/>
                <a:moveTo>
                  <a:pt x="1689998" y="1201426"/>
                </a:moveTo>
                <a:lnTo>
                  <a:pt x="1978028" y="1201426"/>
                </a:lnTo>
                <a:cubicBezTo>
                  <a:pt x="2017797" y="1201426"/>
                  <a:pt x="2050037" y="1233666"/>
                  <a:pt x="2050037" y="1273435"/>
                </a:cubicBezTo>
                <a:lnTo>
                  <a:pt x="2050037" y="1561465"/>
                </a:lnTo>
                <a:cubicBezTo>
                  <a:pt x="2050037" y="1601234"/>
                  <a:pt x="2017797" y="1633474"/>
                  <a:pt x="1978028" y="1633474"/>
                </a:cubicBezTo>
                <a:lnTo>
                  <a:pt x="1689998" y="1633474"/>
                </a:lnTo>
                <a:cubicBezTo>
                  <a:pt x="1650229" y="1633474"/>
                  <a:pt x="1617989" y="1601234"/>
                  <a:pt x="1617989" y="1561465"/>
                </a:cubicBezTo>
                <a:lnTo>
                  <a:pt x="1617989" y="1273435"/>
                </a:lnTo>
                <a:cubicBezTo>
                  <a:pt x="1617989" y="1233666"/>
                  <a:pt x="1650229" y="1201426"/>
                  <a:pt x="1689998" y="1201426"/>
                </a:cubicBezTo>
                <a:close/>
                <a:moveTo>
                  <a:pt x="1136596" y="1201426"/>
                </a:moveTo>
                <a:lnTo>
                  <a:pt x="1424626" y="1201426"/>
                </a:lnTo>
                <a:cubicBezTo>
                  <a:pt x="1464395" y="1201426"/>
                  <a:pt x="1496635" y="1233666"/>
                  <a:pt x="1496635" y="1273435"/>
                </a:cubicBezTo>
                <a:lnTo>
                  <a:pt x="1496635" y="1561465"/>
                </a:lnTo>
                <a:cubicBezTo>
                  <a:pt x="1496635" y="1601234"/>
                  <a:pt x="1464395" y="1633474"/>
                  <a:pt x="1424626" y="1633474"/>
                </a:cubicBezTo>
                <a:lnTo>
                  <a:pt x="1136596" y="1633474"/>
                </a:lnTo>
                <a:cubicBezTo>
                  <a:pt x="1096827" y="1633474"/>
                  <a:pt x="1064587" y="1601234"/>
                  <a:pt x="1064587" y="1561465"/>
                </a:cubicBezTo>
                <a:lnTo>
                  <a:pt x="1064587" y="1273435"/>
                </a:lnTo>
                <a:cubicBezTo>
                  <a:pt x="1064587" y="1233666"/>
                  <a:pt x="1096827" y="1201426"/>
                  <a:pt x="1136596" y="1201426"/>
                </a:cubicBezTo>
                <a:close/>
                <a:moveTo>
                  <a:pt x="583194" y="1201426"/>
                </a:moveTo>
                <a:lnTo>
                  <a:pt x="871224" y="1201426"/>
                </a:lnTo>
                <a:cubicBezTo>
                  <a:pt x="910993" y="1201426"/>
                  <a:pt x="943233" y="1233666"/>
                  <a:pt x="943233" y="1273435"/>
                </a:cubicBezTo>
                <a:lnTo>
                  <a:pt x="943233" y="1561465"/>
                </a:lnTo>
                <a:cubicBezTo>
                  <a:pt x="943233" y="1601234"/>
                  <a:pt x="910993" y="1633474"/>
                  <a:pt x="871224" y="1633474"/>
                </a:cubicBezTo>
                <a:lnTo>
                  <a:pt x="583194" y="1633474"/>
                </a:lnTo>
                <a:cubicBezTo>
                  <a:pt x="543425" y="1633474"/>
                  <a:pt x="511185" y="1601234"/>
                  <a:pt x="511185" y="1561465"/>
                </a:cubicBezTo>
                <a:lnTo>
                  <a:pt x="511185" y="1273435"/>
                </a:lnTo>
                <a:cubicBezTo>
                  <a:pt x="511185" y="1233666"/>
                  <a:pt x="543425" y="1201426"/>
                  <a:pt x="583194" y="1201426"/>
                </a:cubicBezTo>
                <a:close/>
                <a:moveTo>
                  <a:pt x="2226002" y="616978"/>
                </a:moveTo>
                <a:lnTo>
                  <a:pt x="2514032" y="616978"/>
                </a:lnTo>
                <a:cubicBezTo>
                  <a:pt x="2553801" y="616978"/>
                  <a:pt x="2586041" y="649218"/>
                  <a:pt x="2586041" y="688987"/>
                </a:cubicBezTo>
                <a:lnTo>
                  <a:pt x="2586041" y="977017"/>
                </a:lnTo>
                <a:cubicBezTo>
                  <a:pt x="2586041" y="1016786"/>
                  <a:pt x="2553801" y="1049026"/>
                  <a:pt x="2514032" y="1049026"/>
                </a:cubicBezTo>
                <a:lnTo>
                  <a:pt x="2226002" y="1049026"/>
                </a:lnTo>
                <a:cubicBezTo>
                  <a:pt x="2186233" y="1049026"/>
                  <a:pt x="2153993" y="1016786"/>
                  <a:pt x="2153993" y="977017"/>
                </a:cubicBezTo>
                <a:lnTo>
                  <a:pt x="2153993" y="688987"/>
                </a:lnTo>
                <a:cubicBezTo>
                  <a:pt x="2153993" y="649218"/>
                  <a:pt x="2186233" y="616978"/>
                  <a:pt x="2226002" y="616978"/>
                </a:cubicBezTo>
                <a:close/>
                <a:moveTo>
                  <a:pt x="1672600" y="616978"/>
                </a:moveTo>
                <a:lnTo>
                  <a:pt x="1960630" y="616978"/>
                </a:lnTo>
                <a:cubicBezTo>
                  <a:pt x="2000399" y="616978"/>
                  <a:pt x="2032639" y="649218"/>
                  <a:pt x="2032639" y="688987"/>
                </a:cubicBezTo>
                <a:lnTo>
                  <a:pt x="2032639" y="977017"/>
                </a:lnTo>
                <a:cubicBezTo>
                  <a:pt x="2032639" y="1016786"/>
                  <a:pt x="2000399" y="1049026"/>
                  <a:pt x="1960630" y="1049026"/>
                </a:cubicBezTo>
                <a:lnTo>
                  <a:pt x="1672600" y="1049026"/>
                </a:lnTo>
                <a:cubicBezTo>
                  <a:pt x="1632831" y="1049026"/>
                  <a:pt x="1600591" y="1016786"/>
                  <a:pt x="1600591" y="977017"/>
                </a:cubicBezTo>
                <a:lnTo>
                  <a:pt x="1600591" y="688987"/>
                </a:lnTo>
                <a:cubicBezTo>
                  <a:pt x="1600591" y="649218"/>
                  <a:pt x="1632831" y="616978"/>
                  <a:pt x="1672600" y="616978"/>
                </a:cubicBezTo>
                <a:close/>
                <a:moveTo>
                  <a:pt x="1119198" y="616978"/>
                </a:moveTo>
                <a:lnTo>
                  <a:pt x="1407228" y="616978"/>
                </a:lnTo>
                <a:cubicBezTo>
                  <a:pt x="1446997" y="616978"/>
                  <a:pt x="1479237" y="649218"/>
                  <a:pt x="1479237" y="688987"/>
                </a:cubicBezTo>
                <a:lnTo>
                  <a:pt x="1479237" y="977017"/>
                </a:lnTo>
                <a:cubicBezTo>
                  <a:pt x="1479237" y="1016786"/>
                  <a:pt x="1446997" y="1049026"/>
                  <a:pt x="1407228" y="1049026"/>
                </a:cubicBezTo>
                <a:lnTo>
                  <a:pt x="1119198" y="1049026"/>
                </a:lnTo>
                <a:cubicBezTo>
                  <a:pt x="1079429" y="1049026"/>
                  <a:pt x="1047189" y="1016786"/>
                  <a:pt x="1047189" y="977017"/>
                </a:cubicBezTo>
                <a:lnTo>
                  <a:pt x="1047189" y="688987"/>
                </a:lnTo>
                <a:cubicBezTo>
                  <a:pt x="1047189" y="649218"/>
                  <a:pt x="1079429" y="616978"/>
                  <a:pt x="1119198" y="616978"/>
                </a:cubicBezTo>
                <a:close/>
                <a:moveTo>
                  <a:pt x="565796" y="616978"/>
                </a:moveTo>
                <a:lnTo>
                  <a:pt x="853826" y="616978"/>
                </a:lnTo>
                <a:cubicBezTo>
                  <a:pt x="893595" y="616978"/>
                  <a:pt x="925835" y="649218"/>
                  <a:pt x="925835" y="688987"/>
                </a:cubicBezTo>
                <a:lnTo>
                  <a:pt x="925835" y="977017"/>
                </a:lnTo>
                <a:cubicBezTo>
                  <a:pt x="925835" y="1016786"/>
                  <a:pt x="893595" y="1049026"/>
                  <a:pt x="853826" y="1049026"/>
                </a:cubicBezTo>
                <a:lnTo>
                  <a:pt x="565796" y="1049026"/>
                </a:lnTo>
                <a:cubicBezTo>
                  <a:pt x="526027" y="1049026"/>
                  <a:pt x="493787" y="1016786"/>
                  <a:pt x="493787" y="977017"/>
                </a:cubicBezTo>
                <a:lnTo>
                  <a:pt x="493787" y="688987"/>
                </a:lnTo>
                <a:cubicBezTo>
                  <a:pt x="493787" y="649218"/>
                  <a:pt x="526027" y="616978"/>
                  <a:pt x="565796" y="616978"/>
                </a:cubicBezTo>
                <a:close/>
                <a:moveTo>
                  <a:pt x="306692" y="360040"/>
                </a:moveTo>
                <a:lnTo>
                  <a:pt x="306692" y="3528392"/>
                </a:lnTo>
                <a:lnTo>
                  <a:pt x="2754964" y="3528392"/>
                </a:lnTo>
                <a:lnTo>
                  <a:pt x="2754964" y="360040"/>
                </a:lnTo>
                <a:close/>
                <a:moveTo>
                  <a:pt x="223685" y="0"/>
                </a:moveTo>
                <a:lnTo>
                  <a:pt x="2837972" y="0"/>
                </a:lnTo>
                <a:cubicBezTo>
                  <a:pt x="2961510" y="0"/>
                  <a:pt x="3061657" y="100147"/>
                  <a:pt x="3061657" y="223685"/>
                </a:cubicBezTo>
                <a:lnTo>
                  <a:pt x="3061657" y="3664747"/>
                </a:lnTo>
                <a:cubicBezTo>
                  <a:pt x="3061657" y="3788285"/>
                  <a:pt x="2961510" y="3888432"/>
                  <a:pt x="2837972" y="3888432"/>
                </a:cubicBezTo>
                <a:lnTo>
                  <a:pt x="223685" y="3888432"/>
                </a:lnTo>
                <a:cubicBezTo>
                  <a:pt x="100147" y="3888432"/>
                  <a:pt x="0" y="3788285"/>
                  <a:pt x="0" y="3664747"/>
                </a:cubicBezTo>
                <a:lnTo>
                  <a:pt x="0" y="223685"/>
                </a:lnTo>
                <a:cubicBezTo>
                  <a:pt x="0" y="100147"/>
                  <a:pt x="100147" y="0"/>
                  <a:pt x="2236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7D28B089-EBAF-4539-83EB-2F248FCB48FF}"/>
              </a:ext>
            </a:extLst>
          </p:cNvPr>
          <p:cNvSpPr>
            <a:spLocks noChangeAspect="1"/>
          </p:cNvSpPr>
          <p:nvPr/>
        </p:nvSpPr>
        <p:spPr>
          <a:xfrm>
            <a:off x="4213125" y="1557079"/>
            <a:ext cx="400799" cy="720000"/>
          </a:xfrm>
          <a:custGeom>
            <a:avLst/>
            <a:gdLst/>
            <a:ahLst/>
            <a:cxnLst/>
            <a:rect l="l" t="t" r="r" b="b"/>
            <a:pathLst>
              <a:path w="2160240" h="3880673">
                <a:moveTo>
                  <a:pt x="816120" y="3545649"/>
                </a:moveTo>
                <a:cubicBezTo>
                  <a:pt x="802865" y="3545649"/>
                  <a:pt x="792120" y="3556394"/>
                  <a:pt x="792120" y="3569649"/>
                </a:cubicBezTo>
                <a:lnTo>
                  <a:pt x="792120" y="3665649"/>
                </a:lnTo>
                <a:cubicBezTo>
                  <a:pt x="792120" y="3678904"/>
                  <a:pt x="802865" y="3689649"/>
                  <a:pt x="816120" y="3689649"/>
                </a:cubicBezTo>
                <a:lnTo>
                  <a:pt x="1344120" y="3689649"/>
                </a:lnTo>
                <a:cubicBezTo>
                  <a:pt x="1357375" y="3689649"/>
                  <a:pt x="1368120" y="3678904"/>
                  <a:pt x="1368120" y="3665649"/>
                </a:cubicBezTo>
                <a:lnTo>
                  <a:pt x="1368120" y="3569649"/>
                </a:lnTo>
                <a:cubicBezTo>
                  <a:pt x="1368120" y="3556394"/>
                  <a:pt x="1357375" y="3545649"/>
                  <a:pt x="1344120" y="3545649"/>
                </a:cubicBezTo>
                <a:close/>
                <a:moveTo>
                  <a:pt x="1458489" y="1982610"/>
                </a:moveTo>
                <a:lnTo>
                  <a:pt x="1698487" y="1982610"/>
                </a:lnTo>
                <a:cubicBezTo>
                  <a:pt x="1731625" y="1982610"/>
                  <a:pt x="1758488" y="2009473"/>
                  <a:pt x="1758488" y="2042611"/>
                </a:cubicBezTo>
                <a:lnTo>
                  <a:pt x="1758488" y="2282649"/>
                </a:lnTo>
                <a:cubicBezTo>
                  <a:pt x="1758488" y="2315787"/>
                  <a:pt x="1731625" y="2342650"/>
                  <a:pt x="1698487" y="2342650"/>
                </a:cubicBezTo>
                <a:lnTo>
                  <a:pt x="1458489" y="2342650"/>
                </a:lnTo>
                <a:cubicBezTo>
                  <a:pt x="1425351" y="2342650"/>
                  <a:pt x="1398488" y="2315787"/>
                  <a:pt x="1398488" y="2282649"/>
                </a:cubicBezTo>
                <a:lnTo>
                  <a:pt x="1398488" y="2042611"/>
                </a:lnTo>
                <a:cubicBezTo>
                  <a:pt x="1398488" y="2009473"/>
                  <a:pt x="1425351" y="1982610"/>
                  <a:pt x="1458489" y="1982610"/>
                </a:cubicBezTo>
                <a:close/>
                <a:moveTo>
                  <a:pt x="946089" y="1982610"/>
                </a:moveTo>
                <a:lnTo>
                  <a:pt x="1186087" y="1982610"/>
                </a:lnTo>
                <a:cubicBezTo>
                  <a:pt x="1219225" y="1982610"/>
                  <a:pt x="1246088" y="2009473"/>
                  <a:pt x="1246088" y="2042611"/>
                </a:cubicBezTo>
                <a:lnTo>
                  <a:pt x="1246088" y="2282649"/>
                </a:lnTo>
                <a:cubicBezTo>
                  <a:pt x="1246088" y="2315787"/>
                  <a:pt x="1219225" y="2342650"/>
                  <a:pt x="1186087" y="2342650"/>
                </a:cubicBezTo>
                <a:lnTo>
                  <a:pt x="946089" y="2342650"/>
                </a:lnTo>
                <a:cubicBezTo>
                  <a:pt x="912951" y="2342650"/>
                  <a:pt x="886088" y="2315787"/>
                  <a:pt x="886088" y="2282649"/>
                </a:cubicBezTo>
                <a:lnTo>
                  <a:pt x="886088" y="2042611"/>
                </a:lnTo>
                <a:cubicBezTo>
                  <a:pt x="886088" y="2009473"/>
                  <a:pt x="912951" y="1982610"/>
                  <a:pt x="946089" y="1982610"/>
                </a:cubicBezTo>
                <a:close/>
                <a:moveTo>
                  <a:pt x="434129" y="1982610"/>
                </a:moveTo>
                <a:lnTo>
                  <a:pt x="674127" y="1982610"/>
                </a:lnTo>
                <a:cubicBezTo>
                  <a:pt x="707265" y="1982610"/>
                  <a:pt x="734128" y="2009473"/>
                  <a:pt x="734128" y="2042611"/>
                </a:cubicBezTo>
                <a:lnTo>
                  <a:pt x="734128" y="2282649"/>
                </a:lnTo>
                <a:cubicBezTo>
                  <a:pt x="734128" y="2315787"/>
                  <a:pt x="707265" y="2342650"/>
                  <a:pt x="674127" y="2342650"/>
                </a:cubicBezTo>
                <a:lnTo>
                  <a:pt x="434129" y="2342650"/>
                </a:lnTo>
                <a:cubicBezTo>
                  <a:pt x="400991" y="2342650"/>
                  <a:pt x="374128" y="2315787"/>
                  <a:pt x="374128" y="2282649"/>
                </a:cubicBezTo>
                <a:lnTo>
                  <a:pt x="374128" y="2042611"/>
                </a:lnTo>
                <a:cubicBezTo>
                  <a:pt x="374128" y="2009473"/>
                  <a:pt x="400991" y="1982610"/>
                  <a:pt x="434129" y="1982610"/>
                </a:cubicBezTo>
                <a:close/>
                <a:moveTo>
                  <a:pt x="1458489" y="1434014"/>
                </a:moveTo>
                <a:lnTo>
                  <a:pt x="1698487" y="1434014"/>
                </a:lnTo>
                <a:cubicBezTo>
                  <a:pt x="1731625" y="1434014"/>
                  <a:pt x="1758488" y="1460877"/>
                  <a:pt x="1758488" y="1494015"/>
                </a:cubicBezTo>
                <a:lnTo>
                  <a:pt x="1758488" y="1734053"/>
                </a:lnTo>
                <a:cubicBezTo>
                  <a:pt x="1758488" y="1767191"/>
                  <a:pt x="1731625" y="1794054"/>
                  <a:pt x="1698487" y="1794054"/>
                </a:cubicBezTo>
                <a:lnTo>
                  <a:pt x="1458489" y="1794054"/>
                </a:lnTo>
                <a:cubicBezTo>
                  <a:pt x="1425351" y="1794054"/>
                  <a:pt x="1398488" y="1767191"/>
                  <a:pt x="1398488" y="1734053"/>
                </a:cubicBezTo>
                <a:lnTo>
                  <a:pt x="1398488" y="1494015"/>
                </a:lnTo>
                <a:cubicBezTo>
                  <a:pt x="1398488" y="1460877"/>
                  <a:pt x="1425351" y="1434014"/>
                  <a:pt x="1458489" y="1434014"/>
                </a:cubicBezTo>
                <a:close/>
                <a:moveTo>
                  <a:pt x="946089" y="1434014"/>
                </a:moveTo>
                <a:lnTo>
                  <a:pt x="1186087" y="1434014"/>
                </a:lnTo>
                <a:cubicBezTo>
                  <a:pt x="1219225" y="1434014"/>
                  <a:pt x="1246088" y="1460877"/>
                  <a:pt x="1246088" y="1494015"/>
                </a:cubicBezTo>
                <a:lnTo>
                  <a:pt x="1246088" y="1734053"/>
                </a:lnTo>
                <a:cubicBezTo>
                  <a:pt x="1246088" y="1767191"/>
                  <a:pt x="1219225" y="1794054"/>
                  <a:pt x="1186087" y="1794054"/>
                </a:cubicBezTo>
                <a:lnTo>
                  <a:pt x="946089" y="1794054"/>
                </a:lnTo>
                <a:cubicBezTo>
                  <a:pt x="912951" y="1794054"/>
                  <a:pt x="886088" y="1767191"/>
                  <a:pt x="886088" y="1734053"/>
                </a:cubicBezTo>
                <a:lnTo>
                  <a:pt x="886088" y="1494015"/>
                </a:lnTo>
                <a:cubicBezTo>
                  <a:pt x="886088" y="1460877"/>
                  <a:pt x="912951" y="1434014"/>
                  <a:pt x="946089" y="1434014"/>
                </a:cubicBezTo>
                <a:close/>
                <a:moveTo>
                  <a:pt x="434129" y="1434014"/>
                </a:moveTo>
                <a:lnTo>
                  <a:pt x="674127" y="1434014"/>
                </a:lnTo>
                <a:cubicBezTo>
                  <a:pt x="707265" y="1434014"/>
                  <a:pt x="734128" y="1460877"/>
                  <a:pt x="734128" y="1494015"/>
                </a:cubicBezTo>
                <a:lnTo>
                  <a:pt x="734128" y="1734053"/>
                </a:lnTo>
                <a:cubicBezTo>
                  <a:pt x="734128" y="1767191"/>
                  <a:pt x="707265" y="1794054"/>
                  <a:pt x="674127" y="1794054"/>
                </a:cubicBezTo>
                <a:lnTo>
                  <a:pt x="434129" y="1794054"/>
                </a:lnTo>
                <a:cubicBezTo>
                  <a:pt x="400991" y="1794054"/>
                  <a:pt x="374128" y="1767191"/>
                  <a:pt x="374128" y="1734053"/>
                </a:cubicBezTo>
                <a:lnTo>
                  <a:pt x="374128" y="1494015"/>
                </a:lnTo>
                <a:cubicBezTo>
                  <a:pt x="374128" y="1460877"/>
                  <a:pt x="400991" y="1434014"/>
                  <a:pt x="434129" y="1434014"/>
                </a:cubicBezTo>
                <a:close/>
                <a:moveTo>
                  <a:pt x="1458489" y="885417"/>
                </a:moveTo>
                <a:lnTo>
                  <a:pt x="1698487" y="885417"/>
                </a:lnTo>
                <a:cubicBezTo>
                  <a:pt x="1731625" y="885417"/>
                  <a:pt x="1758488" y="912280"/>
                  <a:pt x="1758488" y="945418"/>
                </a:cubicBezTo>
                <a:lnTo>
                  <a:pt x="1758488" y="1185456"/>
                </a:lnTo>
                <a:cubicBezTo>
                  <a:pt x="1758488" y="1218594"/>
                  <a:pt x="1731625" y="1245457"/>
                  <a:pt x="1698487" y="1245457"/>
                </a:cubicBezTo>
                <a:lnTo>
                  <a:pt x="1458489" y="1245457"/>
                </a:lnTo>
                <a:cubicBezTo>
                  <a:pt x="1425351" y="1245457"/>
                  <a:pt x="1398488" y="1218594"/>
                  <a:pt x="1398488" y="1185456"/>
                </a:cubicBezTo>
                <a:lnTo>
                  <a:pt x="1398488" y="945418"/>
                </a:lnTo>
                <a:cubicBezTo>
                  <a:pt x="1398488" y="912280"/>
                  <a:pt x="1425351" y="885417"/>
                  <a:pt x="1458489" y="885417"/>
                </a:cubicBezTo>
                <a:close/>
                <a:moveTo>
                  <a:pt x="946089" y="885417"/>
                </a:moveTo>
                <a:lnTo>
                  <a:pt x="1186087" y="885417"/>
                </a:lnTo>
                <a:cubicBezTo>
                  <a:pt x="1219225" y="885417"/>
                  <a:pt x="1246088" y="912280"/>
                  <a:pt x="1246088" y="945418"/>
                </a:cubicBezTo>
                <a:lnTo>
                  <a:pt x="1246088" y="1185456"/>
                </a:lnTo>
                <a:cubicBezTo>
                  <a:pt x="1246088" y="1218594"/>
                  <a:pt x="1219225" y="1245457"/>
                  <a:pt x="1186087" y="1245457"/>
                </a:cubicBezTo>
                <a:lnTo>
                  <a:pt x="946089" y="1245457"/>
                </a:lnTo>
                <a:cubicBezTo>
                  <a:pt x="912951" y="1245457"/>
                  <a:pt x="886088" y="1218594"/>
                  <a:pt x="886088" y="1185456"/>
                </a:cubicBezTo>
                <a:lnTo>
                  <a:pt x="886088" y="945418"/>
                </a:lnTo>
                <a:cubicBezTo>
                  <a:pt x="886088" y="912280"/>
                  <a:pt x="912951" y="885417"/>
                  <a:pt x="946089" y="885417"/>
                </a:cubicBezTo>
                <a:close/>
                <a:moveTo>
                  <a:pt x="434129" y="885417"/>
                </a:moveTo>
                <a:lnTo>
                  <a:pt x="674127" y="885417"/>
                </a:lnTo>
                <a:cubicBezTo>
                  <a:pt x="707265" y="885417"/>
                  <a:pt x="734128" y="912280"/>
                  <a:pt x="734128" y="945418"/>
                </a:cubicBezTo>
                <a:lnTo>
                  <a:pt x="734128" y="1185456"/>
                </a:lnTo>
                <a:cubicBezTo>
                  <a:pt x="734128" y="1218594"/>
                  <a:pt x="707265" y="1245457"/>
                  <a:pt x="674127" y="1245457"/>
                </a:cubicBezTo>
                <a:lnTo>
                  <a:pt x="434129" y="1245457"/>
                </a:lnTo>
                <a:cubicBezTo>
                  <a:pt x="400991" y="1245457"/>
                  <a:pt x="374128" y="1218594"/>
                  <a:pt x="374128" y="1185456"/>
                </a:cubicBezTo>
                <a:lnTo>
                  <a:pt x="374128" y="945418"/>
                </a:lnTo>
                <a:cubicBezTo>
                  <a:pt x="374128" y="912280"/>
                  <a:pt x="400991" y="885417"/>
                  <a:pt x="434129" y="885417"/>
                </a:cubicBezTo>
                <a:close/>
                <a:moveTo>
                  <a:pt x="216024" y="608188"/>
                </a:moveTo>
                <a:lnTo>
                  <a:pt x="216024" y="3272484"/>
                </a:lnTo>
                <a:lnTo>
                  <a:pt x="1944216" y="3272484"/>
                </a:lnTo>
                <a:lnTo>
                  <a:pt x="1944216" y="608188"/>
                </a:lnTo>
                <a:close/>
                <a:moveTo>
                  <a:pt x="912102" y="305289"/>
                </a:moveTo>
                <a:cubicBezTo>
                  <a:pt x="905473" y="305289"/>
                  <a:pt x="900100" y="310662"/>
                  <a:pt x="900100" y="317291"/>
                </a:cubicBezTo>
                <a:lnTo>
                  <a:pt x="900100" y="365295"/>
                </a:lnTo>
                <a:cubicBezTo>
                  <a:pt x="900100" y="371924"/>
                  <a:pt x="905473" y="377297"/>
                  <a:pt x="912102" y="377297"/>
                </a:cubicBezTo>
                <a:lnTo>
                  <a:pt x="1248138" y="377297"/>
                </a:lnTo>
                <a:cubicBezTo>
                  <a:pt x="1254767" y="377297"/>
                  <a:pt x="1260140" y="371924"/>
                  <a:pt x="1260140" y="365295"/>
                </a:cubicBezTo>
                <a:lnTo>
                  <a:pt x="1260140" y="317291"/>
                </a:lnTo>
                <a:cubicBezTo>
                  <a:pt x="1260140" y="310662"/>
                  <a:pt x="1254767" y="305289"/>
                  <a:pt x="1248138" y="305289"/>
                </a:cubicBezTo>
                <a:close/>
                <a:moveTo>
                  <a:pt x="278153" y="0"/>
                </a:moveTo>
                <a:lnTo>
                  <a:pt x="1882087" y="0"/>
                </a:lnTo>
                <a:cubicBezTo>
                  <a:pt x="2035707" y="0"/>
                  <a:pt x="2160240" y="124533"/>
                  <a:pt x="2160240" y="278153"/>
                </a:cubicBezTo>
                <a:lnTo>
                  <a:pt x="2160240" y="3602520"/>
                </a:lnTo>
                <a:cubicBezTo>
                  <a:pt x="2160240" y="3756140"/>
                  <a:pt x="2035707" y="3880673"/>
                  <a:pt x="1882087" y="3880673"/>
                </a:cubicBezTo>
                <a:lnTo>
                  <a:pt x="278153" y="3880673"/>
                </a:lnTo>
                <a:cubicBezTo>
                  <a:pt x="124533" y="3880673"/>
                  <a:pt x="0" y="3756140"/>
                  <a:pt x="0" y="3602520"/>
                </a:cubicBezTo>
                <a:lnTo>
                  <a:pt x="0" y="278153"/>
                </a:lnTo>
                <a:cubicBezTo>
                  <a:pt x="0" y="124533"/>
                  <a:pt x="124533" y="0"/>
                  <a:pt x="27815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FA196B-E7E1-4239-856E-6E780D4BE8F4}"/>
              </a:ext>
            </a:extLst>
          </p:cNvPr>
          <p:cNvSpPr txBox="1"/>
          <p:nvPr/>
        </p:nvSpPr>
        <p:spPr>
          <a:xfrm>
            <a:off x="4732416" y="1316914"/>
            <a:ext cx="145033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4DE8DD-C84C-41EA-B9CF-902716BB68F7}"/>
              </a:ext>
            </a:extLst>
          </p:cNvPr>
          <p:cNvSpPr txBox="1"/>
          <p:nvPr/>
        </p:nvSpPr>
        <p:spPr>
          <a:xfrm>
            <a:off x="7153704" y="1336330"/>
            <a:ext cx="145033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grpSp>
        <p:nvGrpSpPr>
          <p:cNvPr id="40" name="Graphic 5349">
            <a:extLst>
              <a:ext uri="{FF2B5EF4-FFF2-40B4-BE49-F238E27FC236}">
                <a16:creationId xmlns:a16="http://schemas.microsoft.com/office/drawing/2014/main" id="{013B1899-B0CB-4D77-9E41-789D24A13D73}"/>
              </a:ext>
            </a:extLst>
          </p:cNvPr>
          <p:cNvGrpSpPr/>
          <p:nvPr/>
        </p:nvGrpSpPr>
        <p:grpSpPr>
          <a:xfrm rot="19876901">
            <a:off x="8950970" y="1613716"/>
            <a:ext cx="790738" cy="606721"/>
            <a:chOff x="8701401" y="3712029"/>
            <a:chExt cx="2824168" cy="2166942"/>
          </a:xfrm>
        </p:grpSpPr>
        <p:sp>
          <p:nvSpPr>
            <p:cNvPr id="41" name="Freeform: Shape 206">
              <a:extLst>
                <a:ext uri="{FF2B5EF4-FFF2-40B4-BE49-F238E27FC236}">
                  <a16:creationId xmlns:a16="http://schemas.microsoft.com/office/drawing/2014/main" id="{AEF7BED6-9B84-46E4-B21A-815C1C5D9719}"/>
                </a:ext>
              </a:extLst>
            </p:cNvPr>
            <p:cNvSpPr/>
            <p:nvPr/>
          </p:nvSpPr>
          <p:spPr>
            <a:xfrm>
              <a:off x="8804263" y="4250193"/>
              <a:ext cx="2600325" cy="1628778"/>
            </a:xfrm>
            <a:custGeom>
              <a:avLst/>
              <a:gdLst>
                <a:gd name="connsiteX0" fmla="*/ 2426506 w 2600325"/>
                <a:gd name="connsiteY0" fmla="*/ 1611154 h 1628775"/>
                <a:gd name="connsiteX1" fmla="*/ 148126 w 2600325"/>
                <a:gd name="connsiteY1" fmla="*/ 1574006 h 1628775"/>
                <a:gd name="connsiteX2" fmla="*/ 21443 w 2600325"/>
                <a:gd name="connsiteY2" fmla="*/ 1443514 h 1628775"/>
                <a:gd name="connsiteX3" fmla="*/ 45256 w 2600325"/>
                <a:gd name="connsiteY3" fmla="*/ 21431 h 1628775"/>
                <a:gd name="connsiteX4" fmla="*/ 2580811 w 2600325"/>
                <a:gd name="connsiteY4" fmla="*/ 63341 h 1628775"/>
                <a:gd name="connsiteX5" fmla="*/ 2556998 w 2600325"/>
                <a:gd name="connsiteY5" fmla="*/ 1484471 h 1628775"/>
                <a:gd name="connsiteX6" fmla="*/ 2426506 w 2600325"/>
                <a:gd name="connsiteY6" fmla="*/ 1611154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0325" h="1628775">
                  <a:moveTo>
                    <a:pt x="2426506" y="1611154"/>
                  </a:moveTo>
                  <a:lnTo>
                    <a:pt x="148126" y="1574006"/>
                  </a:lnTo>
                  <a:cubicBezTo>
                    <a:pt x="76688" y="1573054"/>
                    <a:pt x="20491" y="1513999"/>
                    <a:pt x="21443" y="1443514"/>
                  </a:cubicBezTo>
                  <a:lnTo>
                    <a:pt x="45256" y="21431"/>
                  </a:lnTo>
                  <a:lnTo>
                    <a:pt x="2580811" y="63341"/>
                  </a:lnTo>
                  <a:lnTo>
                    <a:pt x="2556998" y="1484471"/>
                  </a:lnTo>
                  <a:cubicBezTo>
                    <a:pt x="2556046" y="1555909"/>
                    <a:pt x="2496991" y="1612106"/>
                    <a:pt x="2426506" y="1611154"/>
                  </a:cubicBezTo>
                  <a:close/>
                </a:path>
              </a:pathLst>
            </a:custGeom>
            <a:noFill/>
            <a:ln w="381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207">
              <a:extLst>
                <a:ext uri="{FF2B5EF4-FFF2-40B4-BE49-F238E27FC236}">
                  <a16:creationId xmlns:a16="http://schemas.microsoft.com/office/drawing/2014/main" id="{C29783B8-34F9-4D58-A23B-5B7F3C8E7243}"/>
                </a:ext>
              </a:extLst>
            </p:cNvPr>
            <p:cNvSpPr/>
            <p:nvPr/>
          </p:nvSpPr>
          <p:spPr>
            <a:xfrm>
              <a:off x="8715694" y="3996829"/>
              <a:ext cx="2809875" cy="333376"/>
            </a:xfrm>
            <a:custGeom>
              <a:avLst/>
              <a:gdLst>
                <a:gd name="connsiteX0" fmla="*/ 2669381 w 2809875"/>
                <a:gd name="connsiteY0" fmla="*/ 315754 h 333375"/>
                <a:gd name="connsiteX1" fmla="*/ 133826 w 2809875"/>
                <a:gd name="connsiteY1" fmla="*/ 273844 h 333375"/>
                <a:gd name="connsiteX2" fmla="*/ 21431 w 2809875"/>
                <a:gd name="connsiteY2" fmla="*/ 21431 h 333375"/>
                <a:gd name="connsiteX3" fmla="*/ 2789396 w 2809875"/>
                <a:gd name="connsiteY3" fmla="*/ 67151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75" h="333375">
                  <a:moveTo>
                    <a:pt x="2669381" y="315754"/>
                  </a:moveTo>
                  <a:lnTo>
                    <a:pt x="133826" y="273844"/>
                  </a:lnTo>
                  <a:lnTo>
                    <a:pt x="21431" y="21431"/>
                  </a:lnTo>
                  <a:lnTo>
                    <a:pt x="2789396" y="67151"/>
                  </a:ln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43" name="Freeform: Shape 208">
              <a:extLst>
                <a:ext uri="{FF2B5EF4-FFF2-40B4-BE49-F238E27FC236}">
                  <a16:creationId xmlns:a16="http://schemas.microsoft.com/office/drawing/2014/main" id="{58510406-0007-4F49-AD19-93E09AB08162}"/>
                </a:ext>
              </a:extLst>
            </p:cNvPr>
            <p:cNvSpPr/>
            <p:nvPr/>
          </p:nvSpPr>
          <p:spPr>
            <a:xfrm>
              <a:off x="8715692" y="3926823"/>
              <a:ext cx="2809875" cy="152401"/>
            </a:xfrm>
            <a:custGeom>
              <a:avLst/>
              <a:gdLst>
                <a:gd name="connsiteX0" fmla="*/ 2654141 w 2809875"/>
                <a:gd name="connsiteY0" fmla="*/ 62862 h 152400"/>
                <a:gd name="connsiteX1" fmla="*/ 161449 w 2809875"/>
                <a:gd name="connsiteY1" fmla="*/ 21904 h 152400"/>
                <a:gd name="connsiteX2" fmla="*/ 21431 w 2809875"/>
                <a:gd name="connsiteY2" fmla="*/ 91437 h 152400"/>
                <a:gd name="connsiteX3" fmla="*/ 21431 w 2809875"/>
                <a:gd name="connsiteY3" fmla="*/ 91437 h 152400"/>
                <a:gd name="connsiteX4" fmla="*/ 2789396 w 2809875"/>
                <a:gd name="connsiteY4" fmla="*/ 137157 h 152400"/>
                <a:gd name="connsiteX5" fmla="*/ 2789396 w 2809875"/>
                <a:gd name="connsiteY5" fmla="*/ 137157 h 152400"/>
                <a:gd name="connsiteX6" fmla="*/ 2654141 w 2809875"/>
                <a:gd name="connsiteY6" fmla="*/ 62862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9875" h="152400">
                  <a:moveTo>
                    <a:pt x="2654141" y="62862"/>
                  </a:moveTo>
                  <a:lnTo>
                    <a:pt x="161449" y="21904"/>
                  </a:lnTo>
                  <a:cubicBezTo>
                    <a:pt x="85249" y="20952"/>
                    <a:pt x="22384" y="15237"/>
                    <a:pt x="21431" y="91437"/>
                  </a:cubicBezTo>
                  <a:lnTo>
                    <a:pt x="21431" y="91437"/>
                  </a:lnTo>
                  <a:lnTo>
                    <a:pt x="2789396" y="137157"/>
                  </a:lnTo>
                  <a:lnTo>
                    <a:pt x="2789396" y="137157"/>
                  </a:lnTo>
                  <a:cubicBezTo>
                    <a:pt x="2791301" y="60957"/>
                    <a:pt x="2730341" y="64767"/>
                    <a:pt x="2654141" y="62862"/>
                  </a:cubicBezTo>
                  <a:close/>
                </a:path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Freeform: Shape 209">
              <a:extLst>
                <a:ext uri="{FF2B5EF4-FFF2-40B4-BE49-F238E27FC236}">
                  <a16:creationId xmlns:a16="http://schemas.microsoft.com/office/drawing/2014/main" id="{39A90BD9-9A39-4243-AFA6-D5898171B787}"/>
                </a:ext>
              </a:extLst>
            </p:cNvPr>
            <p:cNvSpPr/>
            <p:nvPr/>
          </p:nvSpPr>
          <p:spPr>
            <a:xfrm>
              <a:off x="9748201" y="5393196"/>
              <a:ext cx="695326" cy="352424"/>
            </a:xfrm>
            <a:custGeom>
              <a:avLst/>
              <a:gdLst>
                <a:gd name="connsiteX0" fmla="*/ 629126 w 695325"/>
                <a:gd name="connsiteY0" fmla="*/ 30956 h 352425"/>
                <a:gd name="connsiteX1" fmla="*/ 71914 w 695325"/>
                <a:gd name="connsiteY1" fmla="*/ 21431 h 352425"/>
                <a:gd name="connsiteX2" fmla="*/ 25241 w 695325"/>
                <a:gd name="connsiteY2" fmla="*/ 67151 h 352425"/>
                <a:gd name="connsiteX3" fmla="*/ 21431 w 695325"/>
                <a:gd name="connsiteY3" fmla="*/ 280511 h 352425"/>
                <a:gd name="connsiteX4" fmla="*/ 67151 w 695325"/>
                <a:gd name="connsiteY4" fmla="*/ 327184 h 352425"/>
                <a:gd name="connsiteX5" fmla="*/ 624364 w 695325"/>
                <a:gd name="connsiteY5" fmla="*/ 336709 h 352425"/>
                <a:gd name="connsiteX6" fmla="*/ 671036 w 695325"/>
                <a:gd name="connsiteY6" fmla="*/ 290989 h 352425"/>
                <a:gd name="connsiteX7" fmla="*/ 674846 w 695325"/>
                <a:gd name="connsiteY7" fmla="*/ 77629 h 352425"/>
                <a:gd name="connsiteX8" fmla="*/ 629126 w 695325"/>
                <a:gd name="connsiteY8" fmla="*/ 30956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5325" h="352425">
                  <a:moveTo>
                    <a:pt x="629126" y="30956"/>
                  </a:moveTo>
                  <a:lnTo>
                    <a:pt x="71914" y="21431"/>
                  </a:lnTo>
                  <a:cubicBezTo>
                    <a:pt x="46196" y="21431"/>
                    <a:pt x="25241" y="41434"/>
                    <a:pt x="25241" y="67151"/>
                  </a:cubicBezTo>
                  <a:lnTo>
                    <a:pt x="21431" y="280511"/>
                  </a:lnTo>
                  <a:cubicBezTo>
                    <a:pt x="21431" y="306229"/>
                    <a:pt x="41434" y="327184"/>
                    <a:pt x="67151" y="327184"/>
                  </a:cubicBezTo>
                  <a:lnTo>
                    <a:pt x="624364" y="336709"/>
                  </a:lnTo>
                  <a:cubicBezTo>
                    <a:pt x="650081" y="336709"/>
                    <a:pt x="671036" y="316706"/>
                    <a:pt x="671036" y="290989"/>
                  </a:cubicBezTo>
                  <a:lnTo>
                    <a:pt x="674846" y="77629"/>
                  </a:lnTo>
                  <a:cubicBezTo>
                    <a:pt x="674846" y="52864"/>
                    <a:pt x="654844" y="31909"/>
                    <a:pt x="629126" y="30956"/>
                  </a:cubicBezTo>
                  <a:close/>
                </a:path>
              </a:pathLst>
            </a:custGeom>
            <a:solidFill>
              <a:schemeClr val="accent1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210">
              <a:extLst>
                <a:ext uri="{FF2B5EF4-FFF2-40B4-BE49-F238E27FC236}">
                  <a16:creationId xmlns:a16="http://schemas.microsoft.com/office/drawing/2014/main" id="{D5E5BE29-1849-4F5F-A407-60183E068949}"/>
                </a:ext>
              </a:extLst>
            </p:cNvPr>
            <p:cNvSpPr/>
            <p:nvPr/>
          </p:nvSpPr>
          <p:spPr>
            <a:xfrm>
              <a:off x="8701401" y="3712029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Freeform: Shape 211">
              <a:extLst>
                <a:ext uri="{FF2B5EF4-FFF2-40B4-BE49-F238E27FC236}">
                  <a16:creationId xmlns:a16="http://schemas.microsoft.com/office/drawing/2014/main" id="{9BAA6C1E-F2AA-4AA5-B066-9A7C87B15DB3}"/>
                </a:ext>
              </a:extLst>
            </p:cNvPr>
            <p:cNvSpPr/>
            <p:nvPr/>
          </p:nvSpPr>
          <p:spPr>
            <a:xfrm>
              <a:off x="8701402" y="3712030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100" h="38100"/>
              </a:pathLst>
            </a:custGeom>
            <a:solidFill>
              <a:srgbClr val="FFFFFF"/>
            </a:solidFill>
            <a:ln w="28575" cap="rnd">
              <a:solidFill>
                <a:srgbClr val="333331"/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7" name="Freeform: Shape 212">
              <a:extLst>
                <a:ext uri="{FF2B5EF4-FFF2-40B4-BE49-F238E27FC236}">
                  <a16:creationId xmlns:a16="http://schemas.microsoft.com/office/drawing/2014/main" id="{D12BBD7E-057A-43A5-B242-7E4DC95D42B9}"/>
                </a:ext>
              </a:extLst>
            </p:cNvPr>
            <p:cNvSpPr/>
            <p:nvPr/>
          </p:nvSpPr>
          <p:spPr>
            <a:xfrm>
              <a:off x="9054777" y="517126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8" name="Freeform: Shape 213">
              <a:extLst>
                <a:ext uri="{FF2B5EF4-FFF2-40B4-BE49-F238E27FC236}">
                  <a16:creationId xmlns:a16="http://schemas.microsoft.com/office/drawing/2014/main" id="{242821CE-2EB5-4E4C-9474-536927887B61}"/>
                </a:ext>
              </a:extLst>
            </p:cNvPr>
            <p:cNvSpPr/>
            <p:nvPr/>
          </p:nvSpPr>
          <p:spPr>
            <a:xfrm>
              <a:off x="9271946" y="517507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9" name="Freeform: Shape 214">
              <a:extLst>
                <a:ext uri="{FF2B5EF4-FFF2-40B4-BE49-F238E27FC236}">
                  <a16:creationId xmlns:a16="http://schemas.microsoft.com/office/drawing/2014/main" id="{58B49A4D-CA1A-427A-A68E-A85D4A0F0DD4}"/>
                </a:ext>
              </a:extLst>
            </p:cNvPr>
            <p:cNvSpPr/>
            <p:nvPr/>
          </p:nvSpPr>
          <p:spPr>
            <a:xfrm>
              <a:off x="9488163" y="5177930"/>
              <a:ext cx="1019175" cy="152401"/>
            </a:xfrm>
            <a:custGeom>
              <a:avLst/>
              <a:gdLst>
                <a:gd name="connsiteX0" fmla="*/ 876776 w 1019175"/>
                <a:gd name="connsiteY0" fmla="*/ 21431 h 152400"/>
                <a:gd name="connsiteX1" fmla="*/ 10001 w 1019175"/>
                <a:gd name="connsiteY1" fmla="*/ 7144 h 152400"/>
                <a:gd name="connsiteX2" fmla="*/ 7144 w 1019175"/>
                <a:gd name="connsiteY2" fmla="*/ 134779 h 152400"/>
                <a:gd name="connsiteX3" fmla="*/ 874871 w 1019175"/>
                <a:gd name="connsiteY3" fmla="*/ 149066 h 152400"/>
                <a:gd name="connsiteX4" fmla="*/ 1011079 w 1019175"/>
                <a:gd name="connsiteY4" fmla="*/ 151924 h 152400"/>
                <a:gd name="connsiteX5" fmla="*/ 1013936 w 1019175"/>
                <a:gd name="connsiteY5" fmla="*/ 24289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9175" h="152400">
                  <a:moveTo>
                    <a:pt x="876776" y="21431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874871" y="149066"/>
                  </a:lnTo>
                  <a:lnTo>
                    <a:pt x="1011079" y="151924"/>
                  </a:lnTo>
                  <a:lnTo>
                    <a:pt x="1013936" y="2428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215">
              <a:extLst>
                <a:ext uri="{FF2B5EF4-FFF2-40B4-BE49-F238E27FC236}">
                  <a16:creationId xmlns:a16="http://schemas.microsoft.com/office/drawing/2014/main" id="{2F8F337A-C578-4E5E-A7B4-602244211EDD}"/>
                </a:ext>
              </a:extLst>
            </p:cNvPr>
            <p:cNvSpPr/>
            <p:nvPr/>
          </p:nvSpPr>
          <p:spPr>
            <a:xfrm>
              <a:off x="10572108" y="5196030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216">
              <a:extLst>
                <a:ext uri="{FF2B5EF4-FFF2-40B4-BE49-F238E27FC236}">
                  <a16:creationId xmlns:a16="http://schemas.microsoft.com/office/drawing/2014/main" id="{3BDA6D7D-15B6-41DF-A563-97AAD6B5FC0E}"/>
                </a:ext>
              </a:extLst>
            </p:cNvPr>
            <p:cNvSpPr/>
            <p:nvPr/>
          </p:nvSpPr>
          <p:spPr>
            <a:xfrm>
              <a:off x="10789278" y="519983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217">
              <a:extLst>
                <a:ext uri="{FF2B5EF4-FFF2-40B4-BE49-F238E27FC236}">
                  <a16:creationId xmlns:a16="http://schemas.microsoft.com/office/drawing/2014/main" id="{06EB608B-ED53-403D-803C-33DD1747D686}"/>
                </a:ext>
              </a:extLst>
            </p:cNvPr>
            <p:cNvSpPr/>
            <p:nvPr/>
          </p:nvSpPr>
          <p:spPr>
            <a:xfrm>
              <a:off x="9058590" y="4976000"/>
              <a:ext cx="361951" cy="142875"/>
            </a:xfrm>
            <a:custGeom>
              <a:avLst/>
              <a:gdLst>
                <a:gd name="connsiteX0" fmla="*/ 226219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7636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6219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7636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218">
              <a:extLst>
                <a:ext uri="{FF2B5EF4-FFF2-40B4-BE49-F238E27FC236}">
                  <a16:creationId xmlns:a16="http://schemas.microsoft.com/office/drawing/2014/main" id="{6EED05FA-BFDF-4901-8B42-BFDB6BF9E8D5}"/>
                </a:ext>
              </a:extLst>
            </p:cNvPr>
            <p:cNvSpPr/>
            <p:nvPr/>
          </p:nvSpPr>
          <p:spPr>
            <a:xfrm>
              <a:off x="9491803" y="4982509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4" name="Freeform: Shape 219">
              <a:extLst>
                <a:ext uri="{FF2B5EF4-FFF2-40B4-BE49-F238E27FC236}">
                  <a16:creationId xmlns:a16="http://schemas.microsoft.com/office/drawing/2014/main" id="{C8F67D24-460D-402D-8A63-E868E271EF43}"/>
                </a:ext>
              </a:extLst>
            </p:cNvPr>
            <p:cNvSpPr/>
            <p:nvPr/>
          </p:nvSpPr>
          <p:spPr>
            <a:xfrm>
              <a:off x="9708195" y="498647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5" name="Freeform: Shape 220">
              <a:extLst>
                <a:ext uri="{FF2B5EF4-FFF2-40B4-BE49-F238E27FC236}">
                  <a16:creationId xmlns:a16="http://schemas.microsoft.com/office/drawing/2014/main" id="{58E5491F-CDEE-41D1-8D26-68807DFA70A5}"/>
                </a:ext>
              </a:extLst>
            </p:cNvPr>
            <p:cNvSpPr/>
            <p:nvPr/>
          </p:nvSpPr>
          <p:spPr>
            <a:xfrm>
              <a:off x="9925364" y="499028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6" name="Freeform: Shape 221">
              <a:extLst>
                <a:ext uri="{FF2B5EF4-FFF2-40B4-BE49-F238E27FC236}">
                  <a16:creationId xmlns:a16="http://schemas.microsoft.com/office/drawing/2014/main" id="{1C1FB60B-640C-48EB-A2D0-16EA43D3B3F2}"/>
                </a:ext>
              </a:extLst>
            </p:cNvPr>
            <p:cNvSpPr/>
            <p:nvPr/>
          </p:nvSpPr>
          <p:spPr>
            <a:xfrm>
              <a:off x="10792140" y="500457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7" name="Freeform: Shape 222">
              <a:extLst>
                <a:ext uri="{FF2B5EF4-FFF2-40B4-BE49-F238E27FC236}">
                  <a16:creationId xmlns:a16="http://schemas.microsoft.com/office/drawing/2014/main" id="{CF07D469-EEAC-4F63-ABA7-118630399650}"/>
                </a:ext>
              </a:extLst>
            </p:cNvPr>
            <p:cNvSpPr/>
            <p:nvPr/>
          </p:nvSpPr>
          <p:spPr>
            <a:xfrm>
              <a:off x="9061449" y="478073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8" name="Freeform: Shape 223">
              <a:extLst>
                <a:ext uri="{FF2B5EF4-FFF2-40B4-BE49-F238E27FC236}">
                  <a16:creationId xmlns:a16="http://schemas.microsoft.com/office/drawing/2014/main" id="{17F1BD90-9D67-48FF-BDF1-CCE73CB1836C}"/>
                </a:ext>
              </a:extLst>
            </p:cNvPr>
            <p:cNvSpPr/>
            <p:nvPr/>
          </p:nvSpPr>
          <p:spPr>
            <a:xfrm>
              <a:off x="9278618" y="478359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Freeform: Shape 224">
              <a:extLst>
                <a:ext uri="{FF2B5EF4-FFF2-40B4-BE49-F238E27FC236}">
                  <a16:creationId xmlns:a16="http://schemas.microsoft.com/office/drawing/2014/main" id="{5B13F0E1-606D-462D-B290-0B60FD72AC5F}"/>
                </a:ext>
              </a:extLst>
            </p:cNvPr>
            <p:cNvSpPr/>
            <p:nvPr/>
          </p:nvSpPr>
          <p:spPr>
            <a:xfrm>
              <a:off x="9494657" y="4787230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0" name="Freeform: Shape 225">
              <a:extLst>
                <a:ext uri="{FF2B5EF4-FFF2-40B4-BE49-F238E27FC236}">
                  <a16:creationId xmlns:a16="http://schemas.microsoft.com/office/drawing/2014/main" id="{BA334C93-2067-4266-B3EE-32D25B1929C7}"/>
                </a:ext>
              </a:extLst>
            </p:cNvPr>
            <p:cNvSpPr/>
            <p:nvPr/>
          </p:nvSpPr>
          <p:spPr>
            <a:xfrm>
              <a:off x="9712005" y="479121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226">
              <a:extLst>
                <a:ext uri="{FF2B5EF4-FFF2-40B4-BE49-F238E27FC236}">
                  <a16:creationId xmlns:a16="http://schemas.microsoft.com/office/drawing/2014/main" id="{44971458-9D69-4257-91E1-BB5B38E39CF9}"/>
                </a:ext>
              </a:extLst>
            </p:cNvPr>
            <p:cNvSpPr/>
            <p:nvPr/>
          </p:nvSpPr>
          <p:spPr>
            <a:xfrm>
              <a:off x="9928224" y="47950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2" name="Freeform: Shape 227">
              <a:extLst>
                <a:ext uri="{FF2B5EF4-FFF2-40B4-BE49-F238E27FC236}">
                  <a16:creationId xmlns:a16="http://schemas.microsoft.com/office/drawing/2014/main" id="{A1D761D4-0F19-4379-9DC9-C36165072D68}"/>
                </a:ext>
              </a:extLst>
            </p:cNvPr>
            <p:cNvSpPr/>
            <p:nvPr/>
          </p:nvSpPr>
          <p:spPr>
            <a:xfrm>
              <a:off x="10145393" y="479788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3" name="Freeform: Shape 228">
              <a:extLst>
                <a:ext uri="{FF2B5EF4-FFF2-40B4-BE49-F238E27FC236}">
                  <a16:creationId xmlns:a16="http://schemas.microsoft.com/office/drawing/2014/main" id="{A95A94FD-6ACB-4E7F-8C61-83360606768F}"/>
                </a:ext>
              </a:extLst>
            </p:cNvPr>
            <p:cNvSpPr/>
            <p:nvPr/>
          </p:nvSpPr>
          <p:spPr>
            <a:xfrm>
              <a:off x="10141583" y="4801690"/>
              <a:ext cx="371474" cy="333376"/>
            </a:xfrm>
            <a:custGeom>
              <a:avLst/>
              <a:gdLst>
                <a:gd name="connsiteX0" fmla="*/ 230029 w 371475"/>
                <a:gd name="connsiteY0" fmla="*/ 7144 h 333375"/>
                <a:gd name="connsiteX1" fmla="*/ 226219 w 371475"/>
                <a:gd name="connsiteY1" fmla="*/ 202406 h 333375"/>
                <a:gd name="connsiteX2" fmla="*/ 136684 w 371475"/>
                <a:gd name="connsiteY2" fmla="*/ 201454 h 333375"/>
                <a:gd name="connsiteX3" fmla="*/ 10001 w 371475"/>
                <a:gd name="connsiteY3" fmla="*/ 198596 h 333375"/>
                <a:gd name="connsiteX4" fmla="*/ 7144 w 371475"/>
                <a:gd name="connsiteY4" fmla="*/ 326231 h 333375"/>
                <a:gd name="connsiteX5" fmla="*/ 134779 w 371475"/>
                <a:gd name="connsiteY5" fmla="*/ 329089 h 333375"/>
                <a:gd name="connsiteX6" fmla="*/ 224314 w 371475"/>
                <a:gd name="connsiteY6" fmla="*/ 330041 h 333375"/>
                <a:gd name="connsiteX7" fmla="*/ 361474 w 371475"/>
                <a:gd name="connsiteY7" fmla="*/ 331946 h 333375"/>
                <a:gd name="connsiteX8" fmla="*/ 363379 w 371475"/>
                <a:gd name="connsiteY8" fmla="*/ 204311 h 333375"/>
                <a:gd name="connsiteX9" fmla="*/ 366236 w 371475"/>
                <a:gd name="connsiteY9" fmla="*/ 9049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33375">
                  <a:moveTo>
                    <a:pt x="230029" y="7144"/>
                  </a:moveTo>
                  <a:lnTo>
                    <a:pt x="226219" y="202406"/>
                  </a:lnTo>
                  <a:lnTo>
                    <a:pt x="136684" y="201454"/>
                  </a:lnTo>
                  <a:lnTo>
                    <a:pt x="10001" y="198596"/>
                  </a:lnTo>
                  <a:lnTo>
                    <a:pt x="7144" y="326231"/>
                  </a:lnTo>
                  <a:lnTo>
                    <a:pt x="134779" y="329089"/>
                  </a:lnTo>
                  <a:lnTo>
                    <a:pt x="224314" y="330041"/>
                  </a:lnTo>
                  <a:lnTo>
                    <a:pt x="361474" y="331946"/>
                  </a:lnTo>
                  <a:lnTo>
                    <a:pt x="363379" y="204311"/>
                  </a:lnTo>
                  <a:lnTo>
                    <a:pt x="366236" y="904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4" name="Freeform: Shape 229">
              <a:extLst>
                <a:ext uri="{FF2B5EF4-FFF2-40B4-BE49-F238E27FC236}">
                  <a16:creationId xmlns:a16="http://schemas.microsoft.com/office/drawing/2014/main" id="{590ECBD5-04CB-4E4F-8A30-070C35E38F37}"/>
                </a:ext>
              </a:extLst>
            </p:cNvPr>
            <p:cNvSpPr/>
            <p:nvPr/>
          </p:nvSpPr>
          <p:spPr>
            <a:xfrm>
              <a:off x="9065259" y="4584522"/>
              <a:ext cx="361951" cy="142875"/>
            </a:xfrm>
            <a:custGeom>
              <a:avLst/>
              <a:gdLst>
                <a:gd name="connsiteX0" fmla="*/ 225266 w 361950"/>
                <a:gd name="connsiteY0" fmla="*/ 10954 h 142875"/>
                <a:gd name="connsiteX1" fmla="*/ 9049 w 361950"/>
                <a:gd name="connsiteY1" fmla="*/ 7144 h 142875"/>
                <a:gd name="connsiteX2" fmla="*/ 7144 w 361950"/>
                <a:gd name="connsiteY2" fmla="*/ 134779 h 142875"/>
                <a:gd name="connsiteX3" fmla="*/ 223361 w 361950"/>
                <a:gd name="connsiteY3" fmla="*/ 138589 h 142875"/>
                <a:gd name="connsiteX4" fmla="*/ 360521 w 361950"/>
                <a:gd name="connsiteY4" fmla="*/ 140494 h 142875"/>
                <a:gd name="connsiteX5" fmla="*/ 362426 w 361950"/>
                <a:gd name="connsiteY5" fmla="*/ 128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950" h="142875">
                  <a:moveTo>
                    <a:pt x="225266" y="10954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223361" y="138589"/>
                  </a:lnTo>
                  <a:lnTo>
                    <a:pt x="360521" y="140494"/>
                  </a:lnTo>
                  <a:lnTo>
                    <a:pt x="362426" y="12859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5" name="Freeform: Shape 230">
              <a:extLst>
                <a:ext uri="{FF2B5EF4-FFF2-40B4-BE49-F238E27FC236}">
                  <a16:creationId xmlns:a16="http://schemas.microsoft.com/office/drawing/2014/main" id="{698CD925-8ABC-4B09-86BB-30BE4ACED830}"/>
                </a:ext>
              </a:extLst>
            </p:cNvPr>
            <p:cNvSpPr/>
            <p:nvPr/>
          </p:nvSpPr>
          <p:spPr>
            <a:xfrm>
              <a:off x="9498465" y="4591971"/>
              <a:ext cx="142875" cy="142875"/>
            </a:xfrm>
            <a:custGeom>
              <a:avLst/>
              <a:gdLst>
                <a:gd name="connsiteX0" fmla="*/ 9363 w 142875"/>
                <a:gd name="connsiteY0" fmla="*/ 7261 h 142875"/>
                <a:gd name="connsiteX1" fmla="*/ 136985 w 142875"/>
                <a:gd name="connsiteY1" fmla="*/ 9363 h 142875"/>
                <a:gd name="connsiteX2" fmla="*/ 134883 w 142875"/>
                <a:gd name="connsiteY2" fmla="*/ 136985 h 142875"/>
                <a:gd name="connsiteX3" fmla="*/ 7261 w 142875"/>
                <a:gd name="connsiteY3" fmla="*/ 13488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42875">
                  <a:moveTo>
                    <a:pt x="9363" y="7261"/>
                  </a:moveTo>
                  <a:lnTo>
                    <a:pt x="136985" y="9363"/>
                  </a:lnTo>
                  <a:lnTo>
                    <a:pt x="134883" y="136985"/>
                  </a:lnTo>
                  <a:lnTo>
                    <a:pt x="7261" y="134883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6" name="Freeform: Shape 231">
              <a:extLst>
                <a:ext uri="{FF2B5EF4-FFF2-40B4-BE49-F238E27FC236}">
                  <a16:creationId xmlns:a16="http://schemas.microsoft.com/office/drawing/2014/main" id="{E00C7D5D-9728-4314-BB76-913446CBA91B}"/>
                </a:ext>
              </a:extLst>
            </p:cNvPr>
            <p:cNvSpPr/>
            <p:nvPr/>
          </p:nvSpPr>
          <p:spPr>
            <a:xfrm>
              <a:off x="9714865" y="459595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7" name="Freeform: Shape 232">
              <a:extLst>
                <a:ext uri="{FF2B5EF4-FFF2-40B4-BE49-F238E27FC236}">
                  <a16:creationId xmlns:a16="http://schemas.microsoft.com/office/drawing/2014/main" id="{F5291CA4-ED57-42F1-967A-08DB18408ACB}"/>
                </a:ext>
              </a:extLst>
            </p:cNvPr>
            <p:cNvSpPr/>
            <p:nvPr/>
          </p:nvSpPr>
          <p:spPr>
            <a:xfrm>
              <a:off x="9932034" y="459880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8" name="Freeform: Shape 233">
              <a:extLst>
                <a:ext uri="{FF2B5EF4-FFF2-40B4-BE49-F238E27FC236}">
                  <a16:creationId xmlns:a16="http://schemas.microsoft.com/office/drawing/2014/main" id="{B79DB74B-DFBF-47E3-B156-C901A7670B1F}"/>
                </a:ext>
              </a:extLst>
            </p:cNvPr>
            <p:cNvSpPr/>
            <p:nvPr/>
          </p:nvSpPr>
          <p:spPr>
            <a:xfrm>
              <a:off x="10148250" y="460261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9" name="Freeform: Shape 234">
              <a:extLst>
                <a:ext uri="{FF2B5EF4-FFF2-40B4-BE49-F238E27FC236}">
                  <a16:creationId xmlns:a16="http://schemas.microsoft.com/office/drawing/2014/main" id="{12C3D4D3-9E39-47B0-AD04-816C94D7BB18}"/>
                </a:ext>
              </a:extLst>
            </p:cNvPr>
            <p:cNvSpPr/>
            <p:nvPr/>
          </p:nvSpPr>
          <p:spPr>
            <a:xfrm>
              <a:off x="10365421" y="4606429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0" name="Freeform: Shape 235">
              <a:extLst>
                <a:ext uri="{FF2B5EF4-FFF2-40B4-BE49-F238E27FC236}">
                  <a16:creationId xmlns:a16="http://schemas.microsoft.com/office/drawing/2014/main" id="{89DDB513-909E-447E-A0CC-BBB0BA260183}"/>
                </a:ext>
              </a:extLst>
            </p:cNvPr>
            <p:cNvSpPr/>
            <p:nvPr/>
          </p:nvSpPr>
          <p:spPr>
            <a:xfrm>
              <a:off x="10581638" y="4610238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" name="Freeform: Shape 236">
              <a:extLst>
                <a:ext uri="{FF2B5EF4-FFF2-40B4-BE49-F238E27FC236}">
                  <a16:creationId xmlns:a16="http://schemas.microsoft.com/office/drawing/2014/main" id="{BD38F672-8472-4229-A29A-A1EF003408AC}"/>
                </a:ext>
              </a:extLst>
            </p:cNvPr>
            <p:cNvSpPr/>
            <p:nvPr/>
          </p:nvSpPr>
          <p:spPr>
            <a:xfrm>
              <a:off x="10798809" y="4613097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2" name="Freeform: Shape 237">
              <a:extLst>
                <a:ext uri="{FF2B5EF4-FFF2-40B4-BE49-F238E27FC236}">
                  <a16:creationId xmlns:a16="http://schemas.microsoft.com/office/drawing/2014/main" id="{3E05BB1A-618D-4B6F-89F6-5C615E9CDFF0}"/>
                </a:ext>
              </a:extLst>
            </p:cNvPr>
            <p:cNvSpPr/>
            <p:nvPr/>
          </p:nvSpPr>
          <p:spPr>
            <a:xfrm>
              <a:off x="11015026" y="461690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3" name="Freeform: Shape 238">
              <a:extLst>
                <a:ext uri="{FF2B5EF4-FFF2-40B4-BE49-F238E27FC236}">
                  <a16:creationId xmlns:a16="http://schemas.microsoft.com/office/drawing/2014/main" id="{ABC09E9C-6DE8-453C-999F-298E556ACDC0}"/>
                </a:ext>
              </a:extLst>
            </p:cNvPr>
            <p:cNvSpPr/>
            <p:nvPr/>
          </p:nvSpPr>
          <p:spPr>
            <a:xfrm>
              <a:off x="11005500" y="520650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" name="Freeform: Shape 239">
              <a:extLst>
                <a:ext uri="{FF2B5EF4-FFF2-40B4-BE49-F238E27FC236}">
                  <a16:creationId xmlns:a16="http://schemas.microsoft.com/office/drawing/2014/main" id="{5E7BB85F-B7C9-4A6E-8E69-25A226752B89}"/>
                </a:ext>
              </a:extLst>
            </p:cNvPr>
            <p:cNvSpPr/>
            <p:nvPr/>
          </p:nvSpPr>
          <p:spPr>
            <a:xfrm>
              <a:off x="9068119" y="4389253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" name="Freeform: Shape 240">
              <a:extLst>
                <a:ext uri="{FF2B5EF4-FFF2-40B4-BE49-F238E27FC236}">
                  <a16:creationId xmlns:a16="http://schemas.microsoft.com/office/drawing/2014/main" id="{43AD479E-0ECF-4E71-898C-61F179C3A9D2}"/>
                </a:ext>
              </a:extLst>
            </p:cNvPr>
            <p:cNvSpPr/>
            <p:nvPr/>
          </p:nvSpPr>
          <p:spPr>
            <a:xfrm>
              <a:off x="9284334" y="4393090"/>
              <a:ext cx="152401" cy="142876"/>
            </a:xfrm>
            <a:custGeom>
              <a:avLst/>
              <a:gdLst>
                <a:gd name="connsiteX0" fmla="*/ 147161 w 152400"/>
                <a:gd name="connsiteY0" fmla="*/ 9049 h 142875"/>
                <a:gd name="connsiteX1" fmla="*/ 10001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7161" y="9049"/>
                  </a:moveTo>
                  <a:lnTo>
                    <a:pt x="10001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6" name="Freeform: Shape 241">
              <a:extLst>
                <a:ext uri="{FF2B5EF4-FFF2-40B4-BE49-F238E27FC236}">
                  <a16:creationId xmlns:a16="http://schemas.microsoft.com/office/drawing/2014/main" id="{C10AF5C9-1D2B-46C3-9897-23C200EDBFB1}"/>
                </a:ext>
              </a:extLst>
            </p:cNvPr>
            <p:cNvSpPr/>
            <p:nvPr/>
          </p:nvSpPr>
          <p:spPr>
            <a:xfrm>
              <a:off x="9501501" y="4396881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7" name="Freeform: Shape 242">
              <a:extLst>
                <a:ext uri="{FF2B5EF4-FFF2-40B4-BE49-F238E27FC236}">
                  <a16:creationId xmlns:a16="http://schemas.microsoft.com/office/drawing/2014/main" id="{9E2F9D7C-80BF-4954-AB17-9C794D7827ED}"/>
                </a:ext>
              </a:extLst>
            </p:cNvPr>
            <p:cNvSpPr/>
            <p:nvPr/>
          </p:nvSpPr>
          <p:spPr>
            <a:xfrm>
              <a:off x="9718678" y="4399719"/>
              <a:ext cx="152401" cy="142875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8" name="Freeform: Shape 243">
              <a:extLst>
                <a:ext uri="{FF2B5EF4-FFF2-40B4-BE49-F238E27FC236}">
                  <a16:creationId xmlns:a16="http://schemas.microsoft.com/office/drawing/2014/main" id="{8A3421DE-BE62-4AA2-8B60-FDEE98EDCCF9}"/>
                </a:ext>
              </a:extLst>
            </p:cNvPr>
            <p:cNvSpPr/>
            <p:nvPr/>
          </p:nvSpPr>
          <p:spPr>
            <a:xfrm>
              <a:off x="9934897" y="4403524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9" name="Freeform: Shape 244">
              <a:extLst>
                <a:ext uri="{FF2B5EF4-FFF2-40B4-BE49-F238E27FC236}">
                  <a16:creationId xmlns:a16="http://schemas.microsoft.com/office/drawing/2014/main" id="{73ADA0EF-6FB8-4FA9-BC28-59B668BB7E05}"/>
                </a:ext>
              </a:extLst>
            </p:cNvPr>
            <p:cNvSpPr/>
            <p:nvPr/>
          </p:nvSpPr>
          <p:spPr>
            <a:xfrm>
              <a:off x="10152067" y="4407357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0" name="Freeform: Shape 245">
              <a:extLst>
                <a:ext uri="{FF2B5EF4-FFF2-40B4-BE49-F238E27FC236}">
                  <a16:creationId xmlns:a16="http://schemas.microsoft.com/office/drawing/2014/main" id="{3651B177-B5DE-4F09-8055-BD10DD0726C7}"/>
                </a:ext>
              </a:extLst>
            </p:cNvPr>
            <p:cNvSpPr/>
            <p:nvPr/>
          </p:nvSpPr>
          <p:spPr>
            <a:xfrm>
              <a:off x="10368285" y="4411146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3826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3826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1" name="Freeform: Shape 246">
              <a:extLst>
                <a:ext uri="{FF2B5EF4-FFF2-40B4-BE49-F238E27FC236}">
                  <a16:creationId xmlns:a16="http://schemas.microsoft.com/office/drawing/2014/main" id="{0AE784D7-2B24-42E1-9F3C-7C823FAD77F8}"/>
                </a:ext>
              </a:extLst>
            </p:cNvPr>
            <p:cNvSpPr/>
            <p:nvPr/>
          </p:nvSpPr>
          <p:spPr>
            <a:xfrm>
              <a:off x="10585472" y="4414031"/>
              <a:ext cx="152401" cy="142876"/>
            </a:xfrm>
            <a:custGeom>
              <a:avLst/>
              <a:gdLst>
                <a:gd name="connsiteX0" fmla="*/ 146209 w 152400"/>
                <a:gd name="connsiteY0" fmla="*/ 10001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3351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10001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3351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2" name="Freeform: Shape 247">
              <a:extLst>
                <a:ext uri="{FF2B5EF4-FFF2-40B4-BE49-F238E27FC236}">
                  <a16:creationId xmlns:a16="http://schemas.microsoft.com/office/drawing/2014/main" id="{606CD005-152A-41D4-BBF8-85A4CEF140E9}"/>
                </a:ext>
              </a:extLst>
            </p:cNvPr>
            <p:cNvSpPr/>
            <p:nvPr/>
          </p:nvSpPr>
          <p:spPr>
            <a:xfrm>
              <a:off x="10801673" y="4417822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3" name="Freeform: Shape 248">
              <a:extLst>
                <a:ext uri="{FF2B5EF4-FFF2-40B4-BE49-F238E27FC236}">
                  <a16:creationId xmlns:a16="http://schemas.microsoft.com/office/drawing/2014/main" id="{77B48020-D588-4499-BB2D-FE69E3850868}"/>
                </a:ext>
              </a:extLst>
            </p:cNvPr>
            <p:cNvSpPr/>
            <p:nvPr/>
          </p:nvSpPr>
          <p:spPr>
            <a:xfrm>
              <a:off x="11018838" y="4421635"/>
              <a:ext cx="152401" cy="142875"/>
            </a:xfrm>
            <a:custGeom>
              <a:avLst/>
              <a:gdLst>
                <a:gd name="connsiteX0" fmla="*/ 146209 w 152400"/>
                <a:gd name="connsiteY0" fmla="*/ 9049 h 142875"/>
                <a:gd name="connsiteX1" fmla="*/ 9049 w 152400"/>
                <a:gd name="connsiteY1" fmla="*/ 7144 h 142875"/>
                <a:gd name="connsiteX2" fmla="*/ 7144 w 152400"/>
                <a:gd name="connsiteY2" fmla="*/ 134779 h 142875"/>
                <a:gd name="connsiteX3" fmla="*/ 144304 w 152400"/>
                <a:gd name="connsiteY3" fmla="*/ 13668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142875">
                  <a:moveTo>
                    <a:pt x="146209" y="9049"/>
                  </a:moveTo>
                  <a:lnTo>
                    <a:pt x="9049" y="7144"/>
                  </a:lnTo>
                  <a:lnTo>
                    <a:pt x="7144" y="134779"/>
                  </a:lnTo>
                  <a:lnTo>
                    <a:pt x="144304" y="136684"/>
                  </a:lnTo>
                  <a:close/>
                </a:path>
              </a:pathLst>
            </a:custGeom>
            <a:solidFill>
              <a:srgbClr val="3333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3692A011-F37A-4728-8572-3652BBF3F275}"/>
              </a:ext>
            </a:extLst>
          </p:cNvPr>
          <p:cNvSpPr txBox="1"/>
          <p:nvPr/>
        </p:nvSpPr>
        <p:spPr>
          <a:xfrm>
            <a:off x="10032855" y="1316914"/>
            <a:ext cx="145033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499FF7A-2E9E-43FC-AF63-8990E33E4A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8127711"/>
              </p:ext>
            </p:extLst>
          </p:nvPr>
        </p:nvGraphicFramePr>
        <p:xfrm>
          <a:off x="6456040" y="2074647"/>
          <a:ext cx="4846328" cy="3992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17">
            <a:extLst>
              <a:ext uri="{FF2B5EF4-FFF2-40B4-BE49-F238E27FC236}">
                <a16:creationId xmlns:a16="http://schemas.microsoft.com/office/drawing/2014/main" id="{DE7D45E1-085F-468C-B774-5AF9C65F66B2}"/>
              </a:ext>
            </a:extLst>
          </p:cNvPr>
          <p:cNvGrpSpPr/>
          <p:nvPr/>
        </p:nvGrpSpPr>
        <p:grpSpPr>
          <a:xfrm>
            <a:off x="881064" y="2122392"/>
            <a:ext cx="5371602" cy="1197215"/>
            <a:chOff x="3501215" y="2000094"/>
            <a:chExt cx="4031191" cy="119721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FD6BA71-34EC-4CBE-BE0B-D2C270BC40B3}"/>
                </a:ext>
              </a:extLst>
            </p:cNvPr>
            <p:cNvSpPr txBox="1"/>
            <p:nvPr/>
          </p:nvSpPr>
          <p:spPr>
            <a:xfrm>
              <a:off x="3507646" y="2297063"/>
              <a:ext cx="402476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420AB78-A03B-4E23-BC5C-B775600C12F3}"/>
                </a:ext>
              </a:extLst>
            </p:cNvPr>
            <p:cNvSpPr txBox="1"/>
            <p:nvPr/>
          </p:nvSpPr>
          <p:spPr>
            <a:xfrm>
              <a:off x="3501215" y="2000094"/>
              <a:ext cx="40298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8">
            <a:extLst>
              <a:ext uri="{FF2B5EF4-FFF2-40B4-BE49-F238E27FC236}">
                <a16:creationId xmlns:a16="http://schemas.microsoft.com/office/drawing/2014/main" id="{E4F6AAE3-6F69-4DB6-AA17-431923409463}"/>
              </a:ext>
            </a:extLst>
          </p:cNvPr>
          <p:cNvGrpSpPr/>
          <p:nvPr/>
        </p:nvGrpSpPr>
        <p:grpSpPr>
          <a:xfrm>
            <a:off x="1396148" y="3586262"/>
            <a:ext cx="1761331" cy="758741"/>
            <a:chOff x="203895" y="3409836"/>
            <a:chExt cx="1761331" cy="75874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50078BC-30F8-4FFA-B30E-2F1E70A61BE3}"/>
                </a:ext>
              </a:extLst>
            </p:cNvPr>
            <p:cNvSpPr txBox="1"/>
            <p:nvPr/>
          </p:nvSpPr>
          <p:spPr>
            <a:xfrm>
              <a:off x="203895" y="3409836"/>
              <a:ext cx="176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accent1"/>
                  </a:solidFill>
                  <a:ea typeface="FZShuTi" pitchFamily="2" charset="-122"/>
                  <a:cs typeface="B Nazanin" panose="00000400000000000000" pitchFamily="2" charset="-78"/>
                </a:rPr>
                <a:t>$234,090</a:t>
              </a:r>
              <a:endParaRPr lang="ko-KR" altLang="en-US" sz="28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EC6B9E7-266E-4978-9926-10160EA7F043}"/>
                </a:ext>
              </a:extLst>
            </p:cNvPr>
            <p:cNvSpPr txBox="1"/>
            <p:nvPr/>
          </p:nvSpPr>
          <p:spPr>
            <a:xfrm>
              <a:off x="203895" y="3860800"/>
              <a:ext cx="17613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accent1"/>
                  </a:solidFill>
                  <a:ea typeface="FZShuTi" pitchFamily="2" charset="-122"/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27">
            <a:extLst>
              <a:ext uri="{FF2B5EF4-FFF2-40B4-BE49-F238E27FC236}">
                <a16:creationId xmlns:a16="http://schemas.microsoft.com/office/drawing/2014/main" id="{4781F5A0-7BF1-4FAC-85B0-C02C8A82D16C}"/>
              </a:ext>
            </a:extLst>
          </p:cNvPr>
          <p:cNvGrpSpPr/>
          <p:nvPr/>
        </p:nvGrpSpPr>
        <p:grpSpPr>
          <a:xfrm>
            <a:off x="3664859" y="3586262"/>
            <a:ext cx="1761331" cy="758741"/>
            <a:chOff x="203895" y="3409836"/>
            <a:chExt cx="1761331" cy="75874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7D72DB1-808C-406C-B17F-41BD68AABD53}"/>
                </a:ext>
              </a:extLst>
            </p:cNvPr>
            <p:cNvSpPr txBox="1"/>
            <p:nvPr/>
          </p:nvSpPr>
          <p:spPr>
            <a:xfrm>
              <a:off x="203895" y="3409836"/>
              <a:ext cx="176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chemeClr val="accent2"/>
                  </a:solidFill>
                  <a:ea typeface="FZShuTi" pitchFamily="2" charset="-122"/>
                  <a:cs typeface="B Nazanin" panose="00000400000000000000" pitchFamily="2" charset="-78"/>
                </a:rPr>
                <a:t>$434,090</a:t>
              </a:r>
              <a:endParaRPr lang="ko-KR" altLang="en-US" sz="28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65F1973-1B43-4947-8D46-D4EE2F6C1094}"/>
                </a:ext>
              </a:extLst>
            </p:cNvPr>
            <p:cNvSpPr txBox="1"/>
            <p:nvPr/>
          </p:nvSpPr>
          <p:spPr>
            <a:xfrm>
              <a:off x="203895" y="3860800"/>
              <a:ext cx="17613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accent2"/>
                  </a:solidFill>
                  <a:ea typeface="FZShuTi" pitchFamily="2" charset="-122"/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E700695-5495-4020-A213-4F5B9C7B4AC3}"/>
              </a:ext>
            </a:extLst>
          </p:cNvPr>
          <p:cNvSpPr txBox="1"/>
          <p:nvPr/>
        </p:nvSpPr>
        <p:spPr>
          <a:xfrm>
            <a:off x="889633" y="4809337"/>
            <a:ext cx="536303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0">
            <a:extLst>
              <a:ext uri="{FF2B5EF4-FFF2-40B4-BE49-F238E27FC236}">
                <a16:creationId xmlns:a16="http://schemas.microsoft.com/office/drawing/2014/main" id="{EC88187D-B2CD-4ECC-BFE5-EA557C93AE29}"/>
              </a:ext>
            </a:extLst>
          </p:cNvPr>
          <p:cNvGrpSpPr/>
          <p:nvPr/>
        </p:nvGrpSpPr>
        <p:grpSpPr>
          <a:xfrm>
            <a:off x="8256240" y="1792131"/>
            <a:ext cx="936104" cy="261610"/>
            <a:chOff x="6372200" y="5450740"/>
            <a:chExt cx="936104" cy="261610"/>
          </a:xfrm>
        </p:grpSpPr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1B487493-599E-4BE4-BF4E-BBD484ACA61A}"/>
                </a:ext>
              </a:extLst>
            </p:cNvPr>
            <p:cNvSpPr/>
            <p:nvPr/>
          </p:nvSpPr>
          <p:spPr>
            <a:xfrm>
              <a:off x="6372200" y="5517232"/>
              <a:ext cx="144016" cy="1440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EC113B1-60B0-4126-A40E-4FED368DDB7D}"/>
                </a:ext>
              </a:extLst>
            </p:cNvPr>
            <p:cNvSpPr txBox="1"/>
            <p:nvPr/>
          </p:nvSpPr>
          <p:spPr>
            <a:xfrm>
              <a:off x="6537971" y="5450740"/>
              <a:ext cx="77033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عنوان مورد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38">
            <a:extLst>
              <a:ext uri="{FF2B5EF4-FFF2-40B4-BE49-F238E27FC236}">
                <a16:creationId xmlns:a16="http://schemas.microsoft.com/office/drawing/2014/main" id="{77C931EE-91FC-412D-8560-E72EEABF2ACC}"/>
              </a:ext>
            </a:extLst>
          </p:cNvPr>
          <p:cNvGrpSpPr/>
          <p:nvPr/>
        </p:nvGrpSpPr>
        <p:grpSpPr>
          <a:xfrm>
            <a:off x="9408368" y="1786615"/>
            <a:ext cx="936104" cy="261610"/>
            <a:chOff x="6372200" y="5450740"/>
            <a:chExt cx="936104" cy="261610"/>
          </a:xfrm>
        </p:grpSpPr>
        <p:sp>
          <p:nvSpPr>
            <p:cNvPr id="18" name="Rectangle 42">
              <a:extLst>
                <a:ext uri="{FF2B5EF4-FFF2-40B4-BE49-F238E27FC236}">
                  <a16:creationId xmlns:a16="http://schemas.microsoft.com/office/drawing/2014/main" id="{B17B8171-79E2-46AD-9CB9-A80F609C52B2}"/>
                </a:ext>
              </a:extLst>
            </p:cNvPr>
            <p:cNvSpPr/>
            <p:nvPr/>
          </p:nvSpPr>
          <p:spPr>
            <a:xfrm>
              <a:off x="6372200" y="5517232"/>
              <a:ext cx="144016" cy="1440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6CEDA7F-71BC-4AC4-B77C-4C3474414AB8}"/>
                </a:ext>
              </a:extLst>
            </p:cNvPr>
            <p:cNvSpPr txBox="1"/>
            <p:nvPr/>
          </p:nvSpPr>
          <p:spPr>
            <a:xfrm>
              <a:off x="6537971" y="5450740"/>
              <a:ext cx="77033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عنوان مورد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9ADC400C-8396-48CA-9A3B-3E538185DFF7}"/>
              </a:ext>
            </a:extLst>
          </p:cNvPr>
          <p:cNvSpPr/>
          <p:nvPr/>
        </p:nvSpPr>
        <p:spPr>
          <a:xfrm>
            <a:off x="916360" y="1906591"/>
            <a:ext cx="2236415" cy="3060000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59E7F2C6-8419-4CB7-846F-8A442BC14D29}"/>
              </a:ext>
            </a:extLst>
          </p:cNvPr>
          <p:cNvSpPr/>
          <p:nvPr/>
        </p:nvSpPr>
        <p:spPr>
          <a:xfrm>
            <a:off x="916360" y="1823920"/>
            <a:ext cx="2236415" cy="581397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Rounded Rectangle 9">
            <a:extLst>
              <a:ext uri="{FF2B5EF4-FFF2-40B4-BE49-F238E27FC236}">
                <a16:creationId xmlns:a16="http://schemas.microsoft.com/office/drawing/2014/main" id="{C724A31E-466F-4FC9-AC85-E1A78DE1FC4B}"/>
              </a:ext>
            </a:extLst>
          </p:cNvPr>
          <p:cNvSpPr/>
          <p:nvPr/>
        </p:nvSpPr>
        <p:spPr>
          <a:xfrm>
            <a:off x="1205162" y="4392207"/>
            <a:ext cx="1658810" cy="360000"/>
          </a:xfrm>
          <a:prstGeom prst="roundRect">
            <a:avLst>
              <a:gd name="adj" fmla="val 177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ko-KR" b="1" dirty="0">
                <a:cs typeface="B Nazanin" panose="00000400000000000000" pitchFamily="2" charset="-78"/>
              </a:rPr>
              <a:t>اضافه کردن متن</a:t>
            </a:r>
            <a:endParaRPr lang="ko-KR" altLang="en-US" b="1" dirty="0">
              <a:cs typeface="B Nazanin" panose="00000400000000000000" pitchFamily="2" charset="-78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EC9543CE-9AA7-4ECC-977D-F02AA43A1B62}"/>
              </a:ext>
            </a:extLst>
          </p:cNvPr>
          <p:cNvGrpSpPr/>
          <p:nvPr/>
        </p:nvGrpSpPr>
        <p:grpSpPr>
          <a:xfrm>
            <a:off x="1107654" y="2609984"/>
            <a:ext cx="1853826" cy="1763488"/>
            <a:chOff x="916359" y="2609983"/>
            <a:chExt cx="2236415" cy="176348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0C55173-5DA2-4D72-A97F-81D423A4B6B3}"/>
                </a:ext>
              </a:extLst>
            </p:cNvPr>
            <p:cNvSpPr txBox="1"/>
            <p:nvPr/>
          </p:nvSpPr>
          <p:spPr>
            <a:xfrm>
              <a:off x="916359" y="2609983"/>
              <a:ext cx="22364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2870EF4-DDC4-4DB0-8288-6C10C315AC72}"/>
                </a:ext>
              </a:extLst>
            </p:cNvPr>
            <p:cNvSpPr txBox="1"/>
            <p:nvPr/>
          </p:nvSpPr>
          <p:spPr>
            <a:xfrm>
              <a:off x="916359" y="2919227"/>
              <a:ext cx="2236415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Rounded Rectangle 15">
            <a:extLst>
              <a:ext uri="{FF2B5EF4-FFF2-40B4-BE49-F238E27FC236}">
                <a16:creationId xmlns:a16="http://schemas.microsoft.com/office/drawing/2014/main" id="{93431114-4E1A-4290-8563-AA65F9742407}"/>
              </a:ext>
            </a:extLst>
          </p:cNvPr>
          <p:cNvSpPr/>
          <p:nvPr/>
        </p:nvSpPr>
        <p:spPr>
          <a:xfrm>
            <a:off x="3614192" y="1906591"/>
            <a:ext cx="2236415" cy="3060000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45602767-B317-47A0-952C-F27FE8D2E8A3}"/>
              </a:ext>
            </a:extLst>
          </p:cNvPr>
          <p:cNvSpPr/>
          <p:nvPr/>
        </p:nvSpPr>
        <p:spPr>
          <a:xfrm>
            <a:off x="3614192" y="1829252"/>
            <a:ext cx="2236415" cy="581397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1" name="Rounded Rectangle 17">
            <a:extLst>
              <a:ext uri="{FF2B5EF4-FFF2-40B4-BE49-F238E27FC236}">
                <a16:creationId xmlns:a16="http://schemas.microsoft.com/office/drawing/2014/main" id="{32E02A7E-7935-4F00-A06D-06A5D0A433C9}"/>
              </a:ext>
            </a:extLst>
          </p:cNvPr>
          <p:cNvSpPr/>
          <p:nvPr/>
        </p:nvSpPr>
        <p:spPr>
          <a:xfrm>
            <a:off x="3902994" y="4392207"/>
            <a:ext cx="1658810" cy="360000"/>
          </a:xfrm>
          <a:prstGeom prst="roundRect">
            <a:avLst>
              <a:gd name="adj" fmla="val 1776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ko-KR" b="1" dirty="0">
                <a:cs typeface="B Nazanin" panose="00000400000000000000" pitchFamily="2" charset="-78"/>
              </a:rPr>
              <a:t>اضافه کردن متن</a:t>
            </a:r>
            <a:endParaRPr lang="ko-KR" altLang="en-US" b="1" dirty="0">
              <a:cs typeface="B Nazanin" panose="00000400000000000000" pitchFamily="2" charset="-78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3431A8B-EA3D-4D08-9A71-10A67AF62BBB}"/>
              </a:ext>
            </a:extLst>
          </p:cNvPr>
          <p:cNvGrpSpPr/>
          <p:nvPr/>
        </p:nvGrpSpPr>
        <p:grpSpPr>
          <a:xfrm>
            <a:off x="3805486" y="2609984"/>
            <a:ext cx="1853826" cy="1763488"/>
            <a:chOff x="3614191" y="2609983"/>
            <a:chExt cx="2236415" cy="176348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3992172-D6B0-43A7-82B4-452AAAD562F3}"/>
                </a:ext>
              </a:extLst>
            </p:cNvPr>
            <p:cNvSpPr txBox="1"/>
            <p:nvPr/>
          </p:nvSpPr>
          <p:spPr>
            <a:xfrm>
              <a:off x="3614191" y="2609983"/>
              <a:ext cx="22364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B22C251-1D17-4F8F-9A03-3E649743B812}"/>
                </a:ext>
              </a:extLst>
            </p:cNvPr>
            <p:cNvSpPr txBox="1"/>
            <p:nvPr/>
          </p:nvSpPr>
          <p:spPr>
            <a:xfrm>
              <a:off x="3614191" y="2919227"/>
              <a:ext cx="2236415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Rounded Rectangle 24">
            <a:extLst>
              <a:ext uri="{FF2B5EF4-FFF2-40B4-BE49-F238E27FC236}">
                <a16:creationId xmlns:a16="http://schemas.microsoft.com/office/drawing/2014/main" id="{5A46BD1D-364C-43E2-A6FA-5FC0C4106A39}"/>
              </a:ext>
            </a:extLst>
          </p:cNvPr>
          <p:cNvSpPr/>
          <p:nvPr/>
        </p:nvSpPr>
        <p:spPr>
          <a:xfrm>
            <a:off x="6312024" y="1906591"/>
            <a:ext cx="2236415" cy="3060000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6" name="Rounded Rectangle 8">
            <a:extLst>
              <a:ext uri="{FF2B5EF4-FFF2-40B4-BE49-F238E27FC236}">
                <a16:creationId xmlns:a16="http://schemas.microsoft.com/office/drawing/2014/main" id="{23D1B88D-9341-4144-8BC1-335AD9EC7E84}"/>
              </a:ext>
            </a:extLst>
          </p:cNvPr>
          <p:cNvSpPr/>
          <p:nvPr/>
        </p:nvSpPr>
        <p:spPr>
          <a:xfrm>
            <a:off x="6312024" y="1829252"/>
            <a:ext cx="2236415" cy="581397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3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7" name="Rounded Rectangle 26">
            <a:extLst>
              <a:ext uri="{FF2B5EF4-FFF2-40B4-BE49-F238E27FC236}">
                <a16:creationId xmlns:a16="http://schemas.microsoft.com/office/drawing/2014/main" id="{9C915925-A742-4517-9A7D-0E0699F02C81}"/>
              </a:ext>
            </a:extLst>
          </p:cNvPr>
          <p:cNvSpPr/>
          <p:nvPr/>
        </p:nvSpPr>
        <p:spPr>
          <a:xfrm>
            <a:off x="6600826" y="4392207"/>
            <a:ext cx="1658810" cy="360000"/>
          </a:xfrm>
          <a:prstGeom prst="roundRect">
            <a:avLst>
              <a:gd name="adj" fmla="val 1776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ko-KR" b="1" dirty="0">
                <a:cs typeface="B Nazanin" panose="00000400000000000000" pitchFamily="2" charset="-78"/>
              </a:rPr>
              <a:t>اضافه کردن متن</a:t>
            </a:r>
            <a:endParaRPr lang="ko-KR" altLang="en-US" b="1" dirty="0">
              <a:cs typeface="B Nazanin" panose="00000400000000000000" pitchFamily="2" charset="-78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7B94AEA3-228D-42B3-B3C5-FC4DF32558C5}"/>
              </a:ext>
            </a:extLst>
          </p:cNvPr>
          <p:cNvGrpSpPr/>
          <p:nvPr/>
        </p:nvGrpSpPr>
        <p:grpSpPr>
          <a:xfrm>
            <a:off x="6503318" y="2609984"/>
            <a:ext cx="1853826" cy="1763488"/>
            <a:chOff x="6312023" y="2609983"/>
            <a:chExt cx="2236415" cy="176348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18BC72A-0631-40AA-8FC6-C47693C6EB91}"/>
                </a:ext>
              </a:extLst>
            </p:cNvPr>
            <p:cNvSpPr txBox="1"/>
            <p:nvPr/>
          </p:nvSpPr>
          <p:spPr>
            <a:xfrm>
              <a:off x="6312023" y="2609983"/>
              <a:ext cx="22364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4832F40-7D3D-48A5-8EE6-D8E46E60FE7E}"/>
                </a:ext>
              </a:extLst>
            </p:cNvPr>
            <p:cNvSpPr txBox="1"/>
            <p:nvPr/>
          </p:nvSpPr>
          <p:spPr>
            <a:xfrm>
              <a:off x="6312023" y="2919227"/>
              <a:ext cx="2236415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Rounded Rectangle 30">
            <a:extLst>
              <a:ext uri="{FF2B5EF4-FFF2-40B4-BE49-F238E27FC236}">
                <a16:creationId xmlns:a16="http://schemas.microsoft.com/office/drawing/2014/main" id="{F9D749AE-30D4-4E65-B09C-44AC3EA6CF72}"/>
              </a:ext>
            </a:extLst>
          </p:cNvPr>
          <p:cNvSpPr/>
          <p:nvPr/>
        </p:nvSpPr>
        <p:spPr>
          <a:xfrm>
            <a:off x="9009856" y="1906591"/>
            <a:ext cx="2236415" cy="3060000"/>
          </a:xfrm>
          <a:prstGeom prst="roundRect">
            <a:avLst>
              <a:gd name="adj" fmla="val 6084"/>
            </a:avLst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2" name="Rounded Rectangle 8">
            <a:extLst>
              <a:ext uri="{FF2B5EF4-FFF2-40B4-BE49-F238E27FC236}">
                <a16:creationId xmlns:a16="http://schemas.microsoft.com/office/drawing/2014/main" id="{FB85BE6A-90E4-4F4D-A1F1-4F798685399B}"/>
              </a:ext>
            </a:extLst>
          </p:cNvPr>
          <p:cNvSpPr/>
          <p:nvPr/>
        </p:nvSpPr>
        <p:spPr>
          <a:xfrm>
            <a:off x="9009856" y="1829252"/>
            <a:ext cx="2236415" cy="581397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4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3" name="Rounded Rectangle 32">
            <a:extLst>
              <a:ext uri="{FF2B5EF4-FFF2-40B4-BE49-F238E27FC236}">
                <a16:creationId xmlns:a16="http://schemas.microsoft.com/office/drawing/2014/main" id="{44AAB37E-9E50-4051-B818-52AA40A0300A}"/>
              </a:ext>
            </a:extLst>
          </p:cNvPr>
          <p:cNvSpPr/>
          <p:nvPr/>
        </p:nvSpPr>
        <p:spPr>
          <a:xfrm>
            <a:off x="9298658" y="4392207"/>
            <a:ext cx="1658810" cy="360000"/>
          </a:xfrm>
          <a:prstGeom prst="roundRect">
            <a:avLst>
              <a:gd name="adj" fmla="val 1776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ko-KR" b="1" dirty="0">
                <a:cs typeface="B Nazanin" panose="00000400000000000000" pitchFamily="2" charset="-78"/>
              </a:rPr>
              <a:t>اضافه کردن متن</a:t>
            </a:r>
            <a:endParaRPr lang="ko-KR" altLang="en-US" b="1" dirty="0">
              <a:cs typeface="B Nazanin" panose="00000400000000000000" pitchFamily="2" charset="-78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0DCDEA12-8485-4486-990F-164A0F379F63}"/>
              </a:ext>
            </a:extLst>
          </p:cNvPr>
          <p:cNvGrpSpPr/>
          <p:nvPr/>
        </p:nvGrpSpPr>
        <p:grpSpPr>
          <a:xfrm>
            <a:off x="9201150" y="2609984"/>
            <a:ext cx="1853826" cy="1763488"/>
            <a:chOff x="9009855" y="2609983"/>
            <a:chExt cx="2236415" cy="176348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75E4144-4C72-4FE2-BFB6-D00327C951BA}"/>
                </a:ext>
              </a:extLst>
            </p:cNvPr>
            <p:cNvSpPr txBox="1"/>
            <p:nvPr/>
          </p:nvSpPr>
          <p:spPr>
            <a:xfrm>
              <a:off x="9009855" y="2609983"/>
              <a:ext cx="22364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DC5DEA6-6F94-4B46-9D30-A5F7FFFF94EA}"/>
                </a:ext>
              </a:extLst>
            </p:cNvPr>
            <p:cNvSpPr txBox="1"/>
            <p:nvPr/>
          </p:nvSpPr>
          <p:spPr>
            <a:xfrm>
              <a:off x="9009855" y="2919227"/>
              <a:ext cx="2236415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4">
            <a:extLst>
              <a:ext uri="{FF2B5EF4-FFF2-40B4-BE49-F238E27FC236}">
                <a16:creationId xmlns:a16="http://schemas.microsoft.com/office/drawing/2014/main" id="{F2A78512-B139-4B6D-BF75-96A17D782BDF}"/>
              </a:ext>
            </a:extLst>
          </p:cNvPr>
          <p:cNvGrpSpPr/>
          <p:nvPr/>
        </p:nvGrpSpPr>
        <p:grpSpPr>
          <a:xfrm>
            <a:off x="1522181" y="5154395"/>
            <a:ext cx="9147638" cy="720808"/>
            <a:chOff x="755577" y="5632673"/>
            <a:chExt cx="7705405" cy="72080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EA66023-2912-4003-9F97-068912E4F647}"/>
                </a:ext>
              </a:extLst>
            </p:cNvPr>
            <p:cNvSpPr txBox="1"/>
            <p:nvPr/>
          </p:nvSpPr>
          <p:spPr>
            <a:xfrm>
              <a:off x="755577" y="5632673"/>
              <a:ext cx="769490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C86CAD0-55D9-4024-AE5C-5189332B55D2}"/>
                </a:ext>
              </a:extLst>
            </p:cNvPr>
            <p:cNvSpPr txBox="1"/>
            <p:nvPr/>
          </p:nvSpPr>
          <p:spPr>
            <a:xfrm>
              <a:off x="766073" y="5891816"/>
              <a:ext cx="76949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" name="Rectangle 9">
            <a:extLst>
              <a:ext uri="{FF2B5EF4-FFF2-40B4-BE49-F238E27FC236}">
                <a16:creationId xmlns:a16="http://schemas.microsoft.com/office/drawing/2014/main" id="{82F8663A-5936-4C93-8F0E-0E1DB36AE244}"/>
              </a:ext>
            </a:extLst>
          </p:cNvPr>
          <p:cNvSpPr/>
          <p:nvPr/>
        </p:nvSpPr>
        <p:spPr>
          <a:xfrm>
            <a:off x="4567668" y="1962529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1" name="Rectangle 130">
            <a:extLst>
              <a:ext uri="{FF2B5EF4-FFF2-40B4-BE49-F238E27FC236}">
                <a16:creationId xmlns:a16="http://schemas.microsoft.com/office/drawing/2014/main" id="{632F87DA-9FDC-4504-A589-98F4AF2D2675}"/>
              </a:ext>
            </a:extLst>
          </p:cNvPr>
          <p:cNvSpPr/>
          <p:nvPr/>
        </p:nvSpPr>
        <p:spPr>
          <a:xfrm>
            <a:off x="9958865" y="1946766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2" name="Rounded Rectangle 25">
            <a:extLst>
              <a:ext uri="{FF2B5EF4-FFF2-40B4-BE49-F238E27FC236}">
                <a16:creationId xmlns:a16="http://schemas.microsoft.com/office/drawing/2014/main" id="{91679301-ED50-48FA-B869-FECCFB91D6ED}"/>
              </a:ext>
            </a:extLst>
          </p:cNvPr>
          <p:cNvSpPr/>
          <p:nvPr/>
        </p:nvSpPr>
        <p:spPr>
          <a:xfrm>
            <a:off x="7224146" y="1965704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3" name="자유형 151">
            <a:extLst>
              <a:ext uri="{FF2B5EF4-FFF2-40B4-BE49-F238E27FC236}">
                <a16:creationId xmlns:a16="http://schemas.microsoft.com/office/drawing/2014/main" id="{A40EBC00-8CA5-4558-B97C-D22B2A6ECF92}"/>
              </a:ext>
            </a:extLst>
          </p:cNvPr>
          <p:cNvSpPr/>
          <p:nvPr/>
        </p:nvSpPr>
        <p:spPr>
          <a:xfrm>
            <a:off x="1850020" y="1923037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85" name="Rectangle 1184">
            <a:extLst>
              <a:ext uri="{FF2B5EF4-FFF2-40B4-BE49-F238E27FC236}">
                <a16:creationId xmlns:a16="http://schemas.microsoft.com/office/drawing/2014/main" id="{6591131E-F0FF-4D74-855B-6BE19CD2891A}"/>
              </a:ext>
            </a:extLst>
          </p:cNvPr>
          <p:cNvSpPr/>
          <p:nvPr/>
        </p:nvSpPr>
        <p:spPr>
          <a:xfrm>
            <a:off x="0" y="4365812"/>
            <a:ext cx="12192000" cy="22320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186" name="Group 8">
            <a:extLst>
              <a:ext uri="{FF2B5EF4-FFF2-40B4-BE49-F238E27FC236}">
                <a16:creationId xmlns:a16="http://schemas.microsoft.com/office/drawing/2014/main" id="{EF8C9D07-27BA-47E1-9669-D174661DB71B}"/>
              </a:ext>
            </a:extLst>
          </p:cNvPr>
          <p:cNvGrpSpPr/>
          <p:nvPr/>
        </p:nvGrpSpPr>
        <p:grpSpPr>
          <a:xfrm>
            <a:off x="3135171" y="4748368"/>
            <a:ext cx="1617740" cy="1720889"/>
            <a:chOff x="-475010" y="1114177"/>
            <a:chExt cx="3859356" cy="1720889"/>
          </a:xfrm>
        </p:grpSpPr>
        <p:sp>
          <p:nvSpPr>
            <p:cNvPr id="1187" name="TextBox 1186">
              <a:extLst>
                <a:ext uri="{FF2B5EF4-FFF2-40B4-BE49-F238E27FC236}">
                  <a16:creationId xmlns:a16="http://schemas.microsoft.com/office/drawing/2014/main" id="{F9AD08D2-D59B-493E-BEF9-FEEFD9A4B3B7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8" name="TextBox 1187">
              <a:extLst>
                <a:ext uri="{FF2B5EF4-FFF2-40B4-BE49-F238E27FC236}">
                  <a16:creationId xmlns:a16="http://schemas.microsoft.com/office/drawing/2014/main" id="{3C45516F-0A43-4375-A5E7-A5F56094200A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9" name="Group 21">
            <a:extLst>
              <a:ext uri="{FF2B5EF4-FFF2-40B4-BE49-F238E27FC236}">
                <a16:creationId xmlns:a16="http://schemas.microsoft.com/office/drawing/2014/main" id="{845C55A5-0D9A-4956-B754-6186F9837143}"/>
              </a:ext>
            </a:extLst>
          </p:cNvPr>
          <p:cNvGrpSpPr/>
          <p:nvPr/>
        </p:nvGrpSpPr>
        <p:grpSpPr>
          <a:xfrm>
            <a:off x="1003259" y="4748368"/>
            <a:ext cx="1617740" cy="1720889"/>
            <a:chOff x="-475010" y="1114177"/>
            <a:chExt cx="3859356" cy="1720889"/>
          </a:xfrm>
        </p:grpSpPr>
        <p:sp>
          <p:nvSpPr>
            <p:cNvPr id="1190" name="TextBox 1189">
              <a:extLst>
                <a:ext uri="{FF2B5EF4-FFF2-40B4-BE49-F238E27FC236}">
                  <a16:creationId xmlns:a16="http://schemas.microsoft.com/office/drawing/2014/main" id="{3B08CDA2-FFFB-4DB0-B852-3B7E3B59A692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1" name="TextBox 1190">
              <a:extLst>
                <a:ext uri="{FF2B5EF4-FFF2-40B4-BE49-F238E27FC236}">
                  <a16:creationId xmlns:a16="http://schemas.microsoft.com/office/drawing/2014/main" id="{2B11C8B3-F7A8-430E-88CF-722044ADC4C4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2" name="Group 27">
            <a:extLst>
              <a:ext uri="{FF2B5EF4-FFF2-40B4-BE49-F238E27FC236}">
                <a16:creationId xmlns:a16="http://schemas.microsoft.com/office/drawing/2014/main" id="{B8FCF01E-A19D-4C28-8AD3-0216717A0E40}"/>
              </a:ext>
            </a:extLst>
          </p:cNvPr>
          <p:cNvGrpSpPr/>
          <p:nvPr/>
        </p:nvGrpSpPr>
        <p:grpSpPr>
          <a:xfrm>
            <a:off x="7398994" y="4748368"/>
            <a:ext cx="1617740" cy="1720889"/>
            <a:chOff x="-475010" y="1114177"/>
            <a:chExt cx="3859356" cy="1720889"/>
          </a:xfrm>
        </p:grpSpPr>
        <p:sp>
          <p:nvSpPr>
            <p:cNvPr id="1193" name="TextBox 1192">
              <a:extLst>
                <a:ext uri="{FF2B5EF4-FFF2-40B4-BE49-F238E27FC236}">
                  <a16:creationId xmlns:a16="http://schemas.microsoft.com/office/drawing/2014/main" id="{E4B5B93E-F11E-42FC-91BC-AB84A9D07D1F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4" name="TextBox 1193">
              <a:extLst>
                <a:ext uri="{FF2B5EF4-FFF2-40B4-BE49-F238E27FC236}">
                  <a16:creationId xmlns:a16="http://schemas.microsoft.com/office/drawing/2014/main" id="{CC5EE30C-DB72-4812-AF41-6F75BB0E3F3F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5" name="Group 30">
            <a:extLst>
              <a:ext uri="{FF2B5EF4-FFF2-40B4-BE49-F238E27FC236}">
                <a16:creationId xmlns:a16="http://schemas.microsoft.com/office/drawing/2014/main" id="{4D580A2A-4072-4BF9-8808-D6B1BE70AECD}"/>
              </a:ext>
            </a:extLst>
          </p:cNvPr>
          <p:cNvGrpSpPr/>
          <p:nvPr/>
        </p:nvGrpSpPr>
        <p:grpSpPr>
          <a:xfrm>
            <a:off x="9530905" y="4748368"/>
            <a:ext cx="1617740" cy="1720889"/>
            <a:chOff x="-475010" y="1114177"/>
            <a:chExt cx="3859356" cy="1720889"/>
          </a:xfrm>
        </p:grpSpPr>
        <p:sp>
          <p:nvSpPr>
            <p:cNvPr id="1196" name="TextBox 1195">
              <a:extLst>
                <a:ext uri="{FF2B5EF4-FFF2-40B4-BE49-F238E27FC236}">
                  <a16:creationId xmlns:a16="http://schemas.microsoft.com/office/drawing/2014/main" id="{E5788FC6-7DA6-4DAB-B5E4-8C6E2EB513DD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7" name="TextBox 1196">
              <a:extLst>
                <a:ext uri="{FF2B5EF4-FFF2-40B4-BE49-F238E27FC236}">
                  <a16:creationId xmlns:a16="http://schemas.microsoft.com/office/drawing/2014/main" id="{8A5760DB-3A6D-499B-A37D-EC35F256D638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8" name="그룹 8">
            <a:extLst>
              <a:ext uri="{FF2B5EF4-FFF2-40B4-BE49-F238E27FC236}">
                <a16:creationId xmlns:a16="http://schemas.microsoft.com/office/drawing/2014/main" id="{3C10048F-0D1C-4DA9-B2AA-2BD5A332D004}"/>
              </a:ext>
            </a:extLst>
          </p:cNvPr>
          <p:cNvGrpSpPr/>
          <p:nvPr/>
        </p:nvGrpSpPr>
        <p:grpSpPr>
          <a:xfrm>
            <a:off x="3572193" y="3510252"/>
            <a:ext cx="5120640" cy="2396709"/>
            <a:chOff x="0" y="2573079"/>
            <a:chExt cx="12192000" cy="4284921"/>
          </a:xfrm>
        </p:grpSpPr>
        <p:sp>
          <p:nvSpPr>
            <p:cNvPr id="1199" name="Isosceles Triangle 4">
              <a:extLst>
                <a:ext uri="{FF2B5EF4-FFF2-40B4-BE49-F238E27FC236}">
                  <a16:creationId xmlns:a16="http://schemas.microsoft.com/office/drawing/2014/main" id="{84207F86-1821-4E25-A5A9-8F6FEAC2D58C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00" name="Isosceles Triangle 5">
              <a:extLst>
                <a:ext uri="{FF2B5EF4-FFF2-40B4-BE49-F238E27FC236}">
                  <a16:creationId xmlns:a16="http://schemas.microsoft.com/office/drawing/2014/main" id="{CFD29A5F-A6ED-46E9-BDDE-1DB88DE40029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01" name="TextBox 1200">
            <a:extLst>
              <a:ext uri="{FF2B5EF4-FFF2-40B4-BE49-F238E27FC236}">
                <a16:creationId xmlns:a16="http://schemas.microsoft.com/office/drawing/2014/main" id="{F088DDAF-4D61-4D9A-B9DA-7D6B3AF88CCE}"/>
              </a:ext>
            </a:extLst>
          </p:cNvPr>
          <p:cNvSpPr txBox="1"/>
          <p:nvPr/>
        </p:nvSpPr>
        <p:spPr>
          <a:xfrm>
            <a:off x="622541" y="2034211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02" name="TextBox 1201">
            <a:extLst>
              <a:ext uri="{FF2B5EF4-FFF2-40B4-BE49-F238E27FC236}">
                <a16:creationId xmlns:a16="http://schemas.microsoft.com/office/drawing/2014/main" id="{A7ACC139-8AA2-4EA4-BEDC-9782E16538E9}"/>
              </a:ext>
            </a:extLst>
          </p:cNvPr>
          <p:cNvSpPr txBox="1"/>
          <p:nvPr/>
        </p:nvSpPr>
        <p:spPr>
          <a:xfrm>
            <a:off x="619566" y="3028607"/>
            <a:ext cx="245943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3" name="TextBox 1202">
            <a:extLst>
              <a:ext uri="{FF2B5EF4-FFF2-40B4-BE49-F238E27FC236}">
                <a16:creationId xmlns:a16="http://schemas.microsoft.com/office/drawing/2014/main" id="{190B0EE6-6890-4E44-9653-6A870B9D53EF}"/>
              </a:ext>
            </a:extLst>
          </p:cNvPr>
          <p:cNvSpPr txBox="1"/>
          <p:nvPr/>
        </p:nvSpPr>
        <p:spPr>
          <a:xfrm>
            <a:off x="9154629" y="2032349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4" name="TextBox 1203">
            <a:extLst>
              <a:ext uri="{FF2B5EF4-FFF2-40B4-BE49-F238E27FC236}">
                <a16:creationId xmlns:a16="http://schemas.microsoft.com/office/drawing/2014/main" id="{32B7C1E4-EA58-4959-B134-D09BC53CB1FF}"/>
              </a:ext>
            </a:extLst>
          </p:cNvPr>
          <p:cNvSpPr txBox="1"/>
          <p:nvPr/>
        </p:nvSpPr>
        <p:spPr>
          <a:xfrm>
            <a:off x="9151654" y="3026745"/>
            <a:ext cx="245943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5" name="TextBox 1204">
            <a:extLst>
              <a:ext uri="{FF2B5EF4-FFF2-40B4-BE49-F238E27FC236}">
                <a16:creationId xmlns:a16="http://schemas.microsoft.com/office/drawing/2014/main" id="{6AF1342B-5C18-45A3-B960-2E8C696C0035}"/>
              </a:ext>
            </a:extLst>
          </p:cNvPr>
          <p:cNvSpPr txBox="1"/>
          <p:nvPr/>
        </p:nvSpPr>
        <p:spPr>
          <a:xfrm>
            <a:off x="5067756" y="4289271"/>
            <a:ext cx="205648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Google Shape;802;p65">
            <a:extLst>
              <a:ext uri="{FF2B5EF4-FFF2-40B4-BE49-F238E27FC236}">
                <a16:creationId xmlns:a16="http://schemas.microsoft.com/office/drawing/2014/main" id="{F9ADD5DA-9526-263E-9F02-E29190EE179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55366" y="1691404"/>
            <a:ext cx="2309892" cy="18431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oogle Shape;980;p66">
            <a:extLst>
              <a:ext uri="{FF2B5EF4-FFF2-40B4-BE49-F238E27FC236}">
                <a16:creationId xmlns:a16="http://schemas.microsoft.com/office/drawing/2014/main" id="{7D91F492-50A5-F2FE-9945-D1BB33E421EA}"/>
              </a:ext>
            </a:extLst>
          </p:cNvPr>
          <p:cNvGrpSpPr/>
          <p:nvPr/>
        </p:nvGrpSpPr>
        <p:grpSpPr>
          <a:xfrm>
            <a:off x="5861324" y="3759291"/>
            <a:ext cx="469352" cy="357483"/>
            <a:chOff x="242800" y="1883550"/>
            <a:chExt cx="519825" cy="395925"/>
          </a:xfrm>
        </p:grpSpPr>
        <p:sp>
          <p:nvSpPr>
            <p:cNvPr id="5" name="Google Shape;981;p66">
              <a:extLst>
                <a:ext uri="{FF2B5EF4-FFF2-40B4-BE49-F238E27FC236}">
                  <a16:creationId xmlns:a16="http://schemas.microsoft.com/office/drawing/2014/main" id="{620A2AD2-FBFA-B6F4-9F2D-D86BEF2A747C}"/>
                </a:ext>
              </a:extLst>
            </p:cNvPr>
            <p:cNvSpPr/>
            <p:nvPr/>
          </p:nvSpPr>
          <p:spPr>
            <a:xfrm>
              <a:off x="317600" y="2218525"/>
              <a:ext cx="63350" cy="60950"/>
            </a:xfrm>
            <a:custGeom>
              <a:avLst/>
              <a:gdLst/>
              <a:ahLst/>
              <a:cxnLst/>
              <a:rect l="l" t="t" r="r" b="b"/>
              <a:pathLst>
                <a:path w="2534" h="2438" extrusionOk="0">
                  <a:moveTo>
                    <a:pt x="1314" y="1"/>
                  </a:moveTo>
                  <a:cubicBezTo>
                    <a:pt x="821" y="1"/>
                    <a:pt x="376" y="298"/>
                    <a:pt x="188" y="753"/>
                  </a:cubicBezTo>
                  <a:cubicBezTo>
                    <a:pt x="0" y="1208"/>
                    <a:pt x="104" y="1732"/>
                    <a:pt x="452" y="2080"/>
                  </a:cubicBezTo>
                  <a:cubicBezTo>
                    <a:pt x="685" y="2314"/>
                    <a:pt x="998" y="2438"/>
                    <a:pt x="1315" y="2438"/>
                  </a:cubicBezTo>
                  <a:cubicBezTo>
                    <a:pt x="1472" y="2438"/>
                    <a:pt x="1629" y="2408"/>
                    <a:pt x="1780" y="2346"/>
                  </a:cubicBezTo>
                  <a:cubicBezTo>
                    <a:pt x="2235" y="2156"/>
                    <a:pt x="2531" y="1713"/>
                    <a:pt x="2533" y="1220"/>
                  </a:cubicBezTo>
                  <a:cubicBezTo>
                    <a:pt x="2533" y="548"/>
                    <a:pt x="1986" y="1"/>
                    <a:pt x="13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" name="Google Shape;982;p66">
              <a:extLst>
                <a:ext uri="{FF2B5EF4-FFF2-40B4-BE49-F238E27FC236}">
                  <a16:creationId xmlns:a16="http://schemas.microsoft.com/office/drawing/2014/main" id="{E7A3A0EC-B34B-73A5-589F-5FB1B17F10B7}"/>
                </a:ext>
              </a:extLst>
            </p:cNvPr>
            <p:cNvSpPr/>
            <p:nvPr/>
          </p:nvSpPr>
          <p:spPr>
            <a:xfrm>
              <a:off x="623150" y="2218525"/>
              <a:ext cx="63350" cy="60950"/>
            </a:xfrm>
            <a:custGeom>
              <a:avLst/>
              <a:gdLst/>
              <a:ahLst/>
              <a:cxnLst/>
              <a:rect l="l" t="t" r="r" b="b"/>
              <a:pathLst>
                <a:path w="2534" h="2438" extrusionOk="0">
                  <a:moveTo>
                    <a:pt x="1314" y="1"/>
                  </a:moveTo>
                  <a:cubicBezTo>
                    <a:pt x="821" y="1"/>
                    <a:pt x="378" y="298"/>
                    <a:pt x="189" y="753"/>
                  </a:cubicBezTo>
                  <a:cubicBezTo>
                    <a:pt x="1" y="1208"/>
                    <a:pt x="104" y="1732"/>
                    <a:pt x="452" y="2080"/>
                  </a:cubicBezTo>
                  <a:cubicBezTo>
                    <a:pt x="686" y="2314"/>
                    <a:pt x="998" y="2438"/>
                    <a:pt x="1316" y="2438"/>
                  </a:cubicBezTo>
                  <a:cubicBezTo>
                    <a:pt x="1472" y="2438"/>
                    <a:pt x="1630" y="2408"/>
                    <a:pt x="1780" y="2346"/>
                  </a:cubicBezTo>
                  <a:cubicBezTo>
                    <a:pt x="2235" y="2156"/>
                    <a:pt x="2533" y="1713"/>
                    <a:pt x="2533" y="1220"/>
                  </a:cubicBezTo>
                  <a:cubicBezTo>
                    <a:pt x="2533" y="546"/>
                    <a:pt x="1987" y="1"/>
                    <a:pt x="13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" name="Google Shape;983;p66">
              <a:extLst>
                <a:ext uri="{FF2B5EF4-FFF2-40B4-BE49-F238E27FC236}">
                  <a16:creationId xmlns:a16="http://schemas.microsoft.com/office/drawing/2014/main" id="{FDC128DC-EFCB-3FEC-2B20-E7C0DFDFA26C}"/>
                </a:ext>
              </a:extLst>
            </p:cNvPr>
            <p:cNvSpPr/>
            <p:nvPr/>
          </p:nvSpPr>
          <p:spPr>
            <a:xfrm>
              <a:off x="242800" y="2157675"/>
              <a:ext cx="519825" cy="91350"/>
            </a:xfrm>
            <a:custGeom>
              <a:avLst/>
              <a:gdLst/>
              <a:ahLst/>
              <a:cxnLst/>
              <a:rect l="l" t="t" r="r" b="b"/>
              <a:pathLst>
                <a:path w="20793" h="3654" extrusionOk="0">
                  <a:moveTo>
                    <a:pt x="1" y="1"/>
                  </a:moveTo>
                  <a:lnTo>
                    <a:pt x="1" y="3654"/>
                  </a:lnTo>
                  <a:lnTo>
                    <a:pt x="1870" y="3654"/>
                  </a:lnTo>
                  <a:cubicBezTo>
                    <a:pt x="1870" y="2309"/>
                    <a:pt x="2960" y="1218"/>
                    <a:pt x="4306" y="1218"/>
                  </a:cubicBezTo>
                  <a:cubicBezTo>
                    <a:pt x="5651" y="1218"/>
                    <a:pt x="6742" y="2309"/>
                    <a:pt x="6742" y="3654"/>
                  </a:cubicBezTo>
                  <a:lnTo>
                    <a:pt x="14091" y="3654"/>
                  </a:lnTo>
                  <a:cubicBezTo>
                    <a:pt x="14078" y="2299"/>
                    <a:pt x="15173" y="1195"/>
                    <a:pt x="16528" y="1195"/>
                  </a:cubicBezTo>
                  <a:cubicBezTo>
                    <a:pt x="17882" y="1195"/>
                    <a:pt x="18977" y="2299"/>
                    <a:pt x="18965" y="3654"/>
                  </a:cubicBezTo>
                  <a:lnTo>
                    <a:pt x="20792" y="3654"/>
                  </a:lnTo>
                  <a:lnTo>
                    <a:pt x="2079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" name="Google Shape;984;p66">
              <a:extLst>
                <a:ext uri="{FF2B5EF4-FFF2-40B4-BE49-F238E27FC236}">
                  <a16:creationId xmlns:a16="http://schemas.microsoft.com/office/drawing/2014/main" id="{C86DB530-AD2F-22B5-7861-2AB2977A6674}"/>
                </a:ext>
              </a:extLst>
            </p:cNvPr>
            <p:cNvSpPr/>
            <p:nvPr/>
          </p:nvSpPr>
          <p:spPr>
            <a:xfrm>
              <a:off x="549400" y="1974925"/>
              <a:ext cx="30500" cy="91350"/>
            </a:xfrm>
            <a:custGeom>
              <a:avLst/>
              <a:gdLst/>
              <a:ahLst/>
              <a:cxnLst/>
              <a:rect l="l" t="t" r="r" b="b"/>
              <a:pathLst>
                <a:path w="1220" h="3654" extrusionOk="0">
                  <a:moveTo>
                    <a:pt x="1" y="0"/>
                  </a:moveTo>
                  <a:lnTo>
                    <a:pt x="1" y="3654"/>
                  </a:lnTo>
                  <a:lnTo>
                    <a:pt x="1220" y="3654"/>
                  </a:lnTo>
                  <a:lnTo>
                    <a:pt x="122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" name="Google Shape;985;p66">
              <a:extLst>
                <a:ext uri="{FF2B5EF4-FFF2-40B4-BE49-F238E27FC236}">
                  <a16:creationId xmlns:a16="http://schemas.microsoft.com/office/drawing/2014/main" id="{83177A57-145B-DCC3-122A-77CF43808836}"/>
                </a:ext>
              </a:extLst>
            </p:cNvPr>
            <p:cNvSpPr/>
            <p:nvPr/>
          </p:nvSpPr>
          <p:spPr>
            <a:xfrm>
              <a:off x="610300" y="1974925"/>
              <a:ext cx="146500" cy="91400"/>
            </a:xfrm>
            <a:custGeom>
              <a:avLst/>
              <a:gdLst/>
              <a:ahLst/>
              <a:cxnLst/>
              <a:rect l="l" t="t" r="r" b="b"/>
              <a:pathLst>
                <a:path w="5860" h="3656" extrusionOk="0">
                  <a:moveTo>
                    <a:pt x="3" y="0"/>
                  </a:moveTo>
                  <a:lnTo>
                    <a:pt x="1" y="3655"/>
                  </a:lnTo>
                  <a:lnTo>
                    <a:pt x="5859" y="3655"/>
                  </a:lnTo>
                  <a:lnTo>
                    <a:pt x="40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" name="Google Shape;986;p66">
              <a:extLst>
                <a:ext uri="{FF2B5EF4-FFF2-40B4-BE49-F238E27FC236}">
                  <a16:creationId xmlns:a16="http://schemas.microsoft.com/office/drawing/2014/main" id="{A9CED953-1656-7D14-5F17-66EC0F37A0BE}"/>
                </a:ext>
              </a:extLst>
            </p:cNvPr>
            <p:cNvSpPr/>
            <p:nvPr/>
          </p:nvSpPr>
          <p:spPr>
            <a:xfrm>
              <a:off x="242800" y="1883550"/>
              <a:ext cx="519825" cy="243675"/>
            </a:xfrm>
            <a:custGeom>
              <a:avLst/>
              <a:gdLst/>
              <a:ahLst/>
              <a:cxnLst/>
              <a:rect l="l" t="t" r="r" b="b"/>
              <a:pathLst>
                <a:path w="20793" h="9747" extrusionOk="0">
                  <a:moveTo>
                    <a:pt x="6134" y="4872"/>
                  </a:moveTo>
                  <a:lnTo>
                    <a:pt x="6134" y="6091"/>
                  </a:lnTo>
                  <a:lnTo>
                    <a:pt x="7351" y="6091"/>
                  </a:lnTo>
                  <a:lnTo>
                    <a:pt x="7351" y="7310"/>
                  </a:lnTo>
                  <a:lnTo>
                    <a:pt x="6134" y="7310"/>
                  </a:lnTo>
                  <a:lnTo>
                    <a:pt x="6134" y="8528"/>
                  </a:lnTo>
                  <a:lnTo>
                    <a:pt x="4915" y="8528"/>
                  </a:lnTo>
                  <a:lnTo>
                    <a:pt x="4915" y="7310"/>
                  </a:lnTo>
                  <a:lnTo>
                    <a:pt x="3697" y="7310"/>
                  </a:lnTo>
                  <a:lnTo>
                    <a:pt x="3697" y="6091"/>
                  </a:lnTo>
                  <a:lnTo>
                    <a:pt x="4915" y="6091"/>
                  </a:lnTo>
                  <a:lnTo>
                    <a:pt x="4915" y="4872"/>
                  </a:lnTo>
                  <a:close/>
                  <a:moveTo>
                    <a:pt x="1" y="0"/>
                  </a:moveTo>
                  <a:lnTo>
                    <a:pt x="1" y="2436"/>
                  </a:lnTo>
                  <a:lnTo>
                    <a:pt x="9828" y="2436"/>
                  </a:lnTo>
                  <a:lnTo>
                    <a:pt x="9828" y="3655"/>
                  </a:lnTo>
                  <a:lnTo>
                    <a:pt x="1" y="3655"/>
                  </a:lnTo>
                  <a:lnTo>
                    <a:pt x="1" y="9747"/>
                  </a:lnTo>
                  <a:lnTo>
                    <a:pt x="20792" y="9747"/>
                  </a:lnTo>
                  <a:lnTo>
                    <a:pt x="20792" y="8528"/>
                  </a:lnTo>
                  <a:lnTo>
                    <a:pt x="11047" y="8528"/>
                  </a:lnTo>
                  <a:lnTo>
                    <a:pt x="11047" y="2436"/>
                  </a:lnTo>
                  <a:lnTo>
                    <a:pt x="15920" y="2436"/>
                  </a:lnTo>
                  <a:lnTo>
                    <a:pt x="1592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94452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C3370C1-07DE-FF53-D819-D9585B8690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6A2E8A6-1403-4E18-8A15-364A265A3756}"/>
              </a:ext>
            </a:extLst>
          </p:cNvPr>
          <p:cNvSpPr txBox="1"/>
          <p:nvPr/>
        </p:nvSpPr>
        <p:spPr>
          <a:xfrm>
            <a:off x="6982127" y="2551837"/>
            <a:ext cx="4671452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ارائه</a:t>
            </a:r>
          </a:p>
          <a:p>
            <a:pPr algn="r"/>
            <a:r>
              <a:rPr lang="fa-IR" altLang="ko-KR" sz="54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 عالی</a:t>
            </a:r>
            <a:endParaRPr lang="en-US" altLang="ko-KR" sz="54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79CC12-32D0-49DA-A989-256C014A59F5}"/>
              </a:ext>
            </a:extLst>
          </p:cNvPr>
          <p:cNvSpPr txBox="1"/>
          <p:nvPr/>
        </p:nvSpPr>
        <p:spPr>
          <a:xfrm>
            <a:off x="1966455" y="4954734"/>
            <a:ext cx="8279346" cy="492443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ctr"/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ما ارائه حرفه ای ایجاد می کنیم</a:t>
            </a:r>
            <a:endParaRPr lang="ko-KR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8E0546F-7CBA-4749-8CBF-4D21650BDD6F}"/>
              </a:ext>
            </a:extLst>
          </p:cNvPr>
          <p:cNvSpPr/>
          <p:nvPr/>
        </p:nvSpPr>
        <p:spPr>
          <a:xfrm>
            <a:off x="1715103" y="5544968"/>
            <a:ext cx="878205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230294-B549-4F3E-9F02-735AD02E8E39}"/>
              </a:ext>
            </a:extLst>
          </p:cNvPr>
          <p:cNvSpPr txBox="1"/>
          <p:nvPr/>
        </p:nvSpPr>
        <p:spPr>
          <a:xfrm>
            <a:off x="2045232" y="5724116"/>
            <a:ext cx="812179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8">
            <a:extLst>
              <a:ext uri="{FF2B5EF4-FFF2-40B4-BE49-F238E27FC236}">
                <a16:creationId xmlns:a16="http://schemas.microsoft.com/office/drawing/2014/main" id="{26DD7FA7-BF0E-4419-A8C5-0E0505999D08}"/>
              </a:ext>
            </a:extLst>
          </p:cNvPr>
          <p:cNvGrpSpPr/>
          <p:nvPr/>
        </p:nvGrpSpPr>
        <p:grpSpPr>
          <a:xfrm>
            <a:off x="7945074" y="1891792"/>
            <a:ext cx="2667246" cy="1137560"/>
            <a:chOff x="6640877" y="1860213"/>
            <a:chExt cx="1891564" cy="113756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F3C3A40-AFBE-40A7-BBD9-9E4A8B11B842}"/>
                </a:ext>
              </a:extLst>
            </p:cNvPr>
            <p:cNvSpPr txBox="1"/>
            <p:nvPr/>
          </p:nvSpPr>
          <p:spPr>
            <a:xfrm>
              <a:off x="6640877" y="2097527"/>
              <a:ext cx="1891564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DD2CCF2-3F5B-49F3-8BB8-2353A5CB2ADC}"/>
                </a:ext>
              </a:extLst>
            </p:cNvPr>
            <p:cNvSpPr txBox="1"/>
            <p:nvPr/>
          </p:nvSpPr>
          <p:spPr>
            <a:xfrm>
              <a:off x="6640877" y="1860213"/>
              <a:ext cx="1891564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9">
            <a:extLst>
              <a:ext uri="{FF2B5EF4-FFF2-40B4-BE49-F238E27FC236}">
                <a16:creationId xmlns:a16="http://schemas.microsoft.com/office/drawing/2014/main" id="{F51DDE0F-858A-4ECC-8722-F3B42F7CDA5C}"/>
              </a:ext>
            </a:extLst>
          </p:cNvPr>
          <p:cNvGrpSpPr/>
          <p:nvPr/>
        </p:nvGrpSpPr>
        <p:grpSpPr>
          <a:xfrm>
            <a:off x="8771764" y="3509664"/>
            <a:ext cx="2420845" cy="1137561"/>
            <a:chOff x="7274140" y="3377778"/>
            <a:chExt cx="1690348" cy="113756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891F06A-5899-4AED-AE22-E2739AB7BDC0}"/>
                </a:ext>
              </a:extLst>
            </p:cNvPr>
            <p:cNvSpPr txBox="1"/>
            <p:nvPr/>
          </p:nvSpPr>
          <p:spPr>
            <a:xfrm>
              <a:off x="7274140" y="3615093"/>
              <a:ext cx="169034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E1BD56-3D56-4003-BFB9-8C9DD40D2651}"/>
                </a:ext>
              </a:extLst>
            </p:cNvPr>
            <p:cNvSpPr txBox="1"/>
            <p:nvPr/>
          </p:nvSpPr>
          <p:spPr>
            <a:xfrm>
              <a:off x="7274140" y="3377778"/>
              <a:ext cx="1690348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10">
            <a:extLst>
              <a:ext uri="{FF2B5EF4-FFF2-40B4-BE49-F238E27FC236}">
                <a16:creationId xmlns:a16="http://schemas.microsoft.com/office/drawing/2014/main" id="{B793F38E-107F-42B0-9A89-852FC3580A8D}"/>
              </a:ext>
            </a:extLst>
          </p:cNvPr>
          <p:cNvGrpSpPr/>
          <p:nvPr/>
        </p:nvGrpSpPr>
        <p:grpSpPr>
          <a:xfrm>
            <a:off x="7945074" y="5121950"/>
            <a:ext cx="2667246" cy="1137562"/>
            <a:chOff x="6640876" y="5246967"/>
            <a:chExt cx="1891564" cy="113756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183F9D-D653-4048-8E8F-AB561E4D00D5}"/>
                </a:ext>
              </a:extLst>
            </p:cNvPr>
            <p:cNvSpPr txBox="1"/>
            <p:nvPr/>
          </p:nvSpPr>
          <p:spPr>
            <a:xfrm>
              <a:off x="6640876" y="5484283"/>
              <a:ext cx="1891564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26B879-2028-474D-B2F4-89D7FDB0EFCB}"/>
                </a:ext>
              </a:extLst>
            </p:cNvPr>
            <p:cNvSpPr txBox="1"/>
            <p:nvPr/>
          </p:nvSpPr>
          <p:spPr>
            <a:xfrm>
              <a:off x="6640876" y="5246967"/>
              <a:ext cx="1891564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2">
            <a:extLst>
              <a:ext uri="{FF2B5EF4-FFF2-40B4-BE49-F238E27FC236}">
                <a16:creationId xmlns:a16="http://schemas.microsoft.com/office/drawing/2014/main" id="{D25C40F3-4C5E-46AB-84D3-59A60558C125}"/>
              </a:ext>
            </a:extLst>
          </p:cNvPr>
          <p:cNvGrpSpPr/>
          <p:nvPr/>
        </p:nvGrpSpPr>
        <p:grpSpPr>
          <a:xfrm>
            <a:off x="1652015" y="1891792"/>
            <a:ext cx="2523848" cy="1137560"/>
            <a:chOff x="1043608" y="1863793"/>
            <a:chExt cx="1609193" cy="113756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37186D9-B467-4403-A1C4-00CED170D934}"/>
                </a:ext>
              </a:extLst>
            </p:cNvPr>
            <p:cNvSpPr txBox="1"/>
            <p:nvPr/>
          </p:nvSpPr>
          <p:spPr>
            <a:xfrm>
              <a:off x="1043608" y="2101107"/>
              <a:ext cx="160919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D77B9E6-76C2-4AC6-A6F8-9E90D4F59285}"/>
                </a:ext>
              </a:extLst>
            </p:cNvPr>
            <p:cNvSpPr txBox="1"/>
            <p:nvPr/>
          </p:nvSpPr>
          <p:spPr>
            <a:xfrm>
              <a:off x="1043608" y="1863793"/>
              <a:ext cx="1609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5">
            <a:extLst>
              <a:ext uri="{FF2B5EF4-FFF2-40B4-BE49-F238E27FC236}">
                <a16:creationId xmlns:a16="http://schemas.microsoft.com/office/drawing/2014/main" id="{FF7E805A-214F-4CE6-9EFB-CA603557E3BB}"/>
              </a:ext>
            </a:extLst>
          </p:cNvPr>
          <p:cNvGrpSpPr/>
          <p:nvPr/>
        </p:nvGrpSpPr>
        <p:grpSpPr>
          <a:xfrm>
            <a:off x="800102" y="3509664"/>
            <a:ext cx="2461213" cy="1137561"/>
            <a:chOff x="388747" y="3303953"/>
            <a:chExt cx="1374941" cy="113756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A7542D8-56E7-41C9-B735-20F4B788E0D5}"/>
                </a:ext>
              </a:extLst>
            </p:cNvPr>
            <p:cNvSpPr txBox="1"/>
            <p:nvPr/>
          </p:nvSpPr>
          <p:spPr>
            <a:xfrm>
              <a:off x="388747" y="3541268"/>
              <a:ext cx="137494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3ED0AF1-2B84-49BD-A25E-27C1B2121DD5}"/>
                </a:ext>
              </a:extLst>
            </p:cNvPr>
            <p:cNvSpPr txBox="1"/>
            <p:nvPr/>
          </p:nvSpPr>
          <p:spPr>
            <a:xfrm>
              <a:off x="388747" y="3303953"/>
              <a:ext cx="137494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9CD94D8A-80AD-4D0F-BBDF-FF7A59632748}"/>
              </a:ext>
            </a:extLst>
          </p:cNvPr>
          <p:cNvGrpSpPr/>
          <p:nvPr/>
        </p:nvGrpSpPr>
        <p:grpSpPr>
          <a:xfrm>
            <a:off x="1635519" y="5121950"/>
            <a:ext cx="2523848" cy="1137562"/>
            <a:chOff x="971600" y="5316595"/>
            <a:chExt cx="1609193" cy="113756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33452B5-D741-4463-A14E-DFBDE02369B1}"/>
                </a:ext>
              </a:extLst>
            </p:cNvPr>
            <p:cNvSpPr txBox="1"/>
            <p:nvPr/>
          </p:nvSpPr>
          <p:spPr>
            <a:xfrm>
              <a:off x="971600" y="5553911"/>
              <a:ext cx="160919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FC7845-1DD0-411D-A3DB-B42833A88881}"/>
                </a:ext>
              </a:extLst>
            </p:cNvPr>
            <p:cNvSpPr txBox="1"/>
            <p:nvPr/>
          </p:nvSpPr>
          <p:spPr>
            <a:xfrm>
              <a:off x="971600" y="5316595"/>
              <a:ext cx="1609193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51">
            <a:extLst>
              <a:ext uri="{FF2B5EF4-FFF2-40B4-BE49-F238E27FC236}">
                <a16:creationId xmlns:a16="http://schemas.microsoft.com/office/drawing/2014/main" id="{2219CCE8-992F-4E34-9B4A-EDD234FE988B}"/>
              </a:ext>
            </a:extLst>
          </p:cNvPr>
          <p:cNvGrpSpPr/>
          <p:nvPr/>
        </p:nvGrpSpPr>
        <p:grpSpPr>
          <a:xfrm>
            <a:off x="3449496" y="1865097"/>
            <a:ext cx="5222675" cy="4151807"/>
            <a:chOff x="2483768" y="1378094"/>
            <a:chExt cx="4104457" cy="3243788"/>
          </a:xfrm>
        </p:grpSpPr>
        <p:cxnSp>
          <p:nvCxnSpPr>
            <p:cNvPr id="22" name="Straight Connector 7">
              <a:extLst>
                <a:ext uri="{FF2B5EF4-FFF2-40B4-BE49-F238E27FC236}">
                  <a16:creationId xmlns:a16="http://schemas.microsoft.com/office/drawing/2014/main" id="{8CB8FCC7-B4F1-4DCD-89DE-3B3708F6F2A4}"/>
                </a:ext>
              </a:extLst>
            </p:cNvPr>
            <p:cNvCxnSpPr/>
            <p:nvPr/>
          </p:nvCxnSpPr>
          <p:spPr>
            <a:xfrm flipV="1">
              <a:off x="4572000" y="2139702"/>
              <a:ext cx="648072" cy="858572"/>
            </a:xfrm>
            <a:prstGeom prst="line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31">
              <a:extLst>
                <a:ext uri="{FF2B5EF4-FFF2-40B4-BE49-F238E27FC236}">
                  <a16:creationId xmlns:a16="http://schemas.microsoft.com/office/drawing/2014/main" id="{3B48BF53-C9AC-4529-AA4D-FFF260AA0416}"/>
                </a:ext>
              </a:extLst>
            </p:cNvPr>
            <p:cNvCxnSpPr/>
            <p:nvPr/>
          </p:nvCxnSpPr>
          <p:spPr>
            <a:xfrm flipV="1">
              <a:off x="4572000" y="2998274"/>
              <a:ext cx="1152128" cy="5276"/>
            </a:xfrm>
            <a:prstGeom prst="line">
              <a:avLst/>
            </a:prstGeom>
            <a:ln w="3810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34">
              <a:extLst>
                <a:ext uri="{FF2B5EF4-FFF2-40B4-BE49-F238E27FC236}">
                  <a16:creationId xmlns:a16="http://schemas.microsoft.com/office/drawing/2014/main" id="{68391A7E-C294-4FEB-B0A1-06C6B548A377}"/>
                </a:ext>
              </a:extLst>
            </p:cNvPr>
            <p:cNvCxnSpPr/>
            <p:nvPr/>
          </p:nvCxnSpPr>
          <p:spPr>
            <a:xfrm>
              <a:off x="4572000" y="3001702"/>
              <a:ext cx="648072" cy="900100"/>
            </a:xfrm>
            <a:prstGeom prst="line">
              <a:avLst/>
            </a:prstGeom>
            <a:ln w="38100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37">
              <a:extLst>
                <a:ext uri="{FF2B5EF4-FFF2-40B4-BE49-F238E27FC236}">
                  <a16:creationId xmlns:a16="http://schemas.microsoft.com/office/drawing/2014/main" id="{8168E2D9-2B22-43CB-A500-C38E3F985C6D}"/>
                </a:ext>
              </a:extLst>
            </p:cNvPr>
            <p:cNvCxnSpPr/>
            <p:nvPr/>
          </p:nvCxnSpPr>
          <p:spPr>
            <a:xfrm flipH="1" flipV="1">
              <a:off x="3893820" y="2139702"/>
              <a:ext cx="678180" cy="863848"/>
            </a:xfrm>
            <a:prstGeom prst="line">
              <a:avLst/>
            </a:prstGeom>
            <a:ln w="38100">
              <a:solidFill>
                <a:schemeClr val="accent4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48">
              <a:extLst>
                <a:ext uri="{FF2B5EF4-FFF2-40B4-BE49-F238E27FC236}">
                  <a16:creationId xmlns:a16="http://schemas.microsoft.com/office/drawing/2014/main" id="{04B7D7C4-59DE-49E7-8C32-422F0D857D7E}"/>
                </a:ext>
              </a:extLst>
            </p:cNvPr>
            <p:cNvCxnSpPr/>
            <p:nvPr/>
          </p:nvCxnSpPr>
          <p:spPr>
            <a:xfrm flipH="1">
              <a:off x="3419872" y="3001702"/>
              <a:ext cx="1152128" cy="0"/>
            </a:xfrm>
            <a:prstGeom prst="line">
              <a:avLst/>
            </a:prstGeom>
            <a:ln w="38100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49">
              <a:extLst>
                <a:ext uri="{FF2B5EF4-FFF2-40B4-BE49-F238E27FC236}">
                  <a16:creationId xmlns:a16="http://schemas.microsoft.com/office/drawing/2014/main" id="{9F35D604-5155-4769-8842-44ED1FA7FC43}"/>
                </a:ext>
              </a:extLst>
            </p:cNvPr>
            <p:cNvCxnSpPr/>
            <p:nvPr/>
          </p:nvCxnSpPr>
          <p:spPr>
            <a:xfrm flipH="1">
              <a:off x="3893820" y="3003550"/>
              <a:ext cx="678180" cy="859790"/>
            </a:xfrm>
            <a:prstGeom prst="line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16">
              <a:extLst>
                <a:ext uri="{FF2B5EF4-FFF2-40B4-BE49-F238E27FC236}">
                  <a16:creationId xmlns:a16="http://schemas.microsoft.com/office/drawing/2014/main" id="{7C146A6E-0A81-4F58-BC12-F6BEEAD0E08F}"/>
                </a:ext>
              </a:extLst>
            </p:cNvPr>
            <p:cNvSpPr/>
            <p:nvPr/>
          </p:nvSpPr>
          <p:spPr>
            <a:xfrm>
              <a:off x="3840480" y="2266754"/>
              <a:ext cx="1463040" cy="146304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29" name="Group 4">
              <a:extLst>
                <a:ext uri="{FF2B5EF4-FFF2-40B4-BE49-F238E27FC236}">
                  <a16:creationId xmlns:a16="http://schemas.microsoft.com/office/drawing/2014/main" id="{93A07CE6-260A-421F-B37F-B34331D3EC15}"/>
                </a:ext>
              </a:extLst>
            </p:cNvPr>
            <p:cNvGrpSpPr/>
            <p:nvPr/>
          </p:nvGrpSpPr>
          <p:grpSpPr>
            <a:xfrm>
              <a:off x="5148065" y="1378094"/>
              <a:ext cx="1440160" cy="3240360"/>
              <a:chOff x="5292077" y="1378094"/>
              <a:chExt cx="1440156" cy="3240358"/>
            </a:xfrm>
          </p:grpSpPr>
          <p:sp>
            <p:nvSpPr>
              <p:cNvPr id="34" name="Oval 17">
                <a:extLst>
                  <a:ext uri="{FF2B5EF4-FFF2-40B4-BE49-F238E27FC236}">
                    <a16:creationId xmlns:a16="http://schemas.microsoft.com/office/drawing/2014/main" id="{9A3B659B-88A7-48F0-83D9-52FF671997CA}"/>
                  </a:ext>
                </a:extLst>
              </p:cNvPr>
              <p:cNvSpPr/>
              <p:nvPr/>
            </p:nvSpPr>
            <p:spPr>
              <a:xfrm>
                <a:off x="6012153" y="2638233"/>
                <a:ext cx="720080" cy="72008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18">
                <a:extLst>
                  <a:ext uri="{FF2B5EF4-FFF2-40B4-BE49-F238E27FC236}">
                    <a16:creationId xmlns:a16="http://schemas.microsoft.com/office/drawing/2014/main" id="{E594D6EB-964D-4488-BD42-DFB0227C0048}"/>
                  </a:ext>
                </a:extLst>
              </p:cNvPr>
              <p:cNvSpPr/>
              <p:nvPr/>
            </p:nvSpPr>
            <p:spPr>
              <a:xfrm>
                <a:off x="5292077" y="3898372"/>
                <a:ext cx="720080" cy="720080"/>
              </a:xfrm>
              <a:prstGeom prst="ellips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Oval 19">
                <a:extLst>
                  <a:ext uri="{FF2B5EF4-FFF2-40B4-BE49-F238E27FC236}">
                    <a16:creationId xmlns:a16="http://schemas.microsoft.com/office/drawing/2014/main" id="{3BD6A3D2-FF02-4178-B84A-1B2608D5E926}"/>
                  </a:ext>
                </a:extLst>
              </p:cNvPr>
              <p:cNvSpPr/>
              <p:nvPr/>
            </p:nvSpPr>
            <p:spPr>
              <a:xfrm>
                <a:off x="5292080" y="1378094"/>
                <a:ext cx="720080" cy="720080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" name="Group 3">
              <a:extLst>
                <a:ext uri="{FF2B5EF4-FFF2-40B4-BE49-F238E27FC236}">
                  <a16:creationId xmlns:a16="http://schemas.microsoft.com/office/drawing/2014/main" id="{2BCD32BE-CA53-43DA-AD79-0EBE186A72FB}"/>
                </a:ext>
              </a:extLst>
            </p:cNvPr>
            <p:cNvGrpSpPr/>
            <p:nvPr/>
          </p:nvGrpSpPr>
          <p:grpSpPr>
            <a:xfrm flipH="1">
              <a:off x="2483768" y="1381522"/>
              <a:ext cx="1440160" cy="3240360"/>
              <a:chOff x="5444477" y="1381522"/>
              <a:chExt cx="1440155" cy="3240358"/>
            </a:xfrm>
          </p:grpSpPr>
          <p:sp>
            <p:nvSpPr>
              <p:cNvPr id="31" name="Oval 20">
                <a:extLst>
                  <a:ext uri="{FF2B5EF4-FFF2-40B4-BE49-F238E27FC236}">
                    <a16:creationId xmlns:a16="http://schemas.microsoft.com/office/drawing/2014/main" id="{20980D1C-CF08-4786-BA08-CF4BECAB29A1}"/>
                  </a:ext>
                </a:extLst>
              </p:cNvPr>
              <p:cNvSpPr/>
              <p:nvPr/>
            </p:nvSpPr>
            <p:spPr>
              <a:xfrm>
                <a:off x="6164552" y="2641661"/>
                <a:ext cx="720080" cy="720080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Oval 21">
                <a:extLst>
                  <a:ext uri="{FF2B5EF4-FFF2-40B4-BE49-F238E27FC236}">
                    <a16:creationId xmlns:a16="http://schemas.microsoft.com/office/drawing/2014/main" id="{1F52492E-3F7B-4FBB-985E-7CCCA656C58F}"/>
                  </a:ext>
                </a:extLst>
              </p:cNvPr>
              <p:cNvSpPr/>
              <p:nvPr/>
            </p:nvSpPr>
            <p:spPr>
              <a:xfrm>
                <a:off x="5444477" y="3901800"/>
                <a:ext cx="720080" cy="720080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Oval 22">
                <a:extLst>
                  <a:ext uri="{FF2B5EF4-FFF2-40B4-BE49-F238E27FC236}">
                    <a16:creationId xmlns:a16="http://schemas.microsoft.com/office/drawing/2014/main" id="{974F9A62-A54B-4950-B184-798DB96B00DD}"/>
                  </a:ext>
                </a:extLst>
              </p:cNvPr>
              <p:cNvSpPr/>
              <p:nvPr/>
            </p:nvSpPr>
            <p:spPr>
              <a:xfrm>
                <a:off x="5444480" y="1381522"/>
                <a:ext cx="720080" cy="720080"/>
              </a:xfrm>
              <a:prstGeom prst="ellips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72432D27-6F3E-4EC8-A2CA-CD57628C883A}"/>
              </a:ext>
            </a:extLst>
          </p:cNvPr>
          <p:cNvSpPr txBox="1"/>
          <p:nvPr/>
        </p:nvSpPr>
        <p:spPr>
          <a:xfrm>
            <a:off x="5310003" y="3345690"/>
            <a:ext cx="1573152" cy="646331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Content</a:t>
            </a:r>
          </a:p>
          <a:p>
            <a:pPr algn="ctr"/>
            <a:r>
              <a:rPr lang="en-US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Here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Oval 21">
            <a:extLst>
              <a:ext uri="{FF2B5EF4-FFF2-40B4-BE49-F238E27FC236}">
                <a16:creationId xmlns:a16="http://schemas.microsoft.com/office/drawing/2014/main" id="{36910826-4364-44A4-84EE-5A77F43AF5F0}"/>
              </a:ext>
            </a:extLst>
          </p:cNvPr>
          <p:cNvSpPr>
            <a:spLocks noChangeAspect="1"/>
          </p:cNvSpPr>
          <p:nvPr/>
        </p:nvSpPr>
        <p:spPr>
          <a:xfrm>
            <a:off x="5879231" y="4089879"/>
            <a:ext cx="462505" cy="466367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Rounded Rectangle 10">
            <a:extLst>
              <a:ext uri="{FF2B5EF4-FFF2-40B4-BE49-F238E27FC236}">
                <a16:creationId xmlns:a16="http://schemas.microsoft.com/office/drawing/2014/main" id="{2810E2FB-2F68-4466-B6B7-04B4A9F40399}"/>
              </a:ext>
            </a:extLst>
          </p:cNvPr>
          <p:cNvSpPr/>
          <p:nvPr/>
        </p:nvSpPr>
        <p:spPr>
          <a:xfrm>
            <a:off x="4696798" y="5414337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Rounded Rectangle 6">
            <a:extLst>
              <a:ext uri="{FF2B5EF4-FFF2-40B4-BE49-F238E27FC236}">
                <a16:creationId xmlns:a16="http://schemas.microsoft.com/office/drawing/2014/main" id="{0A0AD6C2-842A-4E70-9341-9BF35D3361E5}"/>
              </a:ext>
            </a:extLst>
          </p:cNvPr>
          <p:cNvSpPr/>
          <p:nvPr/>
        </p:nvSpPr>
        <p:spPr>
          <a:xfrm>
            <a:off x="7132062" y="2131087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D405B9A9-FA5A-49B8-8ED7-34053E9DA162}"/>
              </a:ext>
            </a:extLst>
          </p:cNvPr>
          <p:cNvSpPr/>
          <p:nvPr/>
        </p:nvSpPr>
        <p:spPr>
          <a:xfrm flipH="1">
            <a:off x="8005610" y="3784002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Teardrop 1">
            <a:extLst>
              <a:ext uri="{FF2B5EF4-FFF2-40B4-BE49-F238E27FC236}">
                <a16:creationId xmlns:a16="http://schemas.microsoft.com/office/drawing/2014/main" id="{1CD70BE3-2B94-42A9-A585-06DD467E7C54}"/>
              </a:ext>
            </a:extLst>
          </p:cNvPr>
          <p:cNvSpPr/>
          <p:nvPr/>
        </p:nvSpPr>
        <p:spPr>
          <a:xfrm rot="18805991">
            <a:off x="3712274" y="3759094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Round Same Side Corner Rectangle 11">
            <a:extLst>
              <a:ext uri="{FF2B5EF4-FFF2-40B4-BE49-F238E27FC236}">
                <a16:creationId xmlns:a16="http://schemas.microsoft.com/office/drawing/2014/main" id="{475F89AD-3226-4890-BBD2-0F18E59B8A5D}"/>
              </a:ext>
            </a:extLst>
          </p:cNvPr>
          <p:cNvSpPr>
            <a:spLocks noChangeAspect="1"/>
          </p:cNvSpPr>
          <p:nvPr/>
        </p:nvSpPr>
        <p:spPr>
          <a:xfrm rot="9900000">
            <a:off x="7142109" y="539583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4" name="Rounded Rectangle 27">
            <a:extLst>
              <a:ext uri="{FF2B5EF4-FFF2-40B4-BE49-F238E27FC236}">
                <a16:creationId xmlns:a16="http://schemas.microsoft.com/office/drawing/2014/main" id="{D9517723-EC18-437A-859A-83A3FEABF1A3}"/>
              </a:ext>
            </a:extLst>
          </p:cNvPr>
          <p:cNvSpPr/>
          <p:nvPr/>
        </p:nvSpPr>
        <p:spPr>
          <a:xfrm>
            <a:off x="4639540" y="2176656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2" name="Table 1">
            <a:extLst>
              <a:ext uri="{FF2B5EF4-FFF2-40B4-BE49-F238E27FC236}">
                <a16:creationId xmlns:a16="http://schemas.microsoft.com/office/drawing/2014/main" id="{2E44BF8D-A27A-4B7A-ACB7-4F4AF9358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143881"/>
              </p:ext>
            </p:extLst>
          </p:nvPr>
        </p:nvGraphicFramePr>
        <p:xfrm>
          <a:off x="690906" y="1454331"/>
          <a:ext cx="10612816" cy="478100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24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2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21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2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21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721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721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721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31223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روز هفته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دوشنبه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سه شنبه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چهار شنبه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پنج شنبه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جمعه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شنبه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یکشنبه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978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تایپ کنید</a:t>
                      </a:r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صبح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497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7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بعد از ظهر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978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تایپ کنید</a:t>
                      </a:r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صبح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97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7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بعد از ظهر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4978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تایپ کنید</a:t>
                      </a:r>
                      <a:endParaRPr lang="ko-KR" altLang="en-US"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صبح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497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7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بعد از ظهر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497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تایپ کنید</a:t>
                      </a:r>
                      <a:endParaRPr kumimoji="0" lang="ko-KR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Arial"/>
                        <a:ea typeface="Arial Unicode MS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صبح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497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7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بعد از ظهر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497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altLang="ko-K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تایپ کنید</a:t>
                      </a:r>
                      <a:endParaRPr kumimoji="0" lang="ko-KR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Arial"/>
                        <a:ea typeface="Arial Unicode MS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صبح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9950681"/>
                  </a:ext>
                </a:extLst>
              </a:tr>
              <a:tr h="42497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بعد از ظهر</a:t>
                      </a: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492313"/>
                  </a:ext>
                </a:extLst>
              </a:tr>
            </a:tbl>
          </a:graphicData>
        </a:graphic>
      </p:graphicFrame>
      <p:sp>
        <p:nvSpPr>
          <p:cNvPr id="33" name="Rectangle: Folded Corner 2">
            <a:extLst>
              <a:ext uri="{FF2B5EF4-FFF2-40B4-BE49-F238E27FC236}">
                <a16:creationId xmlns:a16="http://schemas.microsoft.com/office/drawing/2014/main" id="{9645DF37-6377-4A37-B3FF-8635503EEDE6}"/>
              </a:ext>
            </a:extLst>
          </p:cNvPr>
          <p:cNvSpPr/>
          <p:nvPr/>
        </p:nvSpPr>
        <p:spPr>
          <a:xfrm>
            <a:off x="2482421" y="2062847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Rectangle: Folded Corner 3">
            <a:extLst>
              <a:ext uri="{FF2B5EF4-FFF2-40B4-BE49-F238E27FC236}">
                <a16:creationId xmlns:a16="http://schemas.microsoft.com/office/drawing/2014/main" id="{3C12F546-8DB0-41B4-8B32-5FB8873D2101}"/>
              </a:ext>
            </a:extLst>
          </p:cNvPr>
          <p:cNvSpPr/>
          <p:nvPr/>
        </p:nvSpPr>
        <p:spPr>
          <a:xfrm>
            <a:off x="3749355" y="2481208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Rectangle: Folded Corner 4">
            <a:extLst>
              <a:ext uri="{FF2B5EF4-FFF2-40B4-BE49-F238E27FC236}">
                <a16:creationId xmlns:a16="http://schemas.microsoft.com/office/drawing/2014/main" id="{D78CD174-7737-460F-A655-13047D117596}"/>
              </a:ext>
            </a:extLst>
          </p:cNvPr>
          <p:cNvSpPr/>
          <p:nvPr/>
        </p:nvSpPr>
        <p:spPr>
          <a:xfrm>
            <a:off x="5016289" y="2899570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Rectangle: Folded Corner 5">
            <a:extLst>
              <a:ext uri="{FF2B5EF4-FFF2-40B4-BE49-F238E27FC236}">
                <a16:creationId xmlns:a16="http://schemas.microsoft.com/office/drawing/2014/main" id="{3C7F3034-7A6C-428B-96B4-7FE4459940C0}"/>
              </a:ext>
            </a:extLst>
          </p:cNvPr>
          <p:cNvSpPr/>
          <p:nvPr/>
        </p:nvSpPr>
        <p:spPr>
          <a:xfrm>
            <a:off x="6283222" y="3317931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Rectangle: Folded Corner 6">
            <a:extLst>
              <a:ext uri="{FF2B5EF4-FFF2-40B4-BE49-F238E27FC236}">
                <a16:creationId xmlns:a16="http://schemas.microsoft.com/office/drawing/2014/main" id="{A08EA14D-51A9-48AC-913F-73EDB1ADB03F}"/>
              </a:ext>
            </a:extLst>
          </p:cNvPr>
          <p:cNvSpPr/>
          <p:nvPr/>
        </p:nvSpPr>
        <p:spPr>
          <a:xfrm>
            <a:off x="7550156" y="3736293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Rectangle: Folded Corner 7">
            <a:extLst>
              <a:ext uri="{FF2B5EF4-FFF2-40B4-BE49-F238E27FC236}">
                <a16:creationId xmlns:a16="http://schemas.microsoft.com/office/drawing/2014/main" id="{5923F95B-A652-436E-9246-5223107ACB51}"/>
              </a:ext>
            </a:extLst>
          </p:cNvPr>
          <p:cNvSpPr/>
          <p:nvPr/>
        </p:nvSpPr>
        <p:spPr>
          <a:xfrm>
            <a:off x="8817090" y="4154654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: Folded Corner 8">
            <a:extLst>
              <a:ext uri="{FF2B5EF4-FFF2-40B4-BE49-F238E27FC236}">
                <a16:creationId xmlns:a16="http://schemas.microsoft.com/office/drawing/2014/main" id="{9C9E9C6C-9143-48F6-9FC1-57CADDFA6E44}"/>
              </a:ext>
            </a:extLst>
          </p:cNvPr>
          <p:cNvSpPr/>
          <p:nvPr/>
        </p:nvSpPr>
        <p:spPr>
          <a:xfrm>
            <a:off x="10084024" y="4573015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0" name="Rectangle: Folded Corner 9">
            <a:extLst>
              <a:ext uri="{FF2B5EF4-FFF2-40B4-BE49-F238E27FC236}">
                <a16:creationId xmlns:a16="http://schemas.microsoft.com/office/drawing/2014/main" id="{A054B7BA-5F98-415D-A95B-B2ACDD787412}"/>
              </a:ext>
            </a:extLst>
          </p:cNvPr>
          <p:cNvSpPr/>
          <p:nvPr/>
        </p:nvSpPr>
        <p:spPr>
          <a:xfrm>
            <a:off x="3749355" y="3317931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1" name="Rectangle: Folded Corner 10">
            <a:extLst>
              <a:ext uri="{FF2B5EF4-FFF2-40B4-BE49-F238E27FC236}">
                <a16:creationId xmlns:a16="http://schemas.microsoft.com/office/drawing/2014/main" id="{A4260EE8-DEA9-4E42-817A-53D43DEE1B93}"/>
              </a:ext>
            </a:extLst>
          </p:cNvPr>
          <p:cNvSpPr/>
          <p:nvPr/>
        </p:nvSpPr>
        <p:spPr>
          <a:xfrm>
            <a:off x="5016289" y="3736293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2" name="Rectangle: Folded Corner 11">
            <a:extLst>
              <a:ext uri="{FF2B5EF4-FFF2-40B4-BE49-F238E27FC236}">
                <a16:creationId xmlns:a16="http://schemas.microsoft.com/office/drawing/2014/main" id="{80937337-B88B-473A-B336-F469946CA786}"/>
              </a:ext>
            </a:extLst>
          </p:cNvPr>
          <p:cNvSpPr/>
          <p:nvPr/>
        </p:nvSpPr>
        <p:spPr>
          <a:xfrm>
            <a:off x="6283222" y="4154654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3" name="Rectangle: Folded Corner 12">
            <a:extLst>
              <a:ext uri="{FF2B5EF4-FFF2-40B4-BE49-F238E27FC236}">
                <a16:creationId xmlns:a16="http://schemas.microsoft.com/office/drawing/2014/main" id="{EEAC1B8A-6731-431F-BDE9-6C7F7476C65A}"/>
              </a:ext>
            </a:extLst>
          </p:cNvPr>
          <p:cNvSpPr/>
          <p:nvPr/>
        </p:nvSpPr>
        <p:spPr>
          <a:xfrm>
            <a:off x="7550156" y="4573015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4" name="Rectangle: Folded Corner 13">
            <a:extLst>
              <a:ext uri="{FF2B5EF4-FFF2-40B4-BE49-F238E27FC236}">
                <a16:creationId xmlns:a16="http://schemas.microsoft.com/office/drawing/2014/main" id="{2DE24500-023E-4DD5-B7E2-B7AA6E11FF4B}"/>
              </a:ext>
            </a:extLst>
          </p:cNvPr>
          <p:cNvSpPr/>
          <p:nvPr/>
        </p:nvSpPr>
        <p:spPr>
          <a:xfrm>
            <a:off x="8817090" y="4991377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5" name="Rectangle: Folded Corner 14">
            <a:extLst>
              <a:ext uri="{FF2B5EF4-FFF2-40B4-BE49-F238E27FC236}">
                <a16:creationId xmlns:a16="http://schemas.microsoft.com/office/drawing/2014/main" id="{AFDAD859-6ED3-4020-890A-05EB230D7CEE}"/>
              </a:ext>
            </a:extLst>
          </p:cNvPr>
          <p:cNvSpPr/>
          <p:nvPr/>
        </p:nvSpPr>
        <p:spPr>
          <a:xfrm>
            <a:off x="5016289" y="2481208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6" name="Rectangle: Folded Corner 15">
            <a:extLst>
              <a:ext uri="{FF2B5EF4-FFF2-40B4-BE49-F238E27FC236}">
                <a16:creationId xmlns:a16="http://schemas.microsoft.com/office/drawing/2014/main" id="{FA760322-F412-4E8F-B834-DE2D04C60D26}"/>
              </a:ext>
            </a:extLst>
          </p:cNvPr>
          <p:cNvSpPr/>
          <p:nvPr/>
        </p:nvSpPr>
        <p:spPr>
          <a:xfrm>
            <a:off x="6283222" y="2899570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7" name="Rectangle: Folded Corner 16">
            <a:extLst>
              <a:ext uri="{FF2B5EF4-FFF2-40B4-BE49-F238E27FC236}">
                <a16:creationId xmlns:a16="http://schemas.microsoft.com/office/drawing/2014/main" id="{811034D7-3594-4A15-8D63-2AE38A748FAF}"/>
              </a:ext>
            </a:extLst>
          </p:cNvPr>
          <p:cNvSpPr/>
          <p:nvPr/>
        </p:nvSpPr>
        <p:spPr>
          <a:xfrm>
            <a:off x="7550156" y="3317931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8" name="Rectangle: Folded Corner 17">
            <a:extLst>
              <a:ext uri="{FF2B5EF4-FFF2-40B4-BE49-F238E27FC236}">
                <a16:creationId xmlns:a16="http://schemas.microsoft.com/office/drawing/2014/main" id="{D4EAA435-C6ED-4108-8582-C5BB5EF2F949}"/>
              </a:ext>
            </a:extLst>
          </p:cNvPr>
          <p:cNvSpPr/>
          <p:nvPr/>
        </p:nvSpPr>
        <p:spPr>
          <a:xfrm>
            <a:off x="8817090" y="3736293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9" name="Rectangle: Folded Corner 18">
            <a:extLst>
              <a:ext uri="{FF2B5EF4-FFF2-40B4-BE49-F238E27FC236}">
                <a16:creationId xmlns:a16="http://schemas.microsoft.com/office/drawing/2014/main" id="{0452105F-D3E2-42CF-B6B3-76B9B36C6ACE}"/>
              </a:ext>
            </a:extLst>
          </p:cNvPr>
          <p:cNvSpPr/>
          <p:nvPr/>
        </p:nvSpPr>
        <p:spPr>
          <a:xfrm>
            <a:off x="10084024" y="4154654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Rectangle: Folded Corner 19">
            <a:extLst>
              <a:ext uri="{FF2B5EF4-FFF2-40B4-BE49-F238E27FC236}">
                <a16:creationId xmlns:a16="http://schemas.microsoft.com/office/drawing/2014/main" id="{70113E84-3994-4E2C-9F68-BB38B6411A82}"/>
              </a:ext>
            </a:extLst>
          </p:cNvPr>
          <p:cNvSpPr/>
          <p:nvPr/>
        </p:nvSpPr>
        <p:spPr>
          <a:xfrm>
            <a:off x="7539266" y="2070217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Rectangle: Folded Corner 20">
            <a:extLst>
              <a:ext uri="{FF2B5EF4-FFF2-40B4-BE49-F238E27FC236}">
                <a16:creationId xmlns:a16="http://schemas.microsoft.com/office/drawing/2014/main" id="{6B4BEF5F-8526-4048-B129-9A31E0BE3F8C}"/>
              </a:ext>
            </a:extLst>
          </p:cNvPr>
          <p:cNvSpPr/>
          <p:nvPr/>
        </p:nvSpPr>
        <p:spPr>
          <a:xfrm>
            <a:off x="8806200" y="2488578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2" name="Rectangle: Folded Corner 21">
            <a:extLst>
              <a:ext uri="{FF2B5EF4-FFF2-40B4-BE49-F238E27FC236}">
                <a16:creationId xmlns:a16="http://schemas.microsoft.com/office/drawing/2014/main" id="{22A98906-92C7-4733-AE69-EA350C41C911}"/>
              </a:ext>
            </a:extLst>
          </p:cNvPr>
          <p:cNvSpPr/>
          <p:nvPr/>
        </p:nvSpPr>
        <p:spPr>
          <a:xfrm>
            <a:off x="10073133" y="2906940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Rectangle: Folded Corner 22">
            <a:extLst>
              <a:ext uri="{FF2B5EF4-FFF2-40B4-BE49-F238E27FC236}">
                <a16:creationId xmlns:a16="http://schemas.microsoft.com/office/drawing/2014/main" id="{A4970F16-BA43-42EB-8E6D-6778F4B2567D}"/>
              </a:ext>
            </a:extLst>
          </p:cNvPr>
          <p:cNvSpPr/>
          <p:nvPr/>
        </p:nvSpPr>
        <p:spPr>
          <a:xfrm>
            <a:off x="3735445" y="4154654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4" name="Rectangle: Folded Corner 23">
            <a:extLst>
              <a:ext uri="{FF2B5EF4-FFF2-40B4-BE49-F238E27FC236}">
                <a16:creationId xmlns:a16="http://schemas.microsoft.com/office/drawing/2014/main" id="{B5FDA61A-FA3E-4E1F-BBB0-639671BEC9B7}"/>
              </a:ext>
            </a:extLst>
          </p:cNvPr>
          <p:cNvSpPr/>
          <p:nvPr/>
        </p:nvSpPr>
        <p:spPr>
          <a:xfrm>
            <a:off x="5002379" y="4573015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5" name="Rectangle: Folded Corner 24">
            <a:extLst>
              <a:ext uri="{FF2B5EF4-FFF2-40B4-BE49-F238E27FC236}">
                <a16:creationId xmlns:a16="http://schemas.microsoft.com/office/drawing/2014/main" id="{923B02D0-9CFC-4E4E-8D8A-88719713161B}"/>
              </a:ext>
            </a:extLst>
          </p:cNvPr>
          <p:cNvSpPr/>
          <p:nvPr/>
        </p:nvSpPr>
        <p:spPr>
          <a:xfrm>
            <a:off x="2478180" y="4594789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6" name="Rectangle: Folded Corner 25">
            <a:extLst>
              <a:ext uri="{FF2B5EF4-FFF2-40B4-BE49-F238E27FC236}">
                <a16:creationId xmlns:a16="http://schemas.microsoft.com/office/drawing/2014/main" id="{9BB18BDA-AFAE-4AAB-98C4-CC0629351322}"/>
              </a:ext>
            </a:extLst>
          </p:cNvPr>
          <p:cNvSpPr/>
          <p:nvPr/>
        </p:nvSpPr>
        <p:spPr>
          <a:xfrm>
            <a:off x="3745114" y="5013150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7" name="Rectangle: Folded Corner 26">
            <a:extLst>
              <a:ext uri="{FF2B5EF4-FFF2-40B4-BE49-F238E27FC236}">
                <a16:creationId xmlns:a16="http://schemas.microsoft.com/office/drawing/2014/main" id="{13F3B7A9-E5F1-4E21-ACCD-C3EA89691C9A}"/>
              </a:ext>
            </a:extLst>
          </p:cNvPr>
          <p:cNvSpPr/>
          <p:nvPr/>
        </p:nvSpPr>
        <p:spPr>
          <a:xfrm>
            <a:off x="2464270" y="5431512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8" name="Rectangle: Folded Corner 27">
            <a:extLst>
              <a:ext uri="{FF2B5EF4-FFF2-40B4-BE49-F238E27FC236}">
                <a16:creationId xmlns:a16="http://schemas.microsoft.com/office/drawing/2014/main" id="{47813DB3-9D65-45AB-9696-2C041F2ECCE1}"/>
              </a:ext>
            </a:extLst>
          </p:cNvPr>
          <p:cNvSpPr/>
          <p:nvPr/>
        </p:nvSpPr>
        <p:spPr>
          <a:xfrm>
            <a:off x="3731204" y="5849873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9" name="Rectangle: Folded Corner 28">
            <a:extLst>
              <a:ext uri="{FF2B5EF4-FFF2-40B4-BE49-F238E27FC236}">
                <a16:creationId xmlns:a16="http://schemas.microsoft.com/office/drawing/2014/main" id="{F92529AE-328C-48BA-9712-0D7B1C40D46B}"/>
              </a:ext>
            </a:extLst>
          </p:cNvPr>
          <p:cNvSpPr/>
          <p:nvPr/>
        </p:nvSpPr>
        <p:spPr>
          <a:xfrm>
            <a:off x="6283222" y="5393579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0" name="Rectangle: Folded Corner 29">
            <a:extLst>
              <a:ext uri="{FF2B5EF4-FFF2-40B4-BE49-F238E27FC236}">
                <a16:creationId xmlns:a16="http://schemas.microsoft.com/office/drawing/2014/main" id="{4E8ED43E-B3EA-4F26-B570-ADCAEF94E3F3}"/>
              </a:ext>
            </a:extLst>
          </p:cNvPr>
          <p:cNvSpPr/>
          <p:nvPr/>
        </p:nvSpPr>
        <p:spPr>
          <a:xfrm>
            <a:off x="7550156" y="5811940"/>
            <a:ext cx="1132616" cy="315796"/>
          </a:xfrm>
          <a:prstGeom prst="foldedCorner">
            <a:avLst>
              <a:gd name="adj" fmla="val 4345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16487A6-3A59-4240-83B6-0E310E740994}"/>
              </a:ext>
            </a:extLst>
          </p:cNvPr>
          <p:cNvSpPr/>
          <p:nvPr/>
        </p:nvSpPr>
        <p:spPr>
          <a:xfrm>
            <a:off x="7673224" y="1847850"/>
            <a:ext cx="3838575" cy="482544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5" name="Group 1">
            <a:extLst>
              <a:ext uri="{FF2B5EF4-FFF2-40B4-BE49-F238E27FC236}">
                <a16:creationId xmlns:a16="http://schemas.microsoft.com/office/drawing/2014/main" id="{4ABC0D3C-7F60-418C-8233-A5213C1E71C4}"/>
              </a:ext>
            </a:extLst>
          </p:cNvPr>
          <p:cNvGrpSpPr/>
          <p:nvPr/>
        </p:nvGrpSpPr>
        <p:grpSpPr>
          <a:xfrm>
            <a:off x="7897027" y="2133600"/>
            <a:ext cx="3342473" cy="3244633"/>
            <a:chOff x="715978" y="3429000"/>
            <a:chExt cx="3342473" cy="324463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779191F-DD62-45CD-8D6E-41F6C77212D5}"/>
                </a:ext>
              </a:extLst>
            </p:cNvPr>
            <p:cNvSpPr txBox="1"/>
            <p:nvPr/>
          </p:nvSpPr>
          <p:spPr>
            <a:xfrm>
              <a:off x="715978" y="3429000"/>
              <a:ext cx="2899749" cy="1154162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algn="r" rtl="1">
                <a:lnSpc>
                  <a:spcPts val="3000"/>
                </a:lnSpc>
              </a:pPr>
              <a:r>
                <a:rPr lang="fa-IR" altLang="ko-KR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ما ایجاد می کنیم</a:t>
              </a:r>
            </a:p>
            <a:p>
              <a:pPr algn="r" rtl="1">
                <a:lnSpc>
                  <a:spcPts val="3000"/>
                </a:lnSpc>
              </a:pPr>
              <a:r>
                <a:rPr lang="fa-IR" altLang="ko-KR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حرفه ای با کیفیت</a:t>
              </a:r>
            </a:p>
            <a:p>
              <a:pPr algn="r" rtl="1">
                <a:lnSpc>
                  <a:spcPts val="3000"/>
                </a:lnSpc>
              </a:pPr>
              <a:r>
                <a:rPr lang="fa-IR" altLang="ko-KR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</a:t>
              </a:r>
              <a:r>
                <a:rPr lang="en-US" altLang="ko-KR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PPT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6BEA2D4-FDF7-4949-8CF5-DE61194E7658}"/>
                </a:ext>
              </a:extLst>
            </p:cNvPr>
            <p:cNvSpPr txBox="1"/>
            <p:nvPr/>
          </p:nvSpPr>
          <p:spPr>
            <a:xfrm>
              <a:off x="715978" y="4674290"/>
              <a:ext cx="334247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B7E2D3E-51A8-4EB9-A6F4-16FBDC926982}"/>
                </a:ext>
              </a:extLst>
            </p:cNvPr>
            <p:cNvSpPr txBox="1"/>
            <p:nvPr/>
          </p:nvSpPr>
          <p:spPr>
            <a:xfrm>
              <a:off x="715978" y="5596415"/>
              <a:ext cx="334247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نمونه:</a:t>
              </a:r>
            </a:p>
            <a:p>
              <a:pPr algn="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62DE9E8-970B-451D-9E93-27951E65123F}"/>
              </a:ext>
            </a:extLst>
          </p:cNvPr>
          <p:cNvSpPr txBox="1"/>
          <p:nvPr/>
        </p:nvSpPr>
        <p:spPr>
          <a:xfrm>
            <a:off x="7813304" y="6084227"/>
            <a:ext cx="356843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/>
            <a:r>
              <a:rPr lang="en-GB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ABA09D-D007-4002-92F5-2D4A4C169B63}"/>
              </a:ext>
            </a:extLst>
          </p:cNvPr>
          <p:cNvSpPr txBox="1"/>
          <p:nvPr/>
        </p:nvSpPr>
        <p:spPr>
          <a:xfrm>
            <a:off x="0" y="1148715"/>
            <a:ext cx="3245953" cy="984885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 حرفه ای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0E1B4C4B-95CF-4EBB-96CE-2785A3F55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3834581"/>
          </a:xfrm>
          <a:custGeom>
            <a:avLst/>
            <a:gdLst>
              <a:gd name="connsiteX0" fmla="*/ 0 w 12192000"/>
              <a:gd name="connsiteY0" fmla="*/ 0 h 3834581"/>
              <a:gd name="connsiteX1" fmla="*/ 12192000 w 12192000"/>
              <a:gd name="connsiteY1" fmla="*/ 0 h 3834581"/>
              <a:gd name="connsiteX2" fmla="*/ 12192000 w 12192000"/>
              <a:gd name="connsiteY2" fmla="*/ 3834581 h 3834581"/>
              <a:gd name="connsiteX3" fmla="*/ 0 w 12192000"/>
              <a:gd name="connsiteY3" fmla="*/ 3834581 h 3834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34581">
                <a:moveTo>
                  <a:pt x="0" y="0"/>
                </a:moveTo>
                <a:lnTo>
                  <a:pt x="12192000" y="0"/>
                </a:lnTo>
                <a:lnTo>
                  <a:pt x="12192000" y="3834581"/>
                </a:lnTo>
                <a:lnTo>
                  <a:pt x="0" y="383458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6823489-5FB9-4F73-A640-21DFD19D95CB}"/>
              </a:ext>
            </a:extLst>
          </p:cNvPr>
          <p:cNvSpPr/>
          <p:nvPr/>
        </p:nvSpPr>
        <p:spPr>
          <a:xfrm>
            <a:off x="4171" y="-30081"/>
            <a:ext cx="12192000" cy="3834581"/>
          </a:xfrm>
          <a:prstGeom prst="rect">
            <a:avLst/>
          </a:prstGeom>
          <a:gradFill flip="none" rotWithShape="1">
            <a:gsLst>
              <a:gs pos="3000">
                <a:schemeClr val="accent1">
                  <a:alpha val="70000"/>
                </a:schemeClr>
              </a:gs>
              <a:gs pos="100000">
                <a:schemeClr val="accent2">
                  <a:alpha val="86000"/>
                </a:schemeClr>
              </a:gs>
            </a:gsLst>
            <a:lin ang="2700000" scaled="1"/>
            <a:tileRect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217459A-2015-4C1C-8CA9-88210B2FC7AF}"/>
              </a:ext>
            </a:extLst>
          </p:cNvPr>
          <p:cNvSpPr/>
          <p:nvPr/>
        </p:nvSpPr>
        <p:spPr>
          <a:xfrm>
            <a:off x="1434950" y="2204067"/>
            <a:ext cx="1223364" cy="12233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A6FABB9-5E25-46C1-8008-6C8D3D4532B3}"/>
              </a:ext>
            </a:extLst>
          </p:cNvPr>
          <p:cNvSpPr/>
          <p:nvPr/>
        </p:nvSpPr>
        <p:spPr>
          <a:xfrm>
            <a:off x="5359412" y="2204067"/>
            <a:ext cx="1223364" cy="12233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AE29A2C-09AD-4B66-AB8F-C1F43F67DFA2}"/>
              </a:ext>
            </a:extLst>
          </p:cNvPr>
          <p:cNvSpPr/>
          <p:nvPr/>
        </p:nvSpPr>
        <p:spPr>
          <a:xfrm>
            <a:off x="9283874" y="2204067"/>
            <a:ext cx="1223364" cy="12233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0AE4236-4EAA-4ED3-9E33-DD2A267A80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415" y="2447604"/>
            <a:ext cx="730014" cy="730014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965070D5-C920-412F-AD9D-A2E58BA1A70F}"/>
              </a:ext>
            </a:extLst>
          </p:cNvPr>
          <p:cNvSpPr/>
          <p:nvPr/>
        </p:nvSpPr>
        <p:spPr>
          <a:xfrm>
            <a:off x="564510" y="4708168"/>
            <a:ext cx="3359790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fa-IR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055BBE5-5E64-4304-A5DD-81D2267D9959}"/>
              </a:ext>
            </a:extLst>
          </p:cNvPr>
          <p:cNvSpPr/>
          <p:nvPr/>
        </p:nvSpPr>
        <p:spPr>
          <a:xfrm>
            <a:off x="4493131" y="4708168"/>
            <a:ext cx="3359790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fa-IR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CD1173E-713D-42A1-932C-3FEC8EB42236}"/>
              </a:ext>
            </a:extLst>
          </p:cNvPr>
          <p:cNvSpPr/>
          <p:nvPr/>
        </p:nvSpPr>
        <p:spPr>
          <a:xfrm>
            <a:off x="8414459" y="4708168"/>
            <a:ext cx="3359790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fa-IR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145CBFB-C173-47D1-A41B-5E3C0B79C982}"/>
              </a:ext>
            </a:extLst>
          </p:cNvPr>
          <p:cNvSpPr/>
          <p:nvPr/>
        </p:nvSpPr>
        <p:spPr>
          <a:xfrm>
            <a:off x="1570264" y="4222924"/>
            <a:ext cx="9428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000" b="1" dirty="0">
                <a:latin typeface="Georgia" panose="02040502050405020303" pitchFamily="18" charset="0"/>
                <a:cs typeface="B Nazanin" panose="00000400000000000000" pitchFamily="2" charset="-78"/>
              </a:rPr>
              <a:t>چالش ها</a:t>
            </a:r>
            <a:endParaRPr lang="en-US" sz="20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8B18A47-B979-407B-8F17-AE1D913D4FEA}"/>
              </a:ext>
            </a:extLst>
          </p:cNvPr>
          <p:cNvSpPr/>
          <p:nvPr/>
        </p:nvSpPr>
        <p:spPr>
          <a:xfrm>
            <a:off x="5576592" y="4222924"/>
            <a:ext cx="7889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000" b="1" dirty="0">
                <a:latin typeface="Georgia" panose="02040502050405020303" pitchFamily="18" charset="0"/>
                <a:cs typeface="B Nazanin" panose="00000400000000000000" pitchFamily="2" charset="-78"/>
              </a:rPr>
              <a:t>راه حل</a:t>
            </a:r>
            <a:endParaRPr lang="en-US" sz="20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0D07CA3-C114-400A-917F-1BB4C15CDFE3}"/>
              </a:ext>
            </a:extLst>
          </p:cNvPr>
          <p:cNvSpPr/>
          <p:nvPr/>
        </p:nvSpPr>
        <p:spPr>
          <a:xfrm>
            <a:off x="9576469" y="4222924"/>
            <a:ext cx="6319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000" b="1" dirty="0">
                <a:latin typeface="Georgia" panose="02040502050405020303" pitchFamily="18" charset="0"/>
                <a:cs typeface="B Nazanin" panose="00000400000000000000" pitchFamily="2" charset="-78"/>
              </a:rPr>
              <a:t>نتایج</a:t>
            </a:r>
            <a:endParaRPr lang="en-US" sz="20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324568-4BAB-42C4-830E-61C83B402269}"/>
              </a:ext>
            </a:extLst>
          </p:cNvPr>
          <p:cNvSpPr/>
          <p:nvPr/>
        </p:nvSpPr>
        <p:spPr>
          <a:xfrm>
            <a:off x="3805950" y="455702"/>
            <a:ext cx="4580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B Nazanin" panose="00000400000000000000" pitchFamily="2" charset="-78"/>
              </a:rPr>
              <a:t>الگوی پاورپوینت مطالعه موردی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D2A382E-F97B-4F0E-B4B8-87DFCF5A599E}"/>
              </a:ext>
            </a:extLst>
          </p:cNvPr>
          <p:cNvCxnSpPr/>
          <p:nvPr/>
        </p:nvCxnSpPr>
        <p:spPr>
          <a:xfrm>
            <a:off x="3460396" y="1102033"/>
            <a:ext cx="5271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0A95DF2-24A5-49E8-A04A-336FE672BACF}"/>
              </a:ext>
            </a:extLst>
          </p:cNvPr>
          <p:cNvCxnSpPr/>
          <p:nvPr/>
        </p:nvCxnSpPr>
        <p:spPr>
          <a:xfrm>
            <a:off x="3924300" y="2104894"/>
            <a:ext cx="0" cy="1415433"/>
          </a:xfrm>
          <a:prstGeom prst="line">
            <a:avLst/>
          </a:prstGeom>
          <a:ln w="571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1210409-CB88-43C0-A2E4-15F23BD8A286}"/>
              </a:ext>
            </a:extLst>
          </p:cNvPr>
          <p:cNvCxnSpPr/>
          <p:nvPr/>
        </p:nvCxnSpPr>
        <p:spPr>
          <a:xfrm>
            <a:off x="8059572" y="2104894"/>
            <a:ext cx="0" cy="1415433"/>
          </a:xfrm>
          <a:prstGeom prst="line">
            <a:avLst/>
          </a:prstGeom>
          <a:ln w="571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oogle Shape;2113;p125">
            <a:extLst>
              <a:ext uri="{FF2B5EF4-FFF2-40B4-BE49-F238E27FC236}">
                <a16:creationId xmlns:a16="http://schemas.microsoft.com/office/drawing/2014/main" id="{70E3FFEE-6687-4858-52DE-F2E8DFFBAC8F}"/>
              </a:ext>
            </a:extLst>
          </p:cNvPr>
          <p:cNvGrpSpPr/>
          <p:nvPr/>
        </p:nvGrpSpPr>
        <p:grpSpPr>
          <a:xfrm>
            <a:off x="5710121" y="2436021"/>
            <a:ext cx="624950" cy="741597"/>
            <a:chOff x="5842825" y="1517900"/>
            <a:chExt cx="271775" cy="368925"/>
          </a:xfrm>
        </p:grpSpPr>
        <p:sp>
          <p:nvSpPr>
            <p:cNvPr id="24" name="Google Shape;2114;p125">
              <a:extLst>
                <a:ext uri="{FF2B5EF4-FFF2-40B4-BE49-F238E27FC236}">
                  <a16:creationId xmlns:a16="http://schemas.microsoft.com/office/drawing/2014/main" id="{A4C05E6F-BC89-7D8D-A27C-25C291F36CA5}"/>
                </a:ext>
              </a:extLst>
            </p:cNvPr>
            <p:cNvSpPr/>
            <p:nvPr/>
          </p:nvSpPr>
          <p:spPr>
            <a:xfrm>
              <a:off x="5842825" y="1517900"/>
              <a:ext cx="271775" cy="368925"/>
            </a:xfrm>
            <a:custGeom>
              <a:avLst/>
              <a:gdLst/>
              <a:ahLst/>
              <a:cxnLst/>
              <a:rect l="l" t="t" r="r" b="b"/>
              <a:pathLst>
                <a:path w="10871" h="14757" extrusionOk="0">
                  <a:moveTo>
                    <a:pt x="6477" y="4079"/>
                  </a:moveTo>
                  <a:cubicBezTo>
                    <a:pt x="6682" y="4079"/>
                    <a:pt x="6889" y="4140"/>
                    <a:pt x="6889" y="4589"/>
                  </a:cubicBezTo>
                  <a:cubicBezTo>
                    <a:pt x="6889" y="4891"/>
                    <a:pt x="6736" y="5199"/>
                    <a:pt x="6477" y="5199"/>
                  </a:cubicBezTo>
                  <a:cubicBezTo>
                    <a:pt x="6460" y="5199"/>
                    <a:pt x="6446" y="5199"/>
                    <a:pt x="6428" y="5196"/>
                  </a:cubicBezTo>
                  <a:lnTo>
                    <a:pt x="6428" y="4082"/>
                  </a:lnTo>
                  <a:cubicBezTo>
                    <a:pt x="6446" y="4079"/>
                    <a:pt x="6460" y="4079"/>
                    <a:pt x="6477" y="4079"/>
                  </a:cubicBezTo>
                  <a:close/>
                  <a:moveTo>
                    <a:pt x="875" y="4076"/>
                  </a:moveTo>
                  <a:cubicBezTo>
                    <a:pt x="890" y="4076"/>
                    <a:pt x="907" y="4079"/>
                    <a:pt x="924" y="4079"/>
                  </a:cubicBezTo>
                  <a:lnTo>
                    <a:pt x="924" y="5199"/>
                  </a:lnTo>
                  <a:cubicBezTo>
                    <a:pt x="907" y="5202"/>
                    <a:pt x="890" y="5202"/>
                    <a:pt x="875" y="5202"/>
                  </a:cubicBezTo>
                  <a:lnTo>
                    <a:pt x="875" y="5199"/>
                  </a:lnTo>
                  <a:cubicBezTo>
                    <a:pt x="616" y="5199"/>
                    <a:pt x="464" y="4888"/>
                    <a:pt x="464" y="4589"/>
                  </a:cubicBezTo>
                  <a:cubicBezTo>
                    <a:pt x="464" y="4137"/>
                    <a:pt x="671" y="4076"/>
                    <a:pt x="875" y="4076"/>
                  </a:cubicBezTo>
                  <a:close/>
                  <a:moveTo>
                    <a:pt x="10435" y="7378"/>
                  </a:moveTo>
                  <a:lnTo>
                    <a:pt x="10435" y="7810"/>
                  </a:lnTo>
                  <a:lnTo>
                    <a:pt x="5450" y="7813"/>
                  </a:lnTo>
                  <a:lnTo>
                    <a:pt x="5450" y="7378"/>
                  </a:lnTo>
                  <a:close/>
                  <a:moveTo>
                    <a:pt x="4655" y="2502"/>
                  </a:moveTo>
                  <a:cubicBezTo>
                    <a:pt x="4750" y="2813"/>
                    <a:pt x="4920" y="3195"/>
                    <a:pt x="5205" y="3452"/>
                  </a:cubicBezTo>
                  <a:cubicBezTo>
                    <a:pt x="5366" y="3598"/>
                    <a:pt x="5441" y="3846"/>
                    <a:pt x="5513" y="4091"/>
                  </a:cubicBezTo>
                  <a:cubicBezTo>
                    <a:pt x="5599" y="4376"/>
                    <a:pt x="5700" y="4718"/>
                    <a:pt x="5996" y="4831"/>
                  </a:cubicBezTo>
                  <a:lnTo>
                    <a:pt x="5996" y="5642"/>
                  </a:lnTo>
                  <a:cubicBezTo>
                    <a:pt x="5996" y="6106"/>
                    <a:pt x="5858" y="6561"/>
                    <a:pt x="5593" y="6946"/>
                  </a:cubicBezTo>
                  <a:lnTo>
                    <a:pt x="5234" y="6946"/>
                  </a:lnTo>
                  <a:cubicBezTo>
                    <a:pt x="5113" y="6946"/>
                    <a:pt x="5018" y="7041"/>
                    <a:pt x="5018" y="7162"/>
                  </a:cubicBezTo>
                  <a:lnTo>
                    <a:pt x="5018" y="7534"/>
                  </a:lnTo>
                  <a:cubicBezTo>
                    <a:pt x="4848" y="7652"/>
                    <a:pt x="4664" y="7750"/>
                    <a:pt x="4468" y="7822"/>
                  </a:cubicBezTo>
                  <a:cubicBezTo>
                    <a:pt x="4462" y="7822"/>
                    <a:pt x="4453" y="7824"/>
                    <a:pt x="4448" y="7827"/>
                  </a:cubicBezTo>
                  <a:cubicBezTo>
                    <a:pt x="4200" y="7917"/>
                    <a:pt x="3941" y="7960"/>
                    <a:pt x="3679" y="7960"/>
                  </a:cubicBezTo>
                  <a:lnTo>
                    <a:pt x="3673" y="7960"/>
                  </a:lnTo>
                  <a:cubicBezTo>
                    <a:pt x="2395" y="7957"/>
                    <a:pt x="1356" y="6921"/>
                    <a:pt x="1356" y="5642"/>
                  </a:cubicBezTo>
                  <a:lnTo>
                    <a:pt x="1356" y="5639"/>
                  </a:lnTo>
                  <a:lnTo>
                    <a:pt x="1356" y="4822"/>
                  </a:lnTo>
                  <a:cubicBezTo>
                    <a:pt x="1673" y="4718"/>
                    <a:pt x="1874" y="4514"/>
                    <a:pt x="1903" y="4255"/>
                  </a:cubicBezTo>
                  <a:cubicBezTo>
                    <a:pt x="1926" y="4039"/>
                    <a:pt x="2479" y="3115"/>
                    <a:pt x="3437" y="3026"/>
                  </a:cubicBezTo>
                  <a:cubicBezTo>
                    <a:pt x="4039" y="2971"/>
                    <a:pt x="4422" y="2726"/>
                    <a:pt x="4655" y="2502"/>
                  </a:cubicBezTo>
                  <a:close/>
                  <a:moveTo>
                    <a:pt x="5018" y="8046"/>
                  </a:moveTo>
                  <a:lnTo>
                    <a:pt x="5018" y="8697"/>
                  </a:lnTo>
                  <a:lnTo>
                    <a:pt x="4750" y="8662"/>
                  </a:lnTo>
                  <a:lnTo>
                    <a:pt x="4750" y="8176"/>
                  </a:lnTo>
                  <a:cubicBezTo>
                    <a:pt x="4842" y="8138"/>
                    <a:pt x="4931" y="8092"/>
                    <a:pt x="5018" y="8046"/>
                  </a:cubicBezTo>
                  <a:close/>
                  <a:moveTo>
                    <a:pt x="3037" y="8317"/>
                  </a:moveTo>
                  <a:cubicBezTo>
                    <a:pt x="3244" y="8366"/>
                    <a:pt x="3457" y="8392"/>
                    <a:pt x="3673" y="8392"/>
                  </a:cubicBezTo>
                  <a:lnTo>
                    <a:pt x="3673" y="8394"/>
                  </a:lnTo>
                  <a:lnTo>
                    <a:pt x="3679" y="8394"/>
                  </a:lnTo>
                  <a:cubicBezTo>
                    <a:pt x="3895" y="8394"/>
                    <a:pt x="4108" y="8371"/>
                    <a:pt x="4318" y="8320"/>
                  </a:cubicBezTo>
                  <a:lnTo>
                    <a:pt x="4318" y="8979"/>
                  </a:lnTo>
                  <a:cubicBezTo>
                    <a:pt x="4263" y="9324"/>
                    <a:pt x="4212" y="9647"/>
                    <a:pt x="4163" y="9949"/>
                  </a:cubicBezTo>
                  <a:cubicBezTo>
                    <a:pt x="4004" y="9995"/>
                    <a:pt x="3841" y="10018"/>
                    <a:pt x="3677" y="10018"/>
                  </a:cubicBezTo>
                  <a:cubicBezTo>
                    <a:pt x="3514" y="10018"/>
                    <a:pt x="3349" y="9995"/>
                    <a:pt x="3190" y="9949"/>
                  </a:cubicBezTo>
                  <a:cubicBezTo>
                    <a:pt x="3141" y="9647"/>
                    <a:pt x="3092" y="9321"/>
                    <a:pt x="3037" y="8979"/>
                  </a:cubicBezTo>
                  <a:lnTo>
                    <a:pt x="3037" y="8317"/>
                  </a:lnTo>
                  <a:close/>
                  <a:moveTo>
                    <a:pt x="4091" y="10412"/>
                  </a:moveTo>
                  <a:lnTo>
                    <a:pt x="4091" y="10412"/>
                  </a:lnTo>
                  <a:cubicBezTo>
                    <a:pt x="3901" y="11610"/>
                    <a:pt x="3768" y="12459"/>
                    <a:pt x="3676" y="13064"/>
                  </a:cubicBezTo>
                  <a:cubicBezTo>
                    <a:pt x="3584" y="12459"/>
                    <a:pt x="3452" y="11610"/>
                    <a:pt x="3262" y="10412"/>
                  </a:cubicBezTo>
                  <a:lnTo>
                    <a:pt x="3262" y="10412"/>
                  </a:lnTo>
                  <a:cubicBezTo>
                    <a:pt x="3398" y="10438"/>
                    <a:pt x="3537" y="10451"/>
                    <a:pt x="3675" y="10451"/>
                  </a:cubicBezTo>
                  <a:cubicBezTo>
                    <a:pt x="3814" y="10451"/>
                    <a:pt x="3953" y="10438"/>
                    <a:pt x="4091" y="10412"/>
                  </a:cubicBezTo>
                  <a:close/>
                  <a:moveTo>
                    <a:pt x="2617" y="9094"/>
                  </a:moveTo>
                  <a:cubicBezTo>
                    <a:pt x="2669" y="9439"/>
                    <a:pt x="2726" y="9791"/>
                    <a:pt x="2781" y="10142"/>
                  </a:cubicBezTo>
                  <a:cubicBezTo>
                    <a:pt x="2997" y="11506"/>
                    <a:pt x="3210" y="12865"/>
                    <a:pt x="3337" y="13709"/>
                  </a:cubicBezTo>
                  <a:lnTo>
                    <a:pt x="1874" y="11696"/>
                  </a:lnTo>
                  <a:lnTo>
                    <a:pt x="1998" y="11054"/>
                  </a:lnTo>
                  <a:cubicBezTo>
                    <a:pt x="2012" y="10968"/>
                    <a:pt x="1972" y="10879"/>
                    <a:pt x="1897" y="10833"/>
                  </a:cubicBezTo>
                  <a:lnTo>
                    <a:pt x="1506" y="10594"/>
                  </a:lnTo>
                  <a:lnTo>
                    <a:pt x="1583" y="9471"/>
                  </a:lnTo>
                  <a:lnTo>
                    <a:pt x="1583" y="9465"/>
                  </a:lnTo>
                  <a:lnTo>
                    <a:pt x="1598" y="9241"/>
                  </a:lnTo>
                  <a:lnTo>
                    <a:pt x="2617" y="9094"/>
                  </a:lnTo>
                  <a:close/>
                  <a:moveTo>
                    <a:pt x="4736" y="9097"/>
                  </a:moveTo>
                  <a:lnTo>
                    <a:pt x="5015" y="9137"/>
                  </a:lnTo>
                  <a:lnTo>
                    <a:pt x="5015" y="12333"/>
                  </a:lnTo>
                  <a:lnTo>
                    <a:pt x="4013" y="13711"/>
                  </a:lnTo>
                  <a:cubicBezTo>
                    <a:pt x="4128" y="12960"/>
                    <a:pt x="4318" y="11737"/>
                    <a:pt x="4569" y="10145"/>
                  </a:cubicBezTo>
                  <a:lnTo>
                    <a:pt x="4736" y="9097"/>
                  </a:lnTo>
                  <a:close/>
                  <a:moveTo>
                    <a:pt x="5015" y="13067"/>
                  </a:moveTo>
                  <a:lnTo>
                    <a:pt x="5015" y="14325"/>
                  </a:lnTo>
                  <a:lnTo>
                    <a:pt x="4099" y="14325"/>
                  </a:lnTo>
                  <a:lnTo>
                    <a:pt x="5015" y="13067"/>
                  </a:lnTo>
                  <a:close/>
                  <a:moveTo>
                    <a:pt x="3829" y="0"/>
                  </a:moveTo>
                  <a:cubicBezTo>
                    <a:pt x="2369" y="0"/>
                    <a:pt x="1724" y="587"/>
                    <a:pt x="1635" y="677"/>
                  </a:cubicBezTo>
                  <a:cubicBezTo>
                    <a:pt x="1612" y="697"/>
                    <a:pt x="1537" y="763"/>
                    <a:pt x="1437" y="867"/>
                  </a:cubicBezTo>
                  <a:cubicBezTo>
                    <a:pt x="1280" y="1023"/>
                    <a:pt x="1424" y="1237"/>
                    <a:pt x="1590" y="1237"/>
                  </a:cubicBezTo>
                  <a:cubicBezTo>
                    <a:pt x="1641" y="1237"/>
                    <a:pt x="1694" y="1217"/>
                    <a:pt x="1742" y="1169"/>
                  </a:cubicBezTo>
                  <a:cubicBezTo>
                    <a:pt x="1848" y="1062"/>
                    <a:pt x="1923" y="999"/>
                    <a:pt x="1926" y="999"/>
                  </a:cubicBezTo>
                  <a:cubicBezTo>
                    <a:pt x="1929" y="993"/>
                    <a:pt x="1935" y="987"/>
                    <a:pt x="1940" y="982"/>
                  </a:cubicBezTo>
                  <a:cubicBezTo>
                    <a:pt x="1946" y="976"/>
                    <a:pt x="2487" y="432"/>
                    <a:pt x="3829" y="432"/>
                  </a:cubicBezTo>
                  <a:cubicBezTo>
                    <a:pt x="5095" y="432"/>
                    <a:pt x="5317" y="1180"/>
                    <a:pt x="5326" y="1209"/>
                  </a:cubicBezTo>
                  <a:cubicBezTo>
                    <a:pt x="5340" y="1275"/>
                    <a:pt x="5389" y="1333"/>
                    <a:pt x="5452" y="1356"/>
                  </a:cubicBezTo>
                  <a:cubicBezTo>
                    <a:pt x="5458" y="1359"/>
                    <a:pt x="6074" y="1621"/>
                    <a:pt x="6290" y="2211"/>
                  </a:cubicBezTo>
                  <a:cubicBezTo>
                    <a:pt x="6460" y="2677"/>
                    <a:pt x="6353" y="3299"/>
                    <a:pt x="6299" y="3552"/>
                  </a:cubicBezTo>
                  <a:cubicBezTo>
                    <a:pt x="6126" y="3575"/>
                    <a:pt x="5996" y="3725"/>
                    <a:pt x="5996" y="3901"/>
                  </a:cubicBezTo>
                  <a:lnTo>
                    <a:pt x="5996" y="4180"/>
                  </a:lnTo>
                  <a:cubicBezTo>
                    <a:pt x="5973" y="4119"/>
                    <a:pt x="5953" y="4048"/>
                    <a:pt x="5927" y="3964"/>
                  </a:cubicBezTo>
                  <a:cubicBezTo>
                    <a:pt x="5844" y="3679"/>
                    <a:pt x="5746" y="3354"/>
                    <a:pt x="5493" y="3126"/>
                  </a:cubicBezTo>
                  <a:cubicBezTo>
                    <a:pt x="5185" y="2850"/>
                    <a:pt x="5044" y="2320"/>
                    <a:pt x="4998" y="2107"/>
                  </a:cubicBezTo>
                  <a:cubicBezTo>
                    <a:pt x="4969" y="1968"/>
                    <a:pt x="4850" y="1890"/>
                    <a:pt x="4729" y="1890"/>
                  </a:cubicBezTo>
                  <a:cubicBezTo>
                    <a:pt x="4645" y="1890"/>
                    <a:pt x="4561" y="1928"/>
                    <a:pt x="4505" y="2009"/>
                  </a:cubicBezTo>
                  <a:cubicBezTo>
                    <a:pt x="4373" y="2202"/>
                    <a:pt x="4056" y="2530"/>
                    <a:pt x="3397" y="2591"/>
                  </a:cubicBezTo>
                  <a:cubicBezTo>
                    <a:pt x="2764" y="2651"/>
                    <a:pt x="2300" y="2994"/>
                    <a:pt x="2024" y="3273"/>
                  </a:cubicBezTo>
                  <a:cubicBezTo>
                    <a:pt x="1722" y="3578"/>
                    <a:pt x="1500" y="3953"/>
                    <a:pt x="1474" y="4206"/>
                  </a:cubicBezTo>
                  <a:cubicBezTo>
                    <a:pt x="1465" y="4263"/>
                    <a:pt x="1419" y="4312"/>
                    <a:pt x="1356" y="4350"/>
                  </a:cubicBezTo>
                  <a:lnTo>
                    <a:pt x="1356" y="4004"/>
                  </a:lnTo>
                  <a:cubicBezTo>
                    <a:pt x="1356" y="3906"/>
                    <a:pt x="1316" y="3811"/>
                    <a:pt x="1244" y="3745"/>
                  </a:cubicBezTo>
                  <a:lnTo>
                    <a:pt x="1235" y="3739"/>
                  </a:lnTo>
                  <a:lnTo>
                    <a:pt x="1232" y="3734"/>
                  </a:lnTo>
                  <a:lnTo>
                    <a:pt x="1221" y="3725"/>
                  </a:lnTo>
                  <a:cubicBezTo>
                    <a:pt x="1177" y="3693"/>
                    <a:pt x="1129" y="3670"/>
                    <a:pt x="1077" y="3656"/>
                  </a:cubicBezTo>
                  <a:cubicBezTo>
                    <a:pt x="1065" y="3463"/>
                    <a:pt x="1039" y="3112"/>
                    <a:pt x="982" y="2600"/>
                  </a:cubicBezTo>
                  <a:cubicBezTo>
                    <a:pt x="956" y="2389"/>
                    <a:pt x="1031" y="2136"/>
                    <a:pt x="1203" y="1848"/>
                  </a:cubicBezTo>
                  <a:cubicBezTo>
                    <a:pt x="1264" y="1747"/>
                    <a:pt x="1232" y="1615"/>
                    <a:pt x="1129" y="1552"/>
                  </a:cubicBezTo>
                  <a:cubicBezTo>
                    <a:pt x="1094" y="1531"/>
                    <a:pt x="1056" y="1522"/>
                    <a:pt x="1018" y="1522"/>
                  </a:cubicBezTo>
                  <a:cubicBezTo>
                    <a:pt x="944" y="1522"/>
                    <a:pt x="872" y="1560"/>
                    <a:pt x="832" y="1626"/>
                  </a:cubicBezTo>
                  <a:cubicBezTo>
                    <a:pt x="610" y="1998"/>
                    <a:pt x="515" y="2340"/>
                    <a:pt x="553" y="2651"/>
                  </a:cubicBezTo>
                  <a:cubicBezTo>
                    <a:pt x="607" y="3141"/>
                    <a:pt x="633" y="3478"/>
                    <a:pt x="645" y="3668"/>
                  </a:cubicBezTo>
                  <a:cubicBezTo>
                    <a:pt x="250" y="3757"/>
                    <a:pt x="32" y="4082"/>
                    <a:pt x="32" y="4589"/>
                  </a:cubicBezTo>
                  <a:cubicBezTo>
                    <a:pt x="32" y="5185"/>
                    <a:pt x="394" y="5634"/>
                    <a:pt x="878" y="5634"/>
                  </a:cubicBezTo>
                  <a:cubicBezTo>
                    <a:pt x="892" y="5634"/>
                    <a:pt x="910" y="5634"/>
                    <a:pt x="927" y="5631"/>
                  </a:cubicBezTo>
                  <a:lnTo>
                    <a:pt x="927" y="5639"/>
                  </a:lnTo>
                  <a:cubicBezTo>
                    <a:pt x="927" y="6745"/>
                    <a:pt x="1589" y="7744"/>
                    <a:pt x="2605" y="8173"/>
                  </a:cubicBezTo>
                  <a:lnTo>
                    <a:pt x="2605" y="8659"/>
                  </a:lnTo>
                  <a:lnTo>
                    <a:pt x="1460" y="8823"/>
                  </a:lnTo>
                  <a:cubicBezTo>
                    <a:pt x="1304" y="8846"/>
                    <a:pt x="1186" y="8973"/>
                    <a:pt x="1175" y="9129"/>
                  </a:cubicBezTo>
                  <a:lnTo>
                    <a:pt x="1163" y="9327"/>
                  </a:lnTo>
                  <a:cubicBezTo>
                    <a:pt x="440" y="9788"/>
                    <a:pt x="3" y="10585"/>
                    <a:pt x="0" y="11443"/>
                  </a:cubicBezTo>
                  <a:lnTo>
                    <a:pt x="0" y="12911"/>
                  </a:lnTo>
                  <a:cubicBezTo>
                    <a:pt x="0" y="13032"/>
                    <a:pt x="98" y="13127"/>
                    <a:pt x="216" y="13127"/>
                  </a:cubicBezTo>
                  <a:cubicBezTo>
                    <a:pt x="337" y="13127"/>
                    <a:pt x="432" y="13032"/>
                    <a:pt x="432" y="12911"/>
                  </a:cubicBezTo>
                  <a:lnTo>
                    <a:pt x="432" y="11443"/>
                  </a:lnTo>
                  <a:cubicBezTo>
                    <a:pt x="435" y="10856"/>
                    <a:pt x="682" y="10294"/>
                    <a:pt x="1120" y="9900"/>
                  </a:cubicBezTo>
                  <a:lnTo>
                    <a:pt x="1120" y="9900"/>
                  </a:lnTo>
                  <a:lnTo>
                    <a:pt x="1065" y="10695"/>
                  </a:lnTo>
                  <a:cubicBezTo>
                    <a:pt x="1059" y="10775"/>
                    <a:pt x="1100" y="10850"/>
                    <a:pt x="1169" y="10893"/>
                  </a:cubicBezTo>
                  <a:lnTo>
                    <a:pt x="1543" y="11121"/>
                  </a:lnTo>
                  <a:lnTo>
                    <a:pt x="1434" y="11705"/>
                  </a:lnTo>
                  <a:cubicBezTo>
                    <a:pt x="1422" y="11765"/>
                    <a:pt x="1434" y="11826"/>
                    <a:pt x="1471" y="11875"/>
                  </a:cubicBezTo>
                  <a:lnTo>
                    <a:pt x="3253" y="14325"/>
                  </a:lnTo>
                  <a:lnTo>
                    <a:pt x="435" y="14325"/>
                  </a:lnTo>
                  <a:lnTo>
                    <a:pt x="435" y="13827"/>
                  </a:lnTo>
                  <a:cubicBezTo>
                    <a:pt x="435" y="13709"/>
                    <a:pt x="337" y="13611"/>
                    <a:pt x="219" y="13611"/>
                  </a:cubicBezTo>
                  <a:cubicBezTo>
                    <a:pt x="98" y="13611"/>
                    <a:pt x="3" y="13709"/>
                    <a:pt x="3" y="13827"/>
                  </a:cubicBezTo>
                  <a:lnTo>
                    <a:pt x="3" y="14541"/>
                  </a:lnTo>
                  <a:cubicBezTo>
                    <a:pt x="3" y="14659"/>
                    <a:pt x="98" y="14756"/>
                    <a:pt x="219" y="14756"/>
                  </a:cubicBezTo>
                  <a:lnTo>
                    <a:pt x="10654" y="14756"/>
                  </a:lnTo>
                  <a:cubicBezTo>
                    <a:pt x="10772" y="14756"/>
                    <a:pt x="10870" y="14659"/>
                    <a:pt x="10870" y="14541"/>
                  </a:cubicBezTo>
                  <a:lnTo>
                    <a:pt x="10870" y="10145"/>
                  </a:lnTo>
                  <a:cubicBezTo>
                    <a:pt x="10870" y="10027"/>
                    <a:pt x="10772" y="9929"/>
                    <a:pt x="10654" y="9929"/>
                  </a:cubicBezTo>
                  <a:cubicBezTo>
                    <a:pt x="10533" y="9929"/>
                    <a:pt x="10438" y="10027"/>
                    <a:pt x="10438" y="10145"/>
                  </a:cubicBezTo>
                  <a:lnTo>
                    <a:pt x="10438" y="14325"/>
                  </a:lnTo>
                  <a:lnTo>
                    <a:pt x="5450" y="14325"/>
                  </a:lnTo>
                  <a:lnTo>
                    <a:pt x="5450" y="8242"/>
                  </a:lnTo>
                  <a:lnTo>
                    <a:pt x="10435" y="8242"/>
                  </a:lnTo>
                  <a:lnTo>
                    <a:pt x="10435" y="9215"/>
                  </a:lnTo>
                  <a:cubicBezTo>
                    <a:pt x="10435" y="9333"/>
                    <a:pt x="10530" y="9431"/>
                    <a:pt x="10651" y="9431"/>
                  </a:cubicBezTo>
                  <a:cubicBezTo>
                    <a:pt x="10769" y="9431"/>
                    <a:pt x="10867" y="9333"/>
                    <a:pt x="10867" y="9215"/>
                  </a:cubicBezTo>
                  <a:lnTo>
                    <a:pt x="10867" y="7162"/>
                  </a:lnTo>
                  <a:cubicBezTo>
                    <a:pt x="10867" y="7041"/>
                    <a:pt x="10769" y="6946"/>
                    <a:pt x="10651" y="6946"/>
                  </a:cubicBezTo>
                  <a:lnTo>
                    <a:pt x="6100" y="6946"/>
                  </a:lnTo>
                  <a:cubicBezTo>
                    <a:pt x="6316" y="6543"/>
                    <a:pt x="6428" y="6094"/>
                    <a:pt x="6428" y="5639"/>
                  </a:cubicBezTo>
                  <a:lnTo>
                    <a:pt x="6428" y="5631"/>
                  </a:lnTo>
                  <a:lnTo>
                    <a:pt x="6477" y="5631"/>
                  </a:lnTo>
                  <a:cubicBezTo>
                    <a:pt x="6958" y="5631"/>
                    <a:pt x="7321" y="5182"/>
                    <a:pt x="7321" y="4589"/>
                  </a:cubicBezTo>
                  <a:cubicBezTo>
                    <a:pt x="7321" y="4085"/>
                    <a:pt x="7105" y="3760"/>
                    <a:pt x="6716" y="3670"/>
                  </a:cubicBezTo>
                  <a:cubicBezTo>
                    <a:pt x="6788" y="3357"/>
                    <a:pt x="6906" y="2643"/>
                    <a:pt x="6696" y="2064"/>
                  </a:cubicBezTo>
                  <a:cubicBezTo>
                    <a:pt x="6469" y="1439"/>
                    <a:pt x="5925" y="1108"/>
                    <a:pt x="5709" y="999"/>
                  </a:cubicBezTo>
                  <a:cubicBezTo>
                    <a:pt x="5593" y="723"/>
                    <a:pt x="5165" y="0"/>
                    <a:pt x="3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Google Shape;2115;p125">
              <a:extLst>
                <a:ext uri="{FF2B5EF4-FFF2-40B4-BE49-F238E27FC236}">
                  <a16:creationId xmlns:a16="http://schemas.microsoft.com/office/drawing/2014/main" id="{BB0D439C-3E2D-A74F-B51B-D51BF47F430F}"/>
                </a:ext>
              </a:extLst>
            </p:cNvPr>
            <p:cNvSpPr/>
            <p:nvPr/>
          </p:nvSpPr>
          <p:spPr>
            <a:xfrm>
              <a:off x="5999200" y="1738750"/>
              <a:ext cx="47600" cy="10825"/>
            </a:xfrm>
            <a:custGeom>
              <a:avLst/>
              <a:gdLst/>
              <a:ahLst/>
              <a:cxnLst/>
              <a:rect l="l" t="t" r="r" b="b"/>
              <a:pathLst>
                <a:path w="1904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688" y="433"/>
                  </a:lnTo>
                  <a:cubicBezTo>
                    <a:pt x="1806" y="433"/>
                    <a:pt x="1903" y="335"/>
                    <a:pt x="1903" y="217"/>
                  </a:cubicBezTo>
                  <a:cubicBezTo>
                    <a:pt x="1903" y="96"/>
                    <a:pt x="1806" y="1"/>
                    <a:pt x="16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2116;p125">
              <a:extLst>
                <a:ext uri="{FF2B5EF4-FFF2-40B4-BE49-F238E27FC236}">
                  <a16:creationId xmlns:a16="http://schemas.microsoft.com/office/drawing/2014/main" id="{1ACE70E7-7902-EBCB-7103-0CB3EE86347A}"/>
                </a:ext>
              </a:extLst>
            </p:cNvPr>
            <p:cNvSpPr/>
            <p:nvPr/>
          </p:nvSpPr>
          <p:spPr>
            <a:xfrm>
              <a:off x="5999200" y="17785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Google Shape;2117;p125">
              <a:extLst>
                <a:ext uri="{FF2B5EF4-FFF2-40B4-BE49-F238E27FC236}">
                  <a16:creationId xmlns:a16="http://schemas.microsoft.com/office/drawing/2014/main" id="{0F340C30-5FEB-B8AD-F203-8325858FEF40}"/>
                </a:ext>
              </a:extLst>
            </p:cNvPr>
            <p:cNvSpPr/>
            <p:nvPr/>
          </p:nvSpPr>
          <p:spPr>
            <a:xfrm>
              <a:off x="5999200" y="17993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9"/>
                    <a:pt x="1" y="217"/>
                  </a:cubicBezTo>
                  <a:cubicBezTo>
                    <a:pt x="1" y="338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8"/>
                    <a:pt x="3372" y="217"/>
                  </a:cubicBezTo>
                  <a:cubicBezTo>
                    <a:pt x="3372" y="99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Google Shape;2118;p125">
              <a:extLst>
                <a:ext uri="{FF2B5EF4-FFF2-40B4-BE49-F238E27FC236}">
                  <a16:creationId xmlns:a16="http://schemas.microsoft.com/office/drawing/2014/main" id="{BA9068B1-C686-B888-6D9E-2E5CF9D9945E}"/>
                </a:ext>
              </a:extLst>
            </p:cNvPr>
            <p:cNvSpPr/>
            <p:nvPr/>
          </p:nvSpPr>
          <p:spPr>
            <a:xfrm>
              <a:off x="5999200" y="18202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Google Shape;2119;p125">
              <a:extLst>
                <a:ext uri="{FF2B5EF4-FFF2-40B4-BE49-F238E27FC236}">
                  <a16:creationId xmlns:a16="http://schemas.microsoft.com/office/drawing/2014/main" id="{3F93A961-01EA-E08A-1010-37EF0C594012}"/>
                </a:ext>
              </a:extLst>
            </p:cNvPr>
            <p:cNvSpPr/>
            <p:nvPr/>
          </p:nvSpPr>
          <p:spPr>
            <a:xfrm>
              <a:off x="5999200" y="18410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7"/>
                    <a:pt x="3372" y="216"/>
                  </a:cubicBezTo>
                  <a:cubicBezTo>
                    <a:pt x="3372" y="98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Google Shape;2120;p125">
              <a:extLst>
                <a:ext uri="{FF2B5EF4-FFF2-40B4-BE49-F238E27FC236}">
                  <a16:creationId xmlns:a16="http://schemas.microsoft.com/office/drawing/2014/main" id="{90D64C7B-F52B-B64F-5E54-3508E0AACB54}"/>
                </a:ext>
              </a:extLst>
            </p:cNvPr>
            <p:cNvSpPr/>
            <p:nvPr/>
          </p:nvSpPr>
          <p:spPr>
            <a:xfrm>
              <a:off x="5896425" y="1633075"/>
              <a:ext cx="30900" cy="13275"/>
            </a:xfrm>
            <a:custGeom>
              <a:avLst/>
              <a:gdLst/>
              <a:ahLst/>
              <a:cxnLst/>
              <a:rect l="l" t="t" r="r" b="b"/>
              <a:pathLst>
                <a:path w="1236" h="531" extrusionOk="0">
                  <a:moveTo>
                    <a:pt x="619" y="0"/>
                  </a:moveTo>
                  <a:cubicBezTo>
                    <a:pt x="455" y="0"/>
                    <a:pt x="291" y="42"/>
                    <a:pt x="145" y="126"/>
                  </a:cubicBezTo>
                  <a:cubicBezTo>
                    <a:pt x="38" y="183"/>
                    <a:pt x="1" y="316"/>
                    <a:pt x="61" y="419"/>
                  </a:cubicBezTo>
                  <a:cubicBezTo>
                    <a:pt x="100" y="490"/>
                    <a:pt x="174" y="530"/>
                    <a:pt x="250" y="530"/>
                  </a:cubicBezTo>
                  <a:cubicBezTo>
                    <a:pt x="286" y="530"/>
                    <a:pt x="322" y="521"/>
                    <a:pt x="355" y="503"/>
                  </a:cubicBezTo>
                  <a:cubicBezTo>
                    <a:pt x="437" y="456"/>
                    <a:pt x="528" y="433"/>
                    <a:pt x="619" y="433"/>
                  </a:cubicBezTo>
                  <a:cubicBezTo>
                    <a:pt x="707" y="433"/>
                    <a:pt x="795" y="455"/>
                    <a:pt x="876" y="497"/>
                  </a:cubicBezTo>
                  <a:cubicBezTo>
                    <a:pt x="912" y="520"/>
                    <a:pt x="952" y="531"/>
                    <a:pt x="992" y="531"/>
                  </a:cubicBezTo>
                  <a:cubicBezTo>
                    <a:pt x="1063" y="531"/>
                    <a:pt x="1132" y="496"/>
                    <a:pt x="1172" y="431"/>
                  </a:cubicBezTo>
                  <a:cubicBezTo>
                    <a:pt x="1236" y="330"/>
                    <a:pt x="1207" y="195"/>
                    <a:pt x="1106" y="131"/>
                  </a:cubicBezTo>
                  <a:cubicBezTo>
                    <a:pt x="956" y="44"/>
                    <a:pt x="787" y="0"/>
                    <a:pt x="6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2121;p125">
              <a:extLst>
                <a:ext uri="{FF2B5EF4-FFF2-40B4-BE49-F238E27FC236}">
                  <a16:creationId xmlns:a16="http://schemas.microsoft.com/office/drawing/2014/main" id="{0CF230F1-2A86-096C-466A-E895E7C69F3B}"/>
                </a:ext>
              </a:extLst>
            </p:cNvPr>
            <p:cNvSpPr/>
            <p:nvPr/>
          </p:nvSpPr>
          <p:spPr>
            <a:xfrm>
              <a:off x="5942275" y="1633075"/>
              <a:ext cx="30825" cy="13225"/>
            </a:xfrm>
            <a:custGeom>
              <a:avLst/>
              <a:gdLst/>
              <a:ahLst/>
              <a:cxnLst/>
              <a:rect l="l" t="t" r="r" b="b"/>
              <a:pathLst>
                <a:path w="1233" h="529" extrusionOk="0">
                  <a:moveTo>
                    <a:pt x="617" y="0"/>
                  </a:moveTo>
                  <a:cubicBezTo>
                    <a:pt x="449" y="0"/>
                    <a:pt x="280" y="44"/>
                    <a:pt x="130" y="131"/>
                  </a:cubicBezTo>
                  <a:cubicBezTo>
                    <a:pt x="29" y="195"/>
                    <a:pt x="0" y="327"/>
                    <a:pt x="64" y="428"/>
                  </a:cubicBezTo>
                  <a:cubicBezTo>
                    <a:pt x="106" y="493"/>
                    <a:pt x="176" y="529"/>
                    <a:pt x="248" y="529"/>
                  </a:cubicBezTo>
                  <a:cubicBezTo>
                    <a:pt x="287" y="529"/>
                    <a:pt x="327" y="518"/>
                    <a:pt x="363" y="494"/>
                  </a:cubicBezTo>
                  <a:cubicBezTo>
                    <a:pt x="442" y="452"/>
                    <a:pt x="529" y="431"/>
                    <a:pt x="616" y="431"/>
                  </a:cubicBezTo>
                  <a:cubicBezTo>
                    <a:pt x="707" y="431"/>
                    <a:pt x="799" y="454"/>
                    <a:pt x="881" y="500"/>
                  </a:cubicBezTo>
                  <a:cubicBezTo>
                    <a:pt x="915" y="520"/>
                    <a:pt x="952" y="529"/>
                    <a:pt x="988" y="529"/>
                  </a:cubicBezTo>
                  <a:cubicBezTo>
                    <a:pt x="1063" y="529"/>
                    <a:pt x="1136" y="489"/>
                    <a:pt x="1175" y="419"/>
                  </a:cubicBezTo>
                  <a:cubicBezTo>
                    <a:pt x="1233" y="316"/>
                    <a:pt x="1198" y="183"/>
                    <a:pt x="1092" y="126"/>
                  </a:cubicBezTo>
                  <a:cubicBezTo>
                    <a:pt x="945" y="42"/>
                    <a:pt x="781" y="0"/>
                    <a:pt x="6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oogle Shape;1337;p49">
            <a:extLst>
              <a:ext uri="{FF2B5EF4-FFF2-40B4-BE49-F238E27FC236}">
                <a16:creationId xmlns:a16="http://schemas.microsoft.com/office/drawing/2014/main" id="{E8507BB8-CF07-3004-E3D2-5D33665DEA96}"/>
              </a:ext>
            </a:extLst>
          </p:cNvPr>
          <p:cNvGrpSpPr/>
          <p:nvPr/>
        </p:nvGrpSpPr>
        <p:grpSpPr>
          <a:xfrm>
            <a:off x="1636304" y="2374148"/>
            <a:ext cx="811200" cy="803470"/>
            <a:chOff x="750995" y="1426352"/>
            <a:chExt cx="351609" cy="412846"/>
          </a:xfrm>
        </p:grpSpPr>
        <p:sp>
          <p:nvSpPr>
            <p:cNvPr id="3" name="Google Shape;1338;p49">
              <a:extLst>
                <a:ext uri="{FF2B5EF4-FFF2-40B4-BE49-F238E27FC236}">
                  <a16:creationId xmlns:a16="http://schemas.microsoft.com/office/drawing/2014/main" id="{9F9E8D2B-2993-71BB-1B74-6B26042B8DDA}"/>
                </a:ext>
              </a:extLst>
            </p:cNvPr>
            <p:cNvSpPr/>
            <p:nvPr/>
          </p:nvSpPr>
          <p:spPr>
            <a:xfrm>
              <a:off x="928680" y="1449943"/>
              <a:ext cx="67636" cy="90349"/>
            </a:xfrm>
            <a:custGeom>
              <a:avLst/>
              <a:gdLst/>
              <a:ahLst/>
              <a:cxnLst/>
              <a:rect l="l" t="t" r="r" b="b"/>
              <a:pathLst>
                <a:path w="539" h="720" extrusionOk="0">
                  <a:moveTo>
                    <a:pt x="270" y="98"/>
                  </a:moveTo>
                  <a:cubicBezTo>
                    <a:pt x="361" y="98"/>
                    <a:pt x="441" y="221"/>
                    <a:pt x="441" y="361"/>
                  </a:cubicBezTo>
                  <a:cubicBezTo>
                    <a:pt x="441" y="501"/>
                    <a:pt x="361" y="624"/>
                    <a:pt x="270" y="624"/>
                  </a:cubicBezTo>
                  <a:cubicBezTo>
                    <a:pt x="178" y="624"/>
                    <a:pt x="98" y="501"/>
                    <a:pt x="98" y="361"/>
                  </a:cubicBezTo>
                  <a:cubicBezTo>
                    <a:pt x="97" y="221"/>
                    <a:pt x="178" y="98"/>
                    <a:pt x="270" y="98"/>
                  </a:cubicBezTo>
                  <a:close/>
                  <a:moveTo>
                    <a:pt x="270" y="1"/>
                  </a:moveTo>
                  <a:cubicBezTo>
                    <a:pt x="198" y="1"/>
                    <a:pt x="126" y="41"/>
                    <a:pt x="76" y="114"/>
                  </a:cubicBezTo>
                  <a:cubicBezTo>
                    <a:pt x="29" y="182"/>
                    <a:pt x="1" y="269"/>
                    <a:pt x="1" y="360"/>
                  </a:cubicBezTo>
                  <a:cubicBezTo>
                    <a:pt x="1" y="451"/>
                    <a:pt x="27" y="539"/>
                    <a:pt x="76" y="607"/>
                  </a:cubicBezTo>
                  <a:cubicBezTo>
                    <a:pt x="126" y="679"/>
                    <a:pt x="197" y="719"/>
                    <a:pt x="270" y="719"/>
                  </a:cubicBezTo>
                  <a:cubicBezTo>
                    <a:pt x="343" y="719"/>
                    <a:pt x="414" y="679"/>
                    <a:pt x="464" y="607"/>
                  </a:cubicBezTo>
                  <a:cubicBezTo>
                    <a:pt x="511" y="539"/>
                    <a:pt x="538" y="451"/>
                    <a:pt x="538" y="360"/>
                  </a:cubicBezTo>
                  <a:cubicBezTo>
                    <a:pt x="538" y="268"/>
                    <a:pt x="512" y="180"/>
                    <a:pt x="464" y="114"/>
                  </a:cubicBezTo>
                  <a:cubicBezTo>
                    <a:pt x="413" y="41"/>
                    <a:pt x="341" y="1"/>
                    <a:pt x="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" name="Google Shape;1339;p49">
              <a:extLst>
                <a:ext uri="{FF2B5EF4-FFF2-40B4-BE49-F238E27FC236}">
                  <a16:creationId xmlns:a16="http://schemas.microsoft.com/office/drawing/2014/main" id="{49ABF9A0-EAFB-FB1D-ECA1-BAA653E97E38}"/>
                </a:ext>
              </a:extLst>
            </p:cNvPr>
            <p:cNvSpPr/>
            <p:nvPr/>
          </p:nvSpPr>
          <p:spPr>
            <a:xfrm>
              <a:off x="750995" y="1426352"/>
              <a:ext cx="351609" cy="412846"/>
            </a:xfrm>
            <a:custGeom>
              <a:avLst/>
              <a:gdLst/>
              <a:ahLst/>
              <a:cxnLst/>
              <a:rect l="l" t="t" r="r" b="b"/>
              <a:pathLst>
                <a:path w="2802" h="3290" extrusionOk="0">
                  <a:moveTo>
                    <a:pt x="2703" y="101"/>
                  </a:moveTo>
                  <a:lnTo>
                    <a:pt x="2703" y="202"/>
                  </a:lnTo>
                  <a:cubicBezTo>
                    <a:pt x="2551" y="219"/>
                    <a:pt x="2433" y="349"/>
                    <a:pt x="2433" y="504"/>
                  </a:cubicBezTo>
                  <a:lnTo>
                    <a:pt x="2433" y="832"/>
                  </a:lnTo>
                  <a:lnTo>
                    <a:pt x="2381" y="832"/>
                  </a:lnTo>
                  <a:cubicBezTo>
                    <a:pt x="2372" y="832"/>
                    <a:pt x="2365" y="826"/>
                    <a:pt x="2365" y="816"/>
                  </a:cubicBezTo>
                  <a:lnTo>
                    <a:pt x="2365" y="486"/>
                  </a:lnTo>
                  <a:cubicBezTo>
                    <a:pt x="2365" y="289"/>
                    <a:pt x="2514" y="126"/>
                    <a:pt x="2703" y="101"/>
                  </a:cubicBezTo>
                  <a:close/>
                  <a:moveTo>
                    <a:pt x="2613" y="927"/>
                  </a:moveTo>
                  <a:lnTo>
                    <a:pt x="2613" y="1132"/>
                  </a:lnTo>
                  <a:lnTo>
                    <a:pt x="2456" y="1132"/>
                  </a:lnTo>
                  <a:lnTo>
                    <a:pt x="2456" y="927"/>
                  </a:lnTo>
                  <a:close/>
                  <a:moveTo>
                    <a:pt x="2703" y="1865"/>
                  </a:moveTo>
                  <a:lnTo>
                    <a:pt x="2703" y="1962"/>
                  </a:lnTo>
                  <a:lnTo>
                    <a:pt x="2365" y="1962"/>
                  </a:lnTo>
                  <a:lnTo>
                    <a:pt x="2365" y="1865"/>
                  </a:lnTo>
                  <a:close/>
                  <a:moveTo>
                    <a:pt x="2703" y="2057"/>
                  </a:moveTo>
                  <a:lnTo>
                    <a:pt x="2703" y="2884"/>
                  </a:lnTo>
                  <a:lnTo>
                    <a:pt x="2462" y="2884"/>
                  </a:lnTo>
                  <a:cubicBezTo>
                    <a:pt x="2494" y="2808"/>
                    <a:pt x="2511" y="2724"/>
                    <a:pt x="2511" y="2636"/>
                  </a:cubicBezTo>
                  <a:cubicBezTo>
                    <a:pt x="2511" y="2482"/>
                    <a:pt x="2456" y="2337"/>
                    <a:pt x="2365" y="2226"/>
                  </a:cubicBezTo>
                  <a:lnTo>
                    <a:pt x="2365" y="2057"/>
                  </a:lnTo>
                  <a:close/>
                  <a:moveTo>
                    <a:pt x="1684" y="96"/>
                  </a:moveTo>
                  <a:cubicBezTo>
                    <a:pt x="1783" y="96"/>
                    <a:pt x="1875" y="146"/>
                    <a:pt x="1943" y="233"/>
                  </a:cubicBezTo>
                  <a:cubicBezTo>
                    <a:pt x="2008" y="316"/>
                    <a:pt x="2043" y="430"/>
                    <a:pt x="2043" y="547"/>
                  </a:cubicBezTo>
                  <a:cubicBezTo>
                    <a:pt x="2043" y="665"/>
                    <a:pt x="2008" y="776"/>
                    <a:pt x="1943" y="861"/>
                  </a:cubicBezTo>
                  <a:cubicBezTo>
                    <a:pt x="1908" y="906"/>
                    <a:pt x="1867" y="940"/>
                    <a:pt x="1823" y="964"/>
                  </a:cubicBezTo>
                  <a:cubicBezTo>
                    <a:pt x="1780" y="986"/>
                    <a:pt x="1733" y="997"/>
                    <a:pt x="1684" y="997"/>
                  </a:cubicBezTo>
                  <a:cubicBezTo>
                    <a:pt x="1521" y="997"/>
                    <a:pt x="1383" y="1116"/>
                    <a:pt x="1358" y="1277"/>
                  </a:cubicBezTo>
                  <a:lnTo>
                    <a:pt x="1221" y="2147"/>
                  </a:lnTo>
                  <a:cubicBezTo>
                    <a:pt x="1220" y="2150"/>
                    <a:pt x="1220" y="2155"/>
                    <a:pt x="1221" y="2159"/>
                  </a:cubicBezTo>
                  <a:lnTo>
                    <a:pt x="1249" y="2400"/>
                  </a:lnTo>
                  <a:cubicBezTo>
                    <a:pt x="1221" y="2474"/>
                    <a:pt x="1205" y="2555"/>
                    <a:pt x="1205" y="2636"/>
                  </a:cubicBezTo>
                  <a:cubicBezTo>
                    <a:pt x="1205" y="2773"/>
                    <a:pt x="1247" y="2901"/>
                    <a:pt x="1321" y="3006"/>
                  </a:cubicBezTo>
                  <a:lnTo>
                    <a:pt x="1338" y="3166"/>
                  </a:lnTo>
                  <a:cubicBezTo>
                    <a:pt x="1257" y="3099"/>
                    <a:pt x="1195" y="3008"/>
                    <a:pt x="1162" y="2905"/>
                  </a:cubicBezTo>
                  <a:lnTo>
                    <a:pt x="938" y="2203"/>
                  </a:lnTo>
                  <a:lnTo>
                    <a:pt x="1070" y="2203"/>
                  </a:lnTo>
                  <a:cubicBezTo>
                    <a:pt x="1094" y="2203"/>
                    <a:pt x="1115" y="2184"/>
                    <a:pt x="1118" y="2162"/>
                  </a:cubicBezTo>
                  <a:lnTo>
                    <a:pt x="1300" y="928"/>
                  </a:lnTo>
                  <a:cubicBezTo>
                    <a:pt x="1317" y="804"/>
                    <a:pt x="1327" y="677"/>
                    <a:pt x="1327" y="550"/>
                  </a:cubicBezTo>
                  <a:lnTo>
                    <a:pt x="1327" y="432"/>
                  </a:lnTo>
                  <a:cubicBezTo>
                    <a:pt x="1327" y="405"/>
                    <a:pt x="1306" y="383"/>
                    <a:pt x="1279" y="383"/>
                  </a:cubicBezTo>
                  <a:lnTo>
                    <a:pt x="1222" y="383"/>
                  </a:lnTo>
                  <a:lnTo>
                    <a:pt x="1222" y="269"/>
                  </a:lnTo>
                  <a:lnTo>
                    <a:pt x="1377" y="269"/>
                  </a:lnTo>
                  <a:cubicBezTo>
                    <a:pt x="1393" y="269"/>
                    <a:pt x="1406" y="262"/>
                    <a:pt x="1416" y="248"/>
                  </a:cubicBezTo>
                  <a:cubicBezTo>
                    <a:pt x="1482" y="154"/>
                    <a:pt x="1581" y="96"/>
                    <a:pt x="1684" y="96"/>
                  </a:cubicBezTo>
                  <a:close/>
                  <a:moveTo>
                    <a:pt x="893" y="2382"/>
                  </a:moveTo>
                  <a:lnTo>
                    <a:pt x="1019" y="2775"/>
                  </a:lnTo>
                  <a:lnTo>
                    <a:pt x="959" y="2965"/>
                  </a:lnTo>
                  <a:cubicBezTo>
                    <a:pt x="932" y="3053"/>
                    <a:pt x="875" y="3127"/>
                    <a:pt x="801" y="3178"/>
                  </a:cubicBezTo>
                  <a:lnTo>
                    <a:pt x="893" y="2382"/>
                  </a:lnTo>
                  <a:close/>
                  <a:moveTo>
                    <a:pt x="2703" y="2979"/>
                  </a:moveTo>
                  <a:lnTo>
                    <a:pt x="2703" y="3021"/>
                  </a:lnTo>
                  <a:cubicBezTo>
                    <a:pt x="2703" y="3117"/>
                    <a:pt x="2627" y="3191"/>
                    <a:pt x="2535" y="3191"/>
                  </a:cubicBezTo>
                  <a:cubicBezTo>
                    <a:pt x="2493" y="3191"/>
                    <a:pt x="2453" y="3175"/>
                    <a:pt x="2422" y="3148"/>
                  </a:cubicBezTo>
                  <a:cubicBezTo>
                    <a:pt x="2391" y="3121"/>
                    <a:pt x="2372" y="3084"/>
                    <a:pt x="2366" y="3044"/>
                  </a:cubicBezTo>
                  <a:cubicBezTo>
                    <a:pt x="2384" y="3023"/>
                    <a:pt x="2397" y="3002"/>
                    <a:pt x="2412" y="2979"/>
                  </a:cubicBezTo>
                  <a:close/>
                  <a:moveTo>
                    <a:pt x="456" y="0"/>
                  </a:moveTo>
                  <a:cubicBezTo>
                    <a:pt x="327" y="0"/>
                    <a:pt x="209" y="62"/>
                    <a:pt x="122" y="174"/>
                  </a:cubicBezTo>
                  <a:cubicBezTo>
                    <a:pt x="44" y="274"/>
                    <a:pt x="1" y="408"/>
                    <a:pt x="1" y="547"/>
                  </a:cubicBezTo>
                  <a:cubicBezTo>
                    <a:pt x="1" y="687"/>
                    <a:pt x="44" y="819"/>
                    <a:pt x="122" y="921"/>
                  </a:cubicBezTo>
                  <a:cubicBezTo>
                    <a:pt x="209" y="1032"/>
                    <a:pt x="327" y="1095"/>
                    <a:pt x="456" y="1095"/>
                  </a:cubicBezTo>
                  <a:cubicBezTo>
                    <a:pt x="513" y="1095"/>
                    <a:pt x="566" y="1115"/>
                    <a:pt x="608" y="1151"/>
                  </a:cubicBezTo>
                  <a:cubicBezTo>
                    <a:pt x="650" y="1188"/>
                    <a:pt x="678" y="1237"/>
                    <a:pt x="687" y="1293"/>
                  </a:cubicBezTo>
                  <a:lnTo>
                    <a:pt x="708" y="1424"/>
                  </a:lnTo>
                  <a:cubicBezTo>
                    <a:pt x="711" y="1447"/>
                    <a:pt x="731" y="1464"/>
                    <a:pt x="755" y="1464"/>
                  </a:cubicBezTo>
                  <a:cubicBezTo>
                    <a:pt x="757" y="1464"/>
                    <a:pt x="760" y="1464"/>
                    <a:pt x="762" y="1464"/>
                  </a:cubicBezTo>
                  <a:cubicBezTo>
                    <a:pt x="788" y="1460"/>
                    <a:pt x="807" y="1435"/>
                    <a:pt x="803" y="1409"/>
                  </a:cubicBezTo>
                  <a:lnTo>
                    <a:pt x="782" y="1278"/>
                  </a:lnTo>
                  <a:cubicBezTo>
                    <a:pt x="771" y="1201"/>
                    <a:pt x="730" y="1130"/>
                    <a:pt x="671" y="1079"/>
                  </a:cubicBezTo>
                  <a:cubicBezTo>
                    <a:pt x="610" y="1028"/>
                    <a:pt x="535" y="1000"/>
                    <a:pt x="456" y="1000"/>
                  </a:cubicBezTo>
                  <a:cubicBezTo>
                    <a:pt x="358" y="1000"/>
                    <a:pt x="267" y="952"/>
                    <a:pt x="199" y="864"/>
                  </a:cubicBezTo>
                  <a:cubicBezTo>
                    <a:pt x="133" y="780"/>
                    <a:pt x="97" y="667"/>
                    <a:pt x="97" y="550"/>
                  </a:cubicBezTo>
                  <a:cubicBezTo>
                    <a:pt x="97" y="432"/>
                    <a:pt x="133" y="321"/>
                    <a:pt x="199" y="236"/>
                  </a:cubicBezTo>
                  <a:cubicBezTo>
                    <a:pt x="267" y="148"/>
                    <a:pt x="358" y="100"/>
                    <a:pt x="456" y="100"/>
                  </a:cubicBezTo>
                  <a:cubicBezTo>
                    <a:pt x="555" y="100"/>
                    <a:pt x="646" y="148"/>
                    <a:pt x="714" y="236"/>
                  </a:cubicBezTo>
                  <a:cubicBezTo>
                    <a:pt x="718" y="241"/>
                    <a:pt x="722" y="245"/>
                    <a:pt x="724" y="250"/>
                  </a:cubicBezTo>
                  <a:cubicBezTo>
                    <a:pt x="734" y="263"/>
                    <a:pt x="749" y="271"/>
                    <a:pt x="764" y="271"/>
                  </a:cubicBezTo>
                  <a:lnTo>
                    <a:pt x="918" y="271"/>
                  </a:lnTo>
                  <a:lnTo>
                    <a:pt x="918" y="384"/>
                  </a:lnTo>
                  <a:lnTo>
                    <a:pt x="864" y="384"/>
                  </a:lnTo>
                  <a:cubicBezTo>
                    <a:pt x="838" y="384"/>
                    <a:pt x="815" y="405"/>
                    <a:pt x="815" y="434"/>
                  </a:cubicBezTo>
                  <a:lnTo>
                    <a:pt x="815" y="551"/>
                  </a:lnTo>
                  <a:cubicBezTo>
                    <a:pt x="815" y="678"/>
                    <a:pt x="824" y="806"/>
                    <a:pt x="843" y="929"/>
                  </a:cubicBezTo>
                  <a:lnTo>
                    <a:pt x="1016" y="2107"/>
                  </a:lnTo>
                  <a:lnTo>
                    <a:pt x="914" y="2107"/>
                  </a:lnTo>
                  <a:lnTo>
                    <a:pt x="839" y="1631"/>
                  </a:lnTo>
                  <a:cubicBezTo>
                    <a:pt x="835" y="1608"/>
                    <a:pt x="814" y="1591"/>
                    <a:pt x="791" y="1591"/>
                  </a:cubicBezTo>
                  <a:cubicBezTo>
                    <a:pt x="788" y="1591"/>
                    <a:pt x="786" y="1591"/>
                    <a:pt x="783" y="1591"/>
                  </a:cubicBezTo>
                  <a:cubicBezTo>
                    <a:pt x="757" y="1594"/>
                    <a:pt x="739" y="1620"/>
                    <a:pt x="743" y="1646"/>
                  </a:cubicBezTo>
                  <a:lnTo>
                    <a:pt x="824" y="2155"/>
                  </a:lnTo>
                  <a:lnTo>
                    <a:pt x="702" y="3200"/>
                  </a:lnTo>
                  <a:cubicBezTo>
                    <a:pt x="698" y="3231"/>
                    <a:pt x="713" y="3259"/>
                    <a:pt x="738" y="3276"/>
                  </a:cubicBezTo>
                  <a:cubicBezTo>
                    <a:pt x="751" y="3285"/>
                    <a:pt x="766" y="3289"/>
                    <a:pt x="782" y="3289"/>
                  </a:cubicBezTo>
                  <a:cubicBezTo>
                    <a:pt x="796" y="3289"/>
                    <a:pt x="809" y="3285"/>
                    <a:pt x="822" y="3279"/>
                  </a:cubicBezTo>
                  <a:cubicBezTo>
                    <a:pt x="932" y="3216"/>
                    <a:pt x="1014" y="3113"/>
                    <a:pt x="1052" y="2993"/>
                  </a:cubicBezTo>
                  <a:lnTo>
                    <a:pt x="1071" y="2933"/>
                  </a:lnTo>
                  <a:cubicBezTo>
                    <a:pt x="1115" y="3069"/>
                    <a:pt x="1199" y="3185"/>
                    <a:pt x="1312" y="3270"/>
                  </a:cubicBezTo>
                  <a:cubicBezTo>
                    <a:pt x="1327" y="3280"/>
                    <a:pt x="1343" y="3285"/>
                    <a:pt x="1359" y="3285"/>
                  </a:cubicBezTo>
                  <a:cubicBezTo>
                    <a:pt x="1374" y="3285"/>
                    <a:pt x="1388" y="3281"/>
                    <a:pt x="1400" y="3275"/>
                  </a:cubicBezTo>
                  <a:cubicBezTo>
                    <a:pt x="1427" y="3259"/>
                    <a:pt x="1443" y="3228"/>
                    <a:pt x="1440" y="3196"/>
                  </a:cubicBezTo>
                  <a:lnTo>
                    <a:pt x="1432" y="3131"/>
                  </a:lnTo>
                  <a:lnTo>
                    <a:pt x="1432" y="3131"/>
                  </a:lnTo>
                  <a:cubicBezTo>
                    <a:pt x="1546" y="3231"/>
                    <a:pt x="1695" y="3289"/>
                    <a:pt x="1859" y="3289"/>
                  </a:cubicBezTo>
                  <a:cubicBezTo>
                    <a:pt x="2023" y="3289"/>
                    <a:pt x="2175" y="3228"/>
                    <a:pt x="2291" y="3126"/>
                  </a:cubicBezTo>
                  <a:cubicBezTo>
                    <a:pt x="2306" y="3163"/>
                    <a:pt x="2328" y="3194"/>
                    <a:pt x="2359" y="3221"/>
                  </a:cubicBezTo>
                  <a:cubicBezTo>
                    <a:pt x="2407" y="3264"/>
                    <a:pt x="2470" y="3288"/>
                    <a:pt x="2536" y="3288"/>
                  </a:cubicBezTo>
                  <a:cubicBezTo>
                    <a:pt x="2682" y="3288"/>
                    <a:pt x="2802" y="3169"/>
                    <a:pt x="2802" y="3022"/>
                  </a:cubicBezTo>
                  <a:lnTo>
                    <a:pt x="2802" y="1246"/>
                  </a:lnTo>
                  <a:cubicBezTo>
                    <a:pt x="2802" y="1190"/>
                    <a:pt x="2762" y="1146"/>
                    <a:pt x="2711" y="1136"/>
                  </a:cubicBezTo>
                  <a:lnTo>
                    <a:pt x="2711" y="926"/>
                  </a:lnTo>
                  <a:cubicBezTo>
                    <a:pt x="2762" y="916"/>
                    <a:pt x="2802" y="870"/>
                    <a:pt x="2802" y="816"/>
                  </a:cubicBezTo>
                  <a:lnTo>
                    <a:pt x="2802" y="708"/>
                  </a:lnTo>
                  <a:cubicBezTo>
                    <a:pt x="2802" y="682"/>
                    <a:pt x="2781" y="660"/>
                    <a:pt x="2753" y="660"/>
                  </a:cubicBezTo>
                  <a:cubicBezTo>
                    <a:pt x="2726" y="660"/>
                    <a:pt x="2704" y="681"/>
                    <a:pt x="2704" y="708"/>
                  </a:cubicBezTo>
                  <a:lnTo>
                    <a:pt x="2704" y="816"/>
                  </a:lnTo>
                  <a:cubicBezTo>
                    <a:pt x="2704" y="824"/>
                    <a:pt x="2698" y="832"/>
                    <a:pt x="2689" y="832"/>
                  </a:cubicBezTo>
                  <a:lnTo>
                    <a:pt x="2532" y="832"/>
                  </a:lnTo>
                  <a:lnTo>
                    <a:pt x="2532" y="504"/>
                  </a:lnTo>
                  <a:cubicBezTo>
                    <a:pt x="2532" y="400"/>
                    <a:pt x="2606" y="315"/>
                    <a:pt x="2704" y="299"/>
                  </a:cubicBezTo>
                  <a:lnTo>
                    <a:pt x="2704" y="483"/>
                  </a:lnTo>
                  <a:cubicBezTo>
                    <a:pt x="2703" y="509"/>
                    <a:pt x="2725" y="530"/>
                    <a:pt x="2752" y="530"/>
                  </a:cubicBezTo>
                  <a:cubicBezTo>
                    <a:pt x="2778" y="530"/>
                    <a:pt x="2800" y="509"/>
                    <a:pt x="2800" y="482"/>
                  </a:cubicBezTo>
                  <a:lnTo>
                    <a:pt x="2800" y="48"/>
                  </a:lnTo>
                  <a:cubicBezTo>
                    <a:pt x="2800" y="36"/>
                    <a:pt x="2795" y="24"/>
                    <a:pt x="2786" y="15"/>
                  </a:cubicBezTo>
                  <a:cubicBezTo>
                    <a:pt x="2777" y="5"/>
                    <a:pt x="2765" y="0"/>
                    <a:pt x="2752" y="0"/>
                  </a:cubicBezTo>
                  <a:cubicBezTo>
                    <a:pt x="2485" y="1"/>
                    <a:pt x="2269" y="219"/>
                    <a:pt x="2269" y="484"/>
                  </a:cubicBezTo>
                  <a:lnTo>
                    <a:pt x="2269" y="815"/>
                  </a:lnTo>
                  <a:cubicBezTo>
                    <a:pt x="2269" y="870"/>
                    <a:pt x="2307" y="915"/>
                    <a:pt x="2359" y="924"/>
                  </a:cubicBezTo>
                  <a:lnTo>
                    <a:pt x="2359" y="1134"/>
                  </a:lnTo>
                  <a:cubicBezTo>
                    <a:pt x="2307" y="1144"/>
                    <a:pt x="2269" y="1190"/>
                    <a:pt x="2269" y="1244"/>
                  </a:cubicBezTo>
                  <a:lnTo>
                    <a:pt x="2269" y="1414"/>
                  </a:lnTo>
                  <a:cubicBezTo>
                    <a:pt x="2269" y="1440"/>
                    <a:pt x="2290" y="1462"/>
                    <a:pt x="2317" y="1462"/>
                  </a:cubicBezTo>
                  <a:cubicBezTo>
                    <a:pt x="2343" y="1462"/>
                    <a:pt x="2365" y="1442"/>
                    <a:pt x="2365" y="1414"/>
                  </a:cubicBezTo>
                  <a:lnTo>
                    <a:pt x="2365" y="1244"/>
                  </a:lnTo>
                  <a:cubicBezTo>
                    <a:pt x="2365" y="1235"/>
                    <a:pt x="2373" y="1228"/>
                    <a:pt x="2381" y="1228"/>
                  </a:cubicBezTo>
                  <a:lnTo>
                    <a:pt x="2688" y="1228"/>
                  </a:lnTo>
                  <a:cubicBezTo>
                    <a:pt x="2697" y="1228"/>
                    <a:pt x="2703" y="1236"/>
                    <a:pt x="2703" y="1244"/>
                  </a:cubicBezTo>
                  <a:lnTo>
                    <a:pt x="2703" y="1766"/>
                  </a:lnTo>
                  <a:lnTo>
                    <a:pt x="2365" y="1766"/>
                  </a:lnTo>
                  <a:lnTo>
                    <a:pt x="2365" y="1639"/>
                  </a:lnTo>
                  <a:cubicBezTo>
                    <a:pt x="2365" y="1613"/>
                    <a:pt x="2344" y="1591"/>
                    <a:pt x="2317" y="1591"/>
                  </a:cubicBezTo>
                  <a:cubicBezTo>
                    <a:pt x="2291" y="1591"/>
                    <a:pt x="2269" y="1612"/>
                    <a:pt x="2269" y="1639"/>
                  </a:cubicBezTo>
                  <a:lnTo>
                    <a:pt x="2269" y="2128"/>
                  </a:lnTo>
                  <a:cubicBezTo>
                    <a:pt x="2155" y="2037"/>
                    <a:pt x="2013" y="1982"/>
                    <a:pt x="1857" y="1982"/>
                  </a:cubicBezTo>
                  <a:cubicBezTo>
                    <a:pt x="1776" y="1982"/>
                    <a:pt x="1698" y="1997"/>
                    <a:pt x="1623" y="2026"/>
                  </a:cubicBezTo>
                  <a:cubicBezTo>
                    <a:pt x="1598" y="2034"/>
                    <a:pt x="1587" y="2064"/>
                    <a:pt x="1595" y="2089"/>
                  </a:cubicBezTo>
                  <a:cubicBezTo>
                    <a:pt x="1602" y="2108"/>
                    <a:pt x="1622" y="2119"/>
                    <a:pt x="1641" y="2119"/>
                  </a:cubicBezTo>
                  <a:cubicBezTo>
                    <a:pt x="1647" y="2119"/>
                    <a:pt x="1652" y="2118"/>
                    <a:pt x="1658" y="2116"/>
                  </a:cubicBezTo>
                  <a:cubicBezTo>
                    <a:pt x="1723" y="2091"/>
                    <a:pt x="1789" y="2079"/>
                    <a:pt x="1859" y="2079"/>
                  </a:cubicBezTo>
                  <a:cubicBezTo>
                    <a:pt x="2165" y="2079"/>
                    <a:pt x="2415" y="2330"/>
                    <a:pt x="2415" y="2636"/>
                  </a:cubicBezTo>
                  <a:cubicBezTo>
                    <a:pt x="2415" y="2943"/>
                    <a:pt x="2165" y="3192"/>
                    <a:pt x="1859" y="3192"/>
                  </a:cubicBezTo>
                  <a:cubicBezTo>
                    <a:pt x="1552" y="3192"/>
                    <a:pt x="1302" y="2943"/>
                    <a:pt x="1302" y="2636"/>
                  </a:cubicBezTo>
                  <a:cubicBezTo>
                    <a:pt x="1302" y="2480"/>
                    <a:pt x="1368" y="2331"/>
                    <a:pt x="1483" y="2226"/>
                  </a:cubicBezTo>
                  <a:cubicBezTo>
                    <a:pt x="1503" y="2207"/>
                    <a:pt x="1504" y="2178"/>
                    <a:pt x="1485" y="2158"/>
                  </a:cubicBezTo>
                  <a:cubicBezTo>
                    <a:pt x="1476" y="2148"/>
                    <a:pt x="1463" y="2142"/>
                    <a:pt x="1450" y="2142"/>
                  </a:cubicBezTo>
                  <a:cubicBezTo>
                    <a:pt x="1438" y="2142"/>
                    <a:pt x="1426" y="2147"/>
                    <a:pt x="1417" y="2155"/>
                  </a:cubicBezTo>
                  <a:cubicBezTo>
                    <a:pt x="1384" y="2185"/>
                    <a:pt x="1356" y="2218"/>
                    <a:pt x="1330" y="2253"/>
                  </a:cubicBezTo>
                  <a:lnTo>
                    <a:pt x="1317" y="2155"/>
                  </a:lnTo>
                  <a:lnTo>
                    <a:pt x="1456" y="1293"/>
                  </a:lnTo>
                  <a:cubicBezTo>
                    <a:pt x="1473" y="1179"/>
                    <a:pt x="1571" y="1095"/>
                    <a:pt x="1687" y="1095"/>
                  </a:cubicBezTo>
                  <a:cubicBezTo>
                    <a:pt x="1751" y="1095"/>
                    <a:pt x="1813" y="1079"/>
                    <a:pt x="1871" y="1049"/>
                  </a:cubicBezTo>
                  <a:cubicBezTo>
                    <a:pt x="1927" y="1018"/>
                    <a:pt x="1977" y="975"/>
                    <a:pt x="2021" y="921"/>
                  </a:cubicBezTo>
                  <a:cubicBezTo>
                    <a:pt x="2100" y="819"/>
                    <a:pt x="2143" y="686"/>
                    <a:pt x="2143" y="547"/>
                  </a:cubicBezTo>
                  <a:cubicBezTo>
                    <a:pt x="2143" y="409"/>
                    <a:pt x="2100" y="274"/>
                    <a:pt x="2021" y="174"/>
                  </a:cubicBezTo>
                  <a:cubicBezTo>
                    <a:pt x="1934" y="63"/>
                    <a:pt x="1815" y="0"/>
                    <a:pt x="1687" y="0"/>
                  </a:cubicBezTo>
                  <a:cubicBezTo>
                    <a:pt x="1558" y="0"/>
                    <a:pt x="1441" y="62"/>
                    <a:pt x="1354" y="172"/>
                  </a:cubicBezTo>
                  <a:lnTo>
                    <a:pt x="1225" y="172"/>
                  </a:lnTo>
                  <a:cubicBezTo>
                    <a:pt x="1171" y="172"/>
                    <a:pt x="1128" y="215"/>
                    <a:pt x="1128" y="268"/>
                  </a:cubicBezTo>
                  <a:lnTo>
                    <a:pt x="1128" y="382"/>
                  </a:lnTo>
                  <a:cubicBezTo>
                    <a:pt x="1128" y="436"/>
                    <a:pt x="1171" y="479"/>
                    <a:pt x="1225" y="479"/>
                  </a:cubicBezTo>
                  <a:lnTo>
                    <a:pt x="1231" y="479"/>
                  </a:lnTo>
                  <a:lnTo>
                    <a:pt x="1231" y="549"/>
                  </a:lnTo>
                  <a:cubicBezTo>
                    <a:pt x="1231" y="670"/>
                    <a:pt x="1222" y="792"/>
                    <a:pt x="1205" y="912"/>
                  </a:cubicBezTo>
                  <a:lnTo>
                    <a:pt x="1071" y="1822"/>
                  </a:lnTo>
                  <a:lnTo>
                    <a:pt x="938" y="914"/>
                  </a:lnTo>
                  <a:cubicBezTo>
                    <a:pt x="921" y="793"/>
                    <a:pt x="912" y="672"/>
                    <a:pt x="912" y="549"/>
                  </a:cubicBezTo>
                  <a:lnTo>
                    <a:pt x="912" y="479"/>
                  </a:lnTo>
                  <a:lnTo>
                    <a:pt x="918" y="479"/>
                  </a:lnTo>
                  <a:cubicBezTo>
                    <a:pt x="972" y="479"/>
                    <a:pt x="1016" y="436"/>
                    <a:pt x="1016" y="382"/>
                  </a:cubicBezTo>
                  <a:lnTo>
                    <a:pt x="1016" y="268"/>
                  </a:lnTo>
                  <a:cubicBezTo>
                    <a:pt x="1016" y="215"/>
                    <a:pt x="972" y="172"/>
                    <a:pt x="918" y="172"/>
                  </a:cubicBezTo>
                  <a:lnTo>
                    <a:pt x="788" y="172"/>
                  </a:lnTo>
                  <a:cubicBezTo>
                    <a:pt x="702" y="60"/>
                    <a:pt x="584" y="0"/>
                    <a:pt x="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" name="Google Shape;1340;p49">
              <a:extLst>
                <a:ext uri="{FF2B5EF4-FFF2-40B4-BE49-F238E27FC236}">
                  <a16:creationId xmlns:a16="http://schemas.microsoft.com/office/drawing/2014/main" id="{A2093C3B-B8B3-DD5C-745D-7B89D062C13B}"/>
                </a:ext>
              </a:extLst>
            </p:cNvPr>
            <p:cNvSpPr/>
            <p:nvPr/>
          </p:nvSpPr>
          <p:spPr>
            <a:xfrm>
              <a:off x="774586" y="1449943"/>
              <a:ext cx="67385" cy="90349"/>
            </a:xfrm>
            <a:custGeom>
              <a:avLst/>
              <a:gdLst/>
              <a:ahLst/>
              <a:cxnLst/>
              <a:rect l="l" t="t" r="r" b="b"/>
              <a:pathLst>
                <a:path w="537" h="720" extrusionOk="0">
                  <a:moveTo>
                    <a:pt x="268" y="98"/>
                  </a:moveTo>
                  <a:cubicBezTo>
                    <a:pt x="359" y="98"/>
                    <a:pt x="440" y="221"/>
                    <a:pt x="440" y="361"/>
                  </a:cubicBezTo>
                  <a:cubicBezTo>
                    <a:pt x="440" y="501"/>
                    <a:pt x="359" y="624"/>
                    <a:pt x="268" y="624"/>
                  </a:cubicBezTo>
                  <a:cubicBezTo>
                    <a:pt x="176" y="624"/>
                    <a:pt x="96" y="501"/>
                    <a:pt x="96" y="361"/>
                  </a:cubicBezTo>
                  <a:cubicBezTo>
                    <a:pt x="96" y="221"/>
                    <a:pt x="176" y="98"/>
                    <a:pt x="268" y="98"/>
                  </a:cubicBezTo>
                  <a:close/>
                  <a:moveTo>
                    <a:pt x="268" y="1"/>
                  </a:moveTo>
                  <a:cubicBezTo>
                    <a:pt x="196" y="1"/>
                    <a:pt x="126" y="41"/>
                    <a:pt x="74" y="114"/>
                  </a:cubicBezTo>
                  <a:cubicBezTo>
                    <a:pt x="27" y="182"/>
                    <a:pt x="0" y="269"/>
                    <a:pt x="0" y="360"/>
                  </a:cubicBezTo>
                  <a:cubicBezTo>
                    <a:pt x="0" y="557"/>
                    <a:pt x="121" y="719"/>
                    <a:pt x="268" y="719"/>
                  </a:cubicBezTo>
                  <a:cubicBezTo>
                    <a:pt x="416" y="719"/>
                    <a:pt x="536" y="559"/>
                    <a:pt x="536" y="360"/>
                  </a:cubicBezTo>
                  <a:cubicBezTo>
                    <a:pt x="536" y="268"/>
                    <a:pt x="510" y="180"/>
                    <a:pt x="462" y="114"/>
                  </a:cubicBezTo>
                  <a:cubicBezTo>
                    <a:pt x="411" y="42"/>
                    <a:pt x="341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2" name="Google Shape;1341;p49">
              <a:extLst>
                <a:ext uri="{FF2B5EF4-FFF2-40B4-BE49-F238E27FC236}">
                  <a16:creationId xmlns:a16="http://schemas.microsoft.com/office/drawing/2014/main" id="{39CACEE4-A9F1-F96A-F672-2ADA5C909459}"/>
                </a:ext>
              </a:extLst>
            </p:cNvPr>
            <p:cNvSpPr/>
            <p:nvPr/>
          </p:nvSpPr>
          <p:spPr>
            <a:xfrm>
              <a:off x="937087" y="1710197"/>
              <a:ext cx="93988" cy="93988"/>
            </a:xfrm>
            <a:custGeom>
              <a:avLst/>
              <a:gdLst/>
              <a:ahLst/>
              <a:cxnLst/>
              <a:rect l="l" t="t" r="r" b="b"/>
              <a:pathLst>
                <a:path w="749" h="749" extrusionOk="0">
                  <a:moveTo>
                    <a:pt x="437" y="98"/>
                  </a:moveTo>
                  <a:lnTo>
                    <a:pt x="437" y="264"/>
                  </a:lnTo>
                  <a:cubicBezTo>
                    <a:pt x="437" y="290"/>
                    <a:pt x="458" y="313"/>
                    <a:pt x="486" y="313"/>
                  </a:cubicBezTo>
                  <a:lnTo>
                    <a:pt x="652" y="313"/>
                  </a:lnTo>
                  <a:lnTo>
                    <a:pt x="652" y="437"/>
                  </a:lnTo>
                  <a:lnTo>
                    <a:pt x="486" y="437"/>
                  </a:lnTo>
                  <a:cubicBezTo>
                    <a:pt x="460" y="437"/>
                    <a:pt x="437" y="458"/>
                    <a:pt x="437" y="486"/>
                  </a:cubicBezTo>
                  <a:lnTo>
                    <a:pt x="437" y="651"/>
                  </a:lnTo>
                  <a:lnTo>
                    <a:pt x="312" y="651"/>
                  </a:lnTo>
                  <a:lnTo>
                    <a:pt x="312" y="486"/>
                  </a:lnTo>
                  <a:cubicBezTo>
                    <a:pt x="312" y="460"/>
                    <a:pt x="291" y="437"/>
                    <a:pt x="264" y="437"/>
                  </a:cubicBezTo>
                  <a:lnTo>
                    <a:pt x="97" y="437"/>
                  </a:lnTo>
                  <a:lnTo>
                    <a:pt x="97" y="313"/>
                  </a:lnTo>
                  <a:lnTo>
                    <a:pt x="264" y="313"/>
                  </a:lnTo>
                  <a:cubicBezTo>
                    <a:pt x="290" y="313"/>
                    <a:pt x="312" y="292"/>
                    <a:pt x="312" y="264"/>
                  </a:cubicBezTo>
                  <a:lnTo>
                    <a:pt x="312" y="98"/>
                  </a:lnTo>
                  <a:close/>
                  <a:moveTo>
                    <a:pt x="264" y="1"/>
                  </a:moveTo>
                  <a:cubicBezTo>
                    <a:pt x="238" y="1"/>
                    <a:pt x="216" y="22"/>
                    <a:pt x="216" y="49"/>
                  </a:cubicBezTo>
                  <a:lnTo>
                    <a:pt x="216" y="216"/>
                  </a:lnTo>
                  <a:lnTo>
                    <a:pt x="49" y="216"/>
                  </a:lnTo>
                  <a:cubicBezTo>
                    <a:pt x="23" y="216"/>
                    <a:pt x="1" y="237"/>
                    <a:pt x="1" y="264"/>
                  </a:cubicBezTo>
                  <a:lnTo>
                    <a:pt x="1" y="486"/>
                  </a:lnTo>
                  <a:cubicBezTo>
                    <a:pt x="1" y="512"/>
                    <a:pt x="22" y="534"/>
                    <a:pt x="49" y="534"/>
                  </a:cubicBezTo>
                  <a:lnTo>
                    <a:pt x="216" y="534"/>
                  </a:lnTo>
                  <a:lnTo>
                    <a:pt x="216" y="701"/>
                  </a:lnTo>
                  <a:cubicBezTo>
                    <a:pt x="216" y="727"/>
                    <a:pt x="237" y="749"/>
                    <a:pt x="264" y="749"/>
                  </a:cubicBezTo>
                  <a:lnTo>
                    <a:pt x="486" y="749"/>
                  </a:lnTo>
                  <a:cubicBezTo>
                    <a:pt x="512" y="749"/>
                    <a:pt x="534" y="728"/>
                    <a:pt x="534" y="701"/>
                  </a:cubicBezTo>
                  <a:lnTo>
                    <a:pt x="534" y="534"/>
                  </a:lnTo>
                  <a:lnTo>
                    <a:pt x="701" y="534"/>
                  </a:lnTo>
                  <a:cubicBezTo>
                    <a:pt x="727" y="534"/>
                    <a:pt x="749" y="513"/>
                    <a:pt x="749" y="486"/>
                  </a:cubicBezTo>
                  <a:lnTo>
                    <a:pt x="749" y="264"/>
                  </a:lnTo>
                  <a:cubicBezTo>
                    <a:pt x="749" y="238"/>
                    <a:pt x="728" y="216"/>
                    <a:pt x="701" y="216"/>
                  </a:cubicBezTo>
                  <a:lnTo>
                    <a:pt x="534" y="216"/>
                  </a:lnTo>
                  <a:lnTo>
                    <a:pt x="534" y="49"/>
                  </a:lnTo>
                  <a:cubicBezTo>
                    <a:pt x="534" y="22"/>
                    <a:pt x="512" y="1"/>
                    <a:pt x="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83317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AE22BFB-F4EC-474B-87E7-8D6176BE29B6}"/>
              </a:ext>
            </a:extLst>
          </p:cNvPr>
          <p:cNvSpPr/>
          <p:nvPr/>
        </p:nvSpPr>
        <p:spPr>
          <a:xfrm>
            <a:off x="3525716" y="2335804"/>
            <a:ext cx="6881446" cy="3245198"/>
          </a:xfrm>
          <a:custGeom>
            <a:avLst/>
            <a:gdLst>
              <a:gd name="connsiteX0" fmla="*/ 1719943 w 5105400"/>
              <a:gd name="connsiteY0" fmla="*/ 3341914 h 3341914"/>
              <a:gd name="connsiteX1" fmla="*/ 0 w 5105400"/>
              <a:gd name="connsiteY1" fmla="*/ 1872343 h 3341914"/>
              <a:gd name="connsiteX2" fmla="*/ 1654629 w 5105400"/>
              <a:gd name="connsiteY2" fmla="*/ 0 h 3341914"/>
              <a:gd name="connsiteX3" fmla="*/ 3581400 w 5105400"/>
              <a:gd name="connsiteY3" fmla="*/ 1654628 h 3341914"/>
              <a:gd name="connsiteX4" fmla="*/ 5105400 w 5105400"/>
              <a:gd name="connsiteY4" fmla="*/ 152400 h 3341914"/>
              <a:gd name="connsiteX5" fmla="*/ 5105400 w 5105400"/>
              <a:gd name="connsiteY5" fmla="*/ 152400 h 3341914"/>
              <a:gd name="connsiteX0" fmla="*/ 1684774 w 5105400"/>
              <a:gd name="connsiteY0" fmla="*/ 3297952 h 3297952"/>
              <a:gd name="connsiteX1" fmla="*/ 0 w 5105400"/>
              <a:gd name="connsiteY1" fmla="*/ 1872343 h 3297952"/>
              <a:gd name="connsiteX2" fmla="*/ 1654629 w 5105400"/>
              <a:gd name="connsiteY2" fmla="*/ 0 h 3297952"/>
              <a:gd name="connsiteX3" fmla="*/ 3581400 w 5105400"/>
              <a:gd name="connsiteY3" fmla="*/ 1654628 h 3297952"/>
              <a:gd name="connsiteX4" fmla="*/ 5105400 w 5105400"/>
              <a:gd name="connsiteY4" fmla="*/ 152400 h 3297952"/>
              <a:gd name="connsiteX5" fmla="*/ 5105400 w 5105400"/>
              <a:gd name="connsiteY5" fmla="*/ 152400 h 3297952"/>
              <a:gd name="connsiteX0" fmla="*/ 2247481 w 5668107"/>
              <a:gd name="connsiteY0" fmla="*/ 3297952 h 3297952"/>
              <a:gd name="connsiteX1" fmla="*/ 0 w 5668107"/>
              <a:gd name="connsiteY1" fmla="*/ 1881135 h 3297952"/>
              <a:gd name="connsiteX2" fmla="*/ 2217336 w 5668107"/>
              <a:gd name="connsiteY2" fmla="*/ 0 h 3297952"/>
              <a:gd name="connsiteX3" fmla="*/ 4144107 w 5668107"/>
              <a:gd name="connsiteY3" fmla="*/ 1654628 h 3297952"/>
              <a:gd name="connsiteX4" fmla="*/ 5668107 w 5668107"/>
              <a:gd name="connsiteY4" fmla="*/ 152400 h 3297952"/>
              <a:gd name="connsiteX5" fmla="*/ 5668107 w 5668107"/>
              <a:gd name="connsiteY5" fmla="*/ 152400 h 3297952"/>
              <a:gd name="connsiteX0" fmla="*/ 2247481 w 5668107"/>
              <a:gd name="connsiteY0" fmla="*/ 3297952 h 3297952"/>
              <a:gd name="connsiteX1" fmla="*/ 0 w 5668107"/>
              <a:gd name="connsiteY1" fmla="*/ 1881135 h 3297952"/>
              <a:gd name="connsiteX2" fmla="*/ 2217336 w 5668107"/>
              <a:gd name="connsiteY2" fmla="*/ 0 h 3297952"/>
              <a:gd name="connsiteX3" fmla="*/ 4504591 w 5668107"/>
              <a:gd name="connsiteY3" fmla="*/ 1672213 h 3297952"/>
              <a:gd name="connsiteX4" fmla="*/ 5668107 w 5668107"/>
              <a:gd name="connsiteY4" fmla="*/ 152400 h 3297952"/>
              <a:gd name="connsiteX5" fmla="*/ 5668107 w 5668107"/>
              <a:gd name="connsiteY5" fmla="*/ 152400 h 3297952"/>
              <a:gd name="connsiteX0" fmla="*/ 2247481 w 5668107"/>
              <a:gd name="connsiteY0" fmla="*/ 3166067 h 3166067"/>
              <a:gd name="connsiteX1" fmla="*/ 0 w 5668107"/>
              <a:gd name="connsiteY1" fmla="*/ 1749250 h 3166067"/>
              <a:gd name="connsiteX2" fmla="*/ 2305259 w 5668107"/>
              <a:gd name="connsiteY2" fmla="*/ 0 h 3166067"/>
              <a:gd name="connsiteX3" fmla="*/ 4504591 w 5668107"/>
              <a:gd name="connsiteY3" fmla="*/ 1540328 h 3166067"/>
              <a:gd name="connsiteX4" fmla="*/ 5668107 w 5668107"/>
              <a:gd name="connsiteY4" fmla="*/ 20515 h 3166067"/>
              <a:gd name="connsiteX5" fmla="*/ 5668107 w 5668107"/>
              <a:gd name="connsiteY5" fmla="*/ 20515 h 3166067"/>
              <a:gd name="connsiteX0" fmla="*/ 2247481 w 6942991"/>
              <a:gd name="connsiteY0" fmla="*/ 3166067 h 3166067"/>
              <a:gd name="connsiteX1" fmla="*/ 0 w 6942991"/>
              <a:gd name="connsiteY1" fmla="*/ 1749250 h 3166067"/>
              <a:gd name="connsiteX2" fmla="*/ 2305259 w 6942991"/>
              <a:gd name="connsiteY2" fmla="*/ 0 h 3166067"/>
              <a:gd name="connsiteX3" fmla="*/ 4504591 w 6942991"/>
              <a:gd name="connsiteY3" fmla="*/ 1540328 h 3166067"/>
              <a:gd name="connsiteX4" fmla="*/ 5668107 w 6942991"/>
              <a:gd name="connsiteY4" fmla="*/ 20515 h 3166067"/>
              <a:gd name="connsiteX5" fmla="*/ 6942991 w 6942991"/>
              <a:gd name="connsiteY5" fmla="*/ 20515 h 3166067"/>
              <a:gd name="connsiteX0" fmla="*/ 2247481 w 5668107"/>
              <a:gd name="connsiteY0" fmla="*/ 3166067 h 3166067"/>
              <a:gd name="connsiteX1" fmla="*/ 0 w 5668107"/>
              <a:gd name="connsiteY1" fmla="*/ 1749250 h 3166067"/>
              <a:gd name="connsiteX2" fmla="*/ 2305259 w 5668107"/>
              <a:gd name="connsiteY2" fmla="*/ 0 h 3166067"/>
              <a:gd name="connsiteX3" fmla="*/ 4504591 w 5668107"/>
              <a:gd name="connsiteY3" fmla="*/ 1540328 h 3166067"/>
              <a:gd name="connsiteX4" fmla="*/ 5668107 w 5668107"/>
              <a:gd name="connsiteY4" fmla="*/ 20515 h 3166067"/>
              <a:gd name="connsiteX0" fmla="*/ 2247481 w 6855069"/>
              <a:gd name="connsiteY0" fmla="*/ 3166067 h 3166067"/>
              <a:gd name="connsiteX1" fmla="*/ 0 w 6855069"/>
              <a:gd name="connsiteY1" fmla="*/ 1749250 h 3166067"/>
              <a:gd name="connsiteX2" fmla="*/ 2305259 w 6855069"/>
              <a:gd name="connsiteY2" fmla="*/ 0 h 3166067"/>
              <a:gd name="connsiteX3" fmla="*/ 4504591 w 6855069"/>
              <a:gd name="connsiteY3" fmla="*/ 1540328 h 3166067"/>
              <a:gd name="connsiteX4" fmla="*/ 6855069 w 6855069"/>
              <a:gd name="connsiteY4" fmla="*/ 11723 h 3166067"/>
              <a:gd name="connsiteX0" fmla="*/ 2247481 w 6855069"/>
              <a:gd name="connsiteY0" fmla="*/ 3166067 h 3166067"/>
              <a:gd name="connsiteX1" fmla="*/ 0 w 6855069"/>
              <a:gd name="connsiteY1" fmla="*/ 1749250 h 3166067"/>
              <a:gd name="connsiteX2" fmla="*/ 2270089 w 6855069"/>
              <a:gd name="connsiteY2" fmla="*/ 0 h 3166067"/>
              <a:gd name="connsiteX3" fmla="*/ 4504591 w 6855069"/>
              <a:gd name="connsiteY3" fmla="*/ 1540328 h 3166067"/>
              <a:gd name="connsiteX4" fmla="*/ 6855069 w 6855069"/>
              <a:gd name="connsiteY4" fmla="*/ 11723 h 3166067"/>
              <a:gd name="connsiteX0" fmla="*/ 2247481 w 6855069"/>
              <a:gd name="connsiteY0" fmla="*/ 3166067 h 3166067"/>
              <a:gd name="connsiteX1" fmla="*/ 0 w 6855069"/>
              <a:gd name="connsiteY1" fmla="*/ 1749250 h 3166067"/>
              <a:gd name="connsiteX2" fmla="*/ 2270089 w 6855069"/>
              <a:gd name="connsiteY2" fmla="*/ 0 h 3166067"/>
              <a:gd name="connsiteX3" fmla="*/ 4557345 w 6855069"/>
              <a:gd name="connsiteY3" fmla="*/ 1637043 h 3166067"/>
              <a:gd name="connsiteX4" fmla="*/ 6855069 w 6855069"/>
              <a:gd name="connsiteY4" fmla="*/ 11723 h 3166067"/>
              <a:gd name="connsiteX0" fmla="*/ 2282650 w 6855069"/>
              <a:gd name="connsiteY0" fmla="*/ 3245198 h 3245198"/>
              <a:gd name="connsiteX1" fmla="*/ 0 w 6855069"/>
              <a:gd name="connsiteY1" fmla="*/ 1749250 h 3245198"/>
              <a:gd name="connsiteX2" fmla="*/ 2270089 w 6855069"/>
              <a:gd name="connsiteY2" fmla="*/ 0 h 3245198"/>
              <a:gd name="connsiteX3" fmla="*/ 4557345 w 6855069"/>
              <a:gd name="connsiteY3" fmla="*/ 1637043 h 3245198"/>
              <a:gd name="connsiteX4" fmla="*/ 6855069 w 6855069"/>
              <a:gd name="connsiteY4" fmla="*/ 11723 h 3245198"/>
              <a:gd name="connsiteX0" fmla="*/ 2309027 w 6881446"/>
              <a:gd name="connsiteY0" fmla="*/ 3245198 h 3245198"/>
              <a:gd name="connsiteX1" fmla="*/ 0 w 6881446"/>
              <a:gd name="connsiteY1" fmla="*/ 1617366 h 3245198"/>
              <a:gd name="connsiteX2" fmla="*/ 2296466 w 6881446"/>
              <a:gd name="connsiteY2" fmla="*/ 0 h 3245198"/>
              <a:gd name="connsiteX3" fmla="*/ 4583722 w 6881446"/>
              <a:gd name="connsiteY3" fmla="*/ 1637043 h 3245198"/>
              <a:gd name="connsiteX4" fmla="*/ 6881446 w 6881446"/>
              <a:gd name="connsiteY4" fmla="*/ 11723 h 3245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81446" h="3245198">
                <a:moveTo>
                  <a:pt x="2309027" y="3245198"/>
                </a:moveTo>
                <a:lnTo>
                  <a:pt x="0" y="1617366"/>
                </a:lnTo>
                <a:lnTo>
                  <a:pt x="2296466" y="0"/>
                </a:lnTo>
                <a:lnTo>
                  <a:pt x="4583722" y="1637043"/>
                </a:lnTo>
                <a:lnTo>
                  <a:pt x="6881446" y="11723"/>
                </a:lnTo>
              </a:path>
            </a:pathLst>
          </a:custGeom>
          <a:ln w="349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Oval 2">
            <a:extLst>
              <a:ext uri="{FF2B5EF4-FFF2-40B4-BE49-F238E27FC236}">
                <a16:creationId xmlns:a16="http://schemas.microsoft.com/office/drawing/2014/main" id="{173195DE-FCD1-41AF-9DA3-426E78734BF7}"/>
              </a:ext>
            </a:extLst>
          </p:cNvPr>
          <p:cNvSpPr/>
          <p:nvPr/>
        </p:nvSpPr>
        <p:spPr>
          <a:xfrm>
            <a:off x="5458170" y="1974913"/>
            <a:ext cx="720000" cy="72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Oval 75">
            <a:extLst>
              <a:ext uri="{FF2B5EF4-FFF2-40B4-BE49-F238E27FC236}">
                <a16:creationId xmlns:a16="http://schemas.microsoft.com/office/drawing/2014/main" id="{CFEEA0C5-DC3F-4DAE-8461-E721A0F05D01}"/>
              </a:ext>
            </a:extLst>
          </p:cNvPr>
          <p:cNvSpPr/>
          <p:nvPr/>
        </p:nvSpPr>
        <p:spPr>
          <a:xfrm>
            <a:off x="3185581" y="3570067"/>
            <a:ext cx="720000" cy="72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Oval 76">
            <a:extLst>
              <a:ext uri="{FF2B5EF4-FFF2-40B4-BE49-F238E27FC236}">
                <a16:creationId xmlns:a16="http://schemas.microsoft.com/office/drawing/2014/main" id="{3F433882-2186-4A3F-AF23-B0E5E60547D5}"/>
              </a:ext>
            </a:extLst>
          </p:cNvPr>
          <p:cNvSpPr/>
          <p:nvPr/>
        </p:nvSpPr>
        <p:spPr>
          <a:xfrm>
            <a:off x="5458170" y="5147311"/>
            <a:ext cx="720000" cy="72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Oval 77">
            <a:extLst>
              <a:ext uri="{FF2B5EF4-FFF2-40B4-BE49-F238E27FC236}">
                <a16:creationId xmlns:a16="http://schemas.microsoft.com/office/drawing/2014/main" id="{B62E5233-613A-4F27-9968-16A1D4EDA0C2}"/>
              </a:ext>
            </a:extLst>
          </p:cNvPr>
          <p:cNvSpPr/>
          <p:nvPr/>
        </p:nvSpPr>
        <p:spPr>
          <a:xfrm>
            <a:off x="7730759" y="3570067"/>
            <a:ext cx="720000" cy="7200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Oval 78">
            <a:extLst>
              <a:ext uri="{FF2B5EF4-FFF2-40B4-BE49-F238E27FC236}">
                <a16:creationId xmlns:a16="http://schemas.microsoft.com/office/drawing/2014/main" id="{46B49B35-C40B-4813-9B87-3B9E8DFF1634}"/>
              </a:ext>
            </a:extLst>
          </p:cNvPr>
          <p:cNvSpPr/>
          <p:nvPr/>
        </p:nvSpPr>
        <p:spPr>
          <a:xfrm>
            <a:off x="10003348" y="1899140"/>
            <a:ext cx="828000" cy="82800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82AB00D2-94B5-4260-83E9-68CD4423CB9E}"/>
              </a:ext>
            </a:extLst>
          </p:cNvPr>
          <p:cNvGrpSpPr/>
          <p:nvPr/>
        </p:nvGrpSpPr>
        <p:grpSpPr>
          <a:xfrm>
            <a:off x="741706" y="3452637"/>
            <a:ext cx="2326640" cy="1240951"/>
            <a:chOff x="-243332" y="3123583"/>
            <a:chExt cx="2326640" cy="124095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E670BA9-A72F-48EE-ABB7-EB10CE00907A}"/>
                </a:ext>
              </a:extLst>
            </p:cNvPr>
            <p:cNvSpPr txBox="1"/>
            <p:nvPr/>
          </p:nvSpPr>
          <p:spPr>
            <a:xfrm>
              <a:off x="-243332" y="3123583"/>
              <a:ext cx="1960908" cy="3885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4F505FD-469C-4A8E-94AE-A523530B4353}"/>
                </a:ext>
              </a:extLst>
            </p:cNvPr>
            <p:cNvSpPr txBox="1"/>
            <p:nvPr/>
          </p:nvSpPr>
          <p:spPr>
            <a:xfrm>
              <a:off x="-237692" y="3464288"/>
              <a:ext cx="232100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Oval 49">
              <a:extLst>
                <a:ext uri="{FF2B5EF4-FFF2-40B4-BE49-F238E27FC236}">
                  <a16:creationId xmlns:a16="http://schemas.microsoft.com/office/drawing/2014/main" id="{ACB28194-B60C-48C5-9031-83BBBBC6E1C4}"/>
                </a:ext>
              </a:extLst>
            </p:cNvPr>
            <p:cNvSpPr/>
            <p:nvPr/>
          </p:nvSpPr>
          <p:spPr>
            <a:xfrm>
              <a:off x="1723216" y="3137575"/>
              <a:ext cx="359589" cy="3600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600" dirty="0">
                  <a:cs typeface="B Nazanin" panose="00000400000000000000" pitchFamily="2" charset="-78"/>
                </a:rPr>
                <a:t>2</a:t>
              </a:r>
              <a:endParaRPr lang="ko-KR" altLang="en-US" sz="16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0">
            <a:extLst>
              <a:ext uri="{FF2B5EF4-FFF2-40B4-BE49-F238E27FC236}">
                <a16:creationId xmlns:a16="http://schemas.microsoft.com/office/drawing/2014/main" id="{F9E6AC05-623E-4A26-88C9-7581058C370A}"/>
              </a:ext>
            </a:extLst>
          </p:cNvPr>
          <p:cNvGrpSpPr/>
          <p:nvPr/>
        </p:nvGrpSpPr>
        <p:grpSpPr>
          <a:xfrm>
            <a:off x="2795955" y="5057030"/>
            <a:ext cx="2358195" cy="1240951"/>
            <a:chOff x="1292171" y="4639895"/>
            <a:chExt cx="2358195" cy="124095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8A4A555-7068-4B6F-9F00-D4DE7AFFDE95}"/>
                </a:ext>
              </a:extLst>
            </p:cNvPr>
            <p:cNvSpPr txBox="1"/>
            <p:nvPr/>
          </p:nvSpPr>
          <p:spPr>
            <a:xfrm>
              <a:off x="1292171" y="4639895"/>
              <a:ext cx="1992464" cy="3885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80D2165-E5EE-4618-9A78-33022C259828}"/>
                </a:ext>
              </a:extLst>
            </p:cNvPr>
            <p:cNvSpPr txBox="1"/>
            <p:nvPr/>
          </p:nvSpPr>
          <p:spPr>
            <a:xfrm>
              <a:off x="1292171" y="4980600"/>
              <a:ext cx="2358195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Oval 54">
              <a:extLst>
                <a:ext uri="{FF2B5EF4-FFF2-40B4-BE49-F238E27FC236}">
                  <a16:creationId xmlns:a16="http://schemas.microsoft.com/office/drawing/2014/main" id="{369EA0DE-94F1-44B6-BF47-C293AE694C45}"/>
                </a:ext>
              </a:extLst>
            </p:cNvPr>
            <p:cNvSpPr/>
            <p:nvPr/>
          </p:nvSpPr>
          <p:spPr>
            <a:xfrm>
              <a:off x="3290275" y="4653887"/>
              <a:ext cx="359589" cy="36000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600" dirty="0">
                  <a:cs typeface="B Nazanin" panose="00000400000000000000" pitchFamily="2" charset="-78"/>
                </a:rPr>
                <a:t>1</a:t>
              </a:r>
              <a:endParaRPr lang="ko-KR" altLang="en-US" sz="16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1">
            <a:extLst>
              <a:ext uri="{FF2B5EF4-FFF2-40B4-BE49-F238E27FC236}">
                <a16:creationId xmlns:a16="http://schemas.microsoft.com/office/drawing/2014/main" id="{22262C88-D625-435A-B3AC-6BFBB398E0A0}"/>
              </a:ext>
            </a:extLst>
          </p:cNvPr>
          <p:cNvGrpSpPr/>
          <p:nvPr/>
        </p:nvGrpSpPr>
        <p:grpSpPr>
          <a:xfrm>
            <a:off x="2904615" y="1700000"/>
            <a:ext cx="2249535" cy="1240951"/>
            <a:chOff x="1380613" y="1539983"/>
            <a:chExt cx="2249535" cy="124095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D2D6853-2DF5-4890-8169-8D0767DE44EB}"/>
                </a:ext>
              </a:extLst>
            </p:cNvPr>
            <p:cNvSpPr txBox="1"/>
            <p:nvPr/>
          </p:nvSpPr>
          <p:spPr>
            <a:xfrm>
              <a:off x="1380613" y="1539983"/>
              <a:ext cx="1883803" cy="3885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55AC20D-9529-4B57-95DF-30346E3E3466}"/>
                </a:ext>
              </a:extLst>
            </p:cNvPr>
            <p:cNvSpPr txBox="1"/>
            <p:nvPr/>
          </p:nvSpPr>
          <p:spPr>
            <a:xfrm>
              <a:off x="1386253" y="1880688"/>
              <a:ext cx="2243895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Oval 59">
              <a:extLst>
                <a:ext uri="{FF2B5EF4-FFF2-40B4-BE49-F238E27FC236}">
                  <a16:creationId xmlns:a16="http://schemas.microsoft.com/office/drawing/2014/main" id="{2FBAFF1A-E09F-47EC-BAE1-581CBC75982E}"/>
                </a:ext>
              </a:extLst>
            </p:cNvPr>
            <p:cNvSpPr/>
            <p:nvPr/>
          </p:nvSpPr>
          <p:spPr>
            <a:xfrm>
              <a:off x="3270057" y="1553975"/>
              <a:ext cx="359589" cy="3600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600" dirty="0">
                  <a:cs typeface="B Nazanin" panose="00000400000000000000" pitchFamily="2" charset="-78"/>
                </a:rPr>
                <a:t>3</a:t>
              </a:r>
              <a:endParaRPr lang="ko-KR" altLang="en-US" sz="16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12">
            <a:extLst>
              <a:ext uri="{FF2B5EF4-FFF2-40B4-BE49-F238E27FC236}">
                <a16:creationId xmlns:a16="http://schemas.microsoft.com/office/drawing/2014/main" id="{B8F9B987-6A99-4493-BD5A-07EFB17EE520}"/>
              </a:ext>
            </a:extLst>
          </p:cNvPr>
          <p:cNvGrpSpPr/>
          <p:nvPr/>
        </p:nvGrpSpPr>
        <p:grpSpPr>
          <a:xfrm>
            <a:off x="4663021" y="3452637"/>
            <a:ext cx="2323632" cy="1240951"/>
            <a:chOff x="3139020" y="3188678"/>
            <a:chExt cx="2323632" cy="124095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150E964-8028-45EF-89C3-768E60989A3C}"/>
                </a:ext>
              </a:extLst>
            </p:cNvPr>
            <p:cNvSpPr txBox="1"/>
            <p:nvPr/>
          </p:nvSpPr>
          <p:spPr>
            <a:xfrm>
              <a:off x="3139020" y="3188678"/>
              <a:ext cx="1957902" cy="3885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BB8AD65-316F-417D-AA3E-0390C271B1A8}"/>
                </a:ext>
              </a:extLst>
            </p:cNvPr>
            <p:cNvSpPr txBox="1"/>
            <p:nvPr/>
          </p:nvSpPr>
          <p:spPr>
            <a:xfrm>
              <a:off x="3139521" y="3529383"/>
              <a:ext cx="232313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Oval 65">
              <a:extLst>
                <a:ext uri="{FF2B5EF4-FFF2-40B4-BE49-F238E27FC236}">
                  <a16:creationId xmlns:a16="http://schemas.microsoft.com/office/drawing/2014/main" id="{612D6E00-2215-4286-9628-6B0A7E8494E5}"/>
                </a:ext>
              </a:extLst>
            </p:cNvPr>
            <p:cNvSpPr/>
            <p:nvPr/>
          </p:nvSpPr>
          <p:spPr>
            <a:xfrm>
              <a:off x="5102561" y="3202670"/>
              <a:ext cx="359589" cy="360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600" dirty="0">
                  <a:cs typeface="B Nazanin" panose="00000400000000000000" pitchFamily="2" charset="-78"/>
                </a:rPr>
                <a:t>4</a:t>
              </a:r>
              <a:endParaRPr lang="ko-KR" altLang="en-US" sz="16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9E6EAC91-9E86-49AE-8AF3-73E9B83FDB61}"/>
              </a:ext>
            </a:extLst>
          </p:cNvPr>
          <p:cNvGrpSpPr/>
          <p:nvPr/>
        </p:nvGrpSpPr>
        <p:grpSpPr>
          <a:xfrm>
            <a:off x="7490545" y="1707457"/>
            <a:ext cx="2253720" cy="1240951"/>
            <a:chOff x="5456569" y="1482345"/>
            <a:chExt cx="2253720" cy="124095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6493978-AF30-4BCB-8BFE-8E268CC6FB68}"/>
                </a:ext>
              </a:extLst>
            </p:cNvPr>
            <p:cNvSpPr txBox="1"/>
            <p:nvPr/>
          </p:nvSpPr>
          <p:spPr>
            <a:xfrm>
              <a:off x="5456569" y="1482345"/>
              <a:ext cx="1887988" cy="3885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مطالب اینجاست</a:t>
              </a:r>
              <a:endParaRPr lang="ko-KR" altLang="en-US" sz="14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D9943B2-40F5-4654-BD44-4B693B29B2FB}"/>
                </a:ext>
              </a:extLst>
            </p:cNvPr>
            <p:cNvSpPr txBox="1"/>
            <p:nvPr/>
          </p:nvSpPr>
          <p:spPr>
            <a:xfrm>
              <a:off x="5457071" y="1823050"/>
              <a:ext cx="2253218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Oval 70">
              <a:extLst>
                <a:ext uri="{FF2B5EF4-FFF2-40B4-BE49-F238E27FC236}">
                  <a16:creationId xmlns:a16="http://schemas.microsoft.com/office/drawing/2014/main" id="{574305B3-9394-4343-AEA5-C2ADE7221D72}"/>
                </a:ext>
              </a:extLst>
            </p:cNvPr>
            <p:cNvSpPr/>
            <p:nvPr/>
          </p:nvSpPr>
          <p:spPr>
            <a:xfrm>
              <a:off x="7350197" y="1496337"/>
              <a:ext cx="359589" cy="36000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600" dirty="0">
                  <a:cs typeface="B Nazanin" panose="00000400000000000000" pitchFamily="2" charset="-78"/>
                </a:rPr>
                <a:t>5</a:t>
              </a:r>
              <a:endParaRPr lang="ko-KR" altLang="en-US" sz="1600" dirty="0">
                <a:cs typeface="B Nazanin" panose="00000400000000000000" pitchFamily="2" charset="-78"/>
              </a:endParaRPr>
            </a:p>
          </p:txBody>
        </p:sp>
      </p:grpSp>
      <p:sp>
        <p:nvSpPr>
          <p:cNvPr id="35" name="Rounded Rectangle 53">
            <a:extLst>
              <a:ext uri="{FF2B5EF4-FFF2-40B4-BE49-F238E27FC236}">
                <a16:creationId xmlns:a16="http://schemas.microsoft.com/office/drawing/2014/main" id="{666BF990-9536-452D-A7DC-C0E20BBAE143}"/>
              </a:ext>
            </a:extLst>
          </p:cNvPr>
          <p:cNvSpPr/>
          <p:nvPr/>
        </p:nvSpPr>
        <p:spPr>
          <a:xfrm>
            <a:off x="7238046" y="4551798"/>
            <a:ext cx="4953954" cy="1541116"/>
          </a:xfrm>
          <a:custGeom>
            <a:avLst/>
            <a:gdLst/>
            <a:ahLst/>
            <a:cxnLst/>
            <a:rect l="l" t="t" r="r" b="b"/>
            <a:pathLst>
              <a:path w="2623756" h="1619848">
                <a:moveTo>
                  <a:pt x="187935" y="0"/>
                </a:moveTo>
                <a:lnTo>
                  <a:pt x="2623756" y="0"/>
                </a:lnTo>
                <a:lnTo>
                  <a:pt x="2623756" y="1619848"/>
                </a:lnTo>
                <a:lnTo>
                  <a:pt x="187935" y="1619848"/>
                </a:lnTo>
                <a:cubicBezTo>
                  <a:pt x="84141" y="1619848"/>
                  <a:pt x="0" y="1535707"/>
                  <a:pt x="0" y="1431913"/>
                </a:cubicBezTo>
                <a:lnTo>
                  <a:pt x="0" y="187935"/>
                </a:lnTo>
                <a:cubicBezTo>
                  <a:pt x="0" y="84141"/>
                  <a:pt x="84141" y="0"/>
                  <a:pt x="187935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6" name="Rectangle 72">
            <a:extLst>
              <a:ext uri="{FF2B5EF4-FFF2-40B4-BE49-F238E27FC236}">
                <a16:creationId xmlns:a16="http://schemas.microsoft.com/office/drawing/2014/main" id="{E1943A24-B101-4862-9FEA-7FB22E3E2F53}"/>
              </a:ext>
            </a:extLst>
          </p:cNvPr>
          <p:cNvSpPr/>
          <p:nvPr/>
        </p:nvSpPr>
        <p:spPr>
          <a:xfrm>
            <a:off x="7730759" y="4788304"/>
            <a:ext cx="387508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Rectangle 7">
            <a:extLst>
              <a:ext uri="{FF2B5EF4-FFF2-40B4-BE49-F238E27FC236}">
                <a16:creationId xmlns:a16="http://schemas.microsoft.com/office/drawing/2014/main" id="{052B357F-BE02-49BD-8589-F8FA8BFAE3E1}"/>
              </a:ext>
            </a:extLst>
          </p:cNvPr>
          <p:cNvSpPr/>
          <p:nvPr/>
        </p:nvSpPr>
        <p:spPr>
          <a:xfrm>
            <a:off x="3397319" y="3773585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Rounded Rectangle 10">
            <a:extLst>
              <a:ext uri="{FF2B5EF4-FFF2-40B4-BE49-F238E27FC236}">
                <a16:creationId xmlns:a16="http://schemas.microsoft.com/office/drawing/2014/main" id="{8AAE0CD0-D745-49AA-BB84-A31ADEE7557D}"/>
              </a:ext>
            </a:extLst>
          </p:cNvPr>
          <p:cNvSpPr/>
          <p:nvPr/>
        </p:nvSpPr>
        <p:spPr>
          <a:xfrm>
            <a:off x="5721214" y="5337725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EB713BA9-0726-4481-94E1-233F0A1414A9}"/>
              </a:ext>
            </a:extLst>
          </p:cNvPr>
          <p:cNvSpPr/>
          <p:nvPr/>
        </p:nvSpPr>
        <p:spPr>
          <a:xfrm flipH="1">
            <a:off x="5613600" y="216822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Round Same Side Corner Rectangle 11">
            <a:extLst>
              <a:ext uri="{FF2B5EF4-FFF2-40B4-BE49-F238E27FC236}">
                <a16:creationId xmlns:a16="http://schemas.microsoft.com/office/drawing/2014/main" id="{27761F4E-AD30-4742-A376-34D69520B67B}"/>
              </a:ext>
            </a:extLst>
          </p:cNvPr>
          <p:cNvSpPr>
            <a:spLocks noChangeAspect="1"/>
          </p:cNvSpPr>
          <p:nvPr/>
        </p:nvSpPr>
        <p:spPr>
          <a:xfrm rot="9900000">
            <a:off x="7906175" y="3802416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Block Arc 10">
            <a:extLst>
              <a:ext uri="{FF2B5EF4-FFF2-40B4-BE49-F238E27FC236}">
                <a16:creationId xmlns:a16="http://schemas.microsoft.com/office/drawing/2014/main" id="{39E95D97-69E2-4AE9-B27D-6AC7725075B4}"/>
              </a:ext>
            </a:extLst>
          </p:cNvPr>
          <p:cNvSpPr/>
          <p:nvPr/>
        </p:nvSpPr>
        <p:spPr>
          <a:xfrm>
            <a:off x="10225474" y="2175896"/>
            <a:ext cx="404890" cy="27425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3">
            <a:extLst>
              <a:ext uri="{FF2B5EF4-FFF2-40B4-BE49-F238E27FC236}">
                <a16:creationId xmlns:a16="http://schemas.microsoft.com/office/drawing/2014/main" id="{B1C50700-F7C8-42E9-B917-1F6A25046993}"/>
              </a:ext>
            </a:extLst>
          </p:cNvPr>
          <p:cNvGrpSpPr/>
          <p:nvPr/>
        </p:nvGrpSpPr>
        <p:grpSpPr>
          <a:xfrm rot="3510818">
            <a:off x="2870953" y="2023272"/>
            <a:ext cx="2230148" cy="4276991"/>
            <a:chOff x="1346080" y="1679019"/>
            <a:chExt cx="2230148" cy="4276991"/>
          </a:xfrm>
        </p:grpSpPr>
        <p:sp>
          <p:nvSpPr>
            <p:cNvPr id="30" name="Oval 4">
              <a:extLst>
                <a:ext uri="{FF2B5EF4-FFF2-40B4-BE49-F238E27FC236}">
                  <a16:creationId xmlns:a16="http://schemas.microsoft.com/office/drawing/2014/main" id="{039F72BF-66AF-4AC2-93F8-042DE0AADDC6}"/>
                </a:ext>
              </a:extLst>
            </p:cNvPr>
            <p:cNvSpPr/>
            <p:nvPr/>
          </p:nvSpPr>
          <p:spPr>
            <a:xfrm>
              <a:off x="1346080" y="3725862"/>
              <a:ext cx="2230148" cy="2230148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1" name="Oval 5">
              <a:extLst>
                <a:ext uri="{FF2B5EF4-FFF2-40B4-BE49-F238E27FC236}">
                  <a16:creationId xmlns:a16="http://schemas.microsoft.com/office/drawing/2014/main" id="{A1E87F3F-AE15-4B88-880B-998D367B3DED}"/>
                </a:ext>
              </a:extLst>
            </p:cNvPr>
            <p:cNvSpPr/>
            <p:nvPr/>
          </p:nvSpPr>
          <p:spPr>
            <a:xfrm>
              <a:off x="2047154" y="1679019"/>
              <a:ext cx="828000" cy="828000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2" name="Trapezoid 18">
              <a:extLst>
                <a:ext uri="{FF2B5EF4-FFF2-40B4-BE49-F238E27FC236}">
                  <a16:creationId xmlns:a16="http://schemas.microsoft.com/office/drawing/2014/main" id="{F165E255-740C-4570-A496-0CF4EA1F49EF}"/>
                </a:ext>
              </a:extLst>
            </p:cNvPr>
            <p:cNvSpPr/>
            <p:nvPr/>
          </p:nvSpPr>
          <p:spPr>
            <a:xfrm rot="10800000">
              <a:off x="2181508" y="2446187"/>
              <a:ext cx="561625" cy="1287278"/>
            </a:xfrm>
            <a:custGeom>
              <a:avLst/>
              <a:gdLst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5624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51725 w 561625"/>
                <a:gd name="connsiteY7" fmla="*/ 751601 h 1493920"/>
                <a:gd name="connsiteX8" fmla="*/ 561624 w 561625"/>
                <a:gd name="connsiteY8" fmla="*/ 1493920 h 1493920"/>
                <a:gd name="connsiteX0" fmla="*/ 561624 w 569514"/>
                <a:gd name="connsiteY0" fmla="*/ 1493920 h 1493920"/>
                <a:gd name="connsiteX1" fmla="*/ 0 w 569514"/>
                <a:gd name="connsiteY1" fmla="*/ 1493920 h 1493920"/>
                <a:gd name="connsiteX2" fmla="*/ 217214 w 569514"/>
                <a:gd name="connsiteY2" fmla="*/ 746960 h 1493920"/>
                <a:gd name="connsiteX3" fmla="*/ 217215 w 569514"/>
                <a:gd name="connsiteY3" fmla="*/ 746960 h 1493920"/>
                <a:gd name="connsiteX4" fmla="*/ 1 w 569514"/>
                <a:gd name="connsiteY4" fmla="*/ 0 h 1493920"/>
                <a:gd name="connsiteX5" fmla="*/ 561625 w 569514"/>
                <a:gd name="connsiteY5" fmla="*/ 0 h 1493920"/>
                <a:gd name="connsiteX6" fmla="*/ 344411 w 569514"/>
                <a:gd name="connsiteY6" fmla="*/ 746960 h 1493920"/>
                <a:gd name="connsiteX7" fmla="*/ 561624 w 569514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1625" h="1493920">
                  <a:moveTo>
                    <a:pt x="561624" y="1493920"/>
                  </a:moveTo>
                  <a:cubicBezTo>
                    <a:pt x="359012" y="1372360"/>
                    <a:pt x="211131" y="1397337"/>
                    <a:pt x="0" y="1493920"/>
                  </a:cubicBezTo>
                  <a:cubicBezTo>
                    <a:pt x="141899" y="1370371"/>
                    <a:pt x="214303" y="1056261"/>
                    <a:pt x="217214" y="746960"/>
                  </a:cubicBezTo>
                  <a:cubicBezTo>
                    <a:pt x="206989" y="446938"/>
                    <a:pt x="163845" y="100411"/>
                    <a:pt x="1" y="0"/>
                  </a:cubicBezTo>
                  <a:lnTo>
                    <a:pt x="561625" y="0"/>
                  </a:lnTo>
                  <a:cubicBezTo>
                    <a:pt x="405095" y="72746"/>
                    <a:pt x="343664" y="516531"/>
                    <a:pt x="344411" y="746960"/>
                  </a:cubicBezTo>
                  <a:cubicBezTo>
                    <a:pt x="355383" y="1023785"/>
                    <a:pt x="439804" y="1383402"/>
                    <a:pt x="561624" y="14939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383C650E-2CD0-4DAB-94EB-655365C6F10D}"/>
              </a:ext>
            </a:extLst>
          </p:cNvPr>
          <p:cNvGrpSpPr/>
          <p:nvPr/>
        </p:nvGrpSpPr>
        <p:grpSpPr>
          <a:xfrm rot="14310818">
            <a:off x="7120257" y="1519216"/>
            <a:ext cx="2230148" cy="4276991"/>
            <a:chOff x="1346080" y="1679019"/>
            <a:chExt cx="2230148" cy="4276991"/>
          </a:xfrm>
        </p:grpSpPr>
        <p:sp>
          <p:nvSpPr>
            <p:cNvPr id="4" name="Oval 8">
              <a:extLst>
                <a:ext uri="{FF2B5EF4-FFF2-40B4-BE49-F238E27FC236}">
                  <a16:creationId xmlns:a16="http://schemas.microsoft.com/office/drawing/2014/main" id="{D32B099F-60F3-465B-9426-829E42D8A80C}"/>
                </a:ext>
              </a:extLst>
            </p:cNvPr>
            <p:cNvSpPr/>
            <p:nvPr/>
          </p:nvSpPr>
          <p:spPr>
            <a:xfrm>
              <a:off x="1346080" y="3725862"/>
              <a:ext cx="2230148" cy="2230148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5" name="Oval 9">
              <a:extLst>
                <a:ext uri="{FF2B5EF4-FFF2-40B4-BE49-F238E27FC236}">
                  <a16:creationId xmlns:a16="http://schemas.microsoft.com/office/drawing/2014/main" id="{A888CE36-07A4-4269-8C03-24CBA536F2ED}"/>
                </a:ext>
              </a:extLst>
            </p:cNvPr>
            <p:cNvSpPr/>
            <p:nvPr/>
          </p:nvSpPr>
          <p:spPr>
            <a:xfrm>
              <a:off x="2047154" y="1679019"/>
              <a:ext cx="828000" cy="828000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Trapezoid 18">
              <a:extLst>
                <a:ext uri="{FF2B5EF4-FFF2-40B4-BE49-F238E27FC236}">
                  <a16:creationId xmlns:a16="http://schemas.microsoft.com/office/drawing/2014/main" id="{5573062C-EC51-42D5-9EA5-55E6EF7B3DEC}"/>
                </a:ext>
              </a:extLst>
            </p:cNvPr>
            <p:cNvSpPr/>
            <p:nvPr/>
          </p:nvSpPr>
          <p:spPr>
            <a:xfrm rot="10800000">
              <a:off x="2180336" y="2427428"/>
              <a:ext cx="561625" cy="1313819"/>
            </a:xfrm>
            <a:custGeom>
              <a:avLst/>
              <a:gdLst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4696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44410 w 561625"/>
                <a:gd name="connsiteY7" fmla="*/ 756240 h 1493920"/>
                <a:gd name="connsiteX8" fmla="*/ 561624 w 561625"/>
                <a:gd name="connsiteY8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351725 w 561625"/>
                <a:gd name="connsiteY7" fmla="*/ 751601 h 1493920"/>
                <a:gd name="connsiteX8" fmla="*/ 561624 w 561625"/>
                <a:gd name="connsiteY8" fmla="*/ 1493920 h 1493920"/>
                <a:gd name="connsiteX0" fmla="*/ 561624 w 569514"/>
                <a:gd name="connsiteY0" fmla="*/ 1493920 h 1493920"/>
                <a:gd name="connsiteX1" fmla="*/ 0 w 569514"/>
                <a:gd name="connsiteY1" fmla="*/ 1493920 h 1493920"/>
                <a:gd name="connsiteX2" fmla="*/ 217214 w 569514"/>
                <a:gd name="connsiteY2" fmla="*/ 746960 h 1493920"/>
                <a:gd name="connsiteX3" fmla="*/ 217215 w 569514"/>
                <a:gd name="connsiteY3" fmla="*/ 746960 h 1493920"/>
                <a:gd name="connsiteX4" fmla="*/ 1 w 569514"/>
                <a:gd name="connsiteY4" fmla="*/ 0 h 1493920"/>
                <a:gd name="connsiteX5" fmla="*/ 561625 w 569514"/>
                <a:gd name="connsiteY5" fmla="*/ 0 h 1493920"/>
                <a:gd name="connsiteX6" fmla="*/ 344411 w 569514"/>
                <a:gd name="connsiteY6" fmla="*/ 746960 h 1493920"/>
                <a:gd name="connsiteX7" fmla="*/ 561624 w 569514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217215 w 561625"/>
                <a:gd name="connsiteY3" fmla="*/ 746960 h 1493920"/>
                <a:gd name="connsiteX4" fmla="*/ 1 w 561625"/>
                <a:gd name="connsiteY4" fmla="*/ 0 h 1493920"/>
                <a:gd name="connsiteX5" fmla="*/ 561625 w 561625"/>
                <a:gd name="connsiteY5" fmla="*/ 0 h 1493920"/>
                <a:gd name="connsiteX6" fmla="*/ 344411 w 561625"/>
                <a:gd name="connsiteY6" fmla="*/ 746960 h 1493920"/>
                <a:gd name="connsiteX7" fmla="*/ 561624 w 561625"/>
                <a:gd name="connsiteY7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  <a:gd name="connsiteX0" fmla="*/ 561624 w 561625"/>
                <a:gd name="connsiteY0" fmla="*/ 1493920 h 1493920"/>
                <a:gd name="connsiteX1" fmla="*/ 0 w 561625"/>
                <a:gd name="connsiteY1" fmla="*/ 1493920 h 1493920"/>
                <a:gd name="connsiteX2" fmla="*/ 217214 w 561625"/>
                <a:gd name="connsiteY2" fmla="*/ 746960 h 1493920"/>
                <a:gd name="connsiteX3" fmla="*/ 1 w 561625"/>
                <a:gd name="connsiteY3" fmla="*/ 0 h 1493920"/>
                <a:gd name="connsiteX4" fmla="*/ 561625 w 561625"/>
                <a:gd name="connsiteY4" fmla="*/ 0 h 1493920"/>
                <a:gd name="connsiteX5" fmla="*/ 344411 w 561625"/>
                <a:gd name="connsiteY5" fmla="*/ 746960 h 1493920"/>
                <a:gd name="connsiteX6" fmla="*/ 561624 w 561625"/>
                <a:gd name="connsiteY6" fmla="*/ 1493920 h 149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1625" h="1493920">
                  <a:moveTo>
                    <a:pt x="561624" y="1493920"/>
                  </a:moveTo>
                  <a:cubicBezTo>
                    <a:pt x="326418" y="1356768"/>
                    <a:pt x="245041" y="1353336"/>
                    <a:pt x="0" y="1493920"/>
                  </a:cubicBezTo>
                  <a:cubicBezTo>
                    <a:pt x="141899" y="1370371"/>
                    <a:pt x="214303" y="1056261"/>
                    <a:pt x="217214" y="746960"/>
                  </a:cubicBezTo>
                  <a:cubicBezTo>
                    <a:pt x="206989" y="446938"/>
                    <a:pt x="163845" y="100411"/>
                    <a:pt x="1" y="0"/>
                  </a:cubicBezTo>
                  <a:lnTo>
                    <a:pt x="561625" y="0"/>
                  </a:lnTo>
                  <a:cubicBezTo>
                    <a:pt x="405095" y="72746"/>
                    <a:pt x="343664" y="516531"/>
                    <a:pt x="344411" y="746960"/>
                  </a:cubicBezTo>
                  <a:cubicBezTo>
                    <a:pt x="355383" y="1023785"/>
                    <a:pt x="439804" y="1383402"/>
                    <a:pt x="561624" y="14939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580BBCA-B654-4F2F-A0E4-676EC94BBCAF}"/>
              </a:ext>
            </a:extLst>
          </p:cNvPr>
          <p:cNvSpPr txBox="1"/>
          <p:nvPr/>
        </p:nvSpPr>
        <p:spPr>
          <a:xfrm>
            <a:off x="5281507" y="2839640"/>
            <a:ext cx="377047" cy="8206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600" b="1" dirty="0">
                <a:solidFill>
                  <a:schemeClr val="accent3"/>
                </a:solidFill>
                <a:cs typeface="B Nazanin" panose="00000400000000000000" pitchFamily="2" charset="-78"/>
              </a:rPr>
              <a:t>A</a:t>
            </a:r>
            <a:endParaRPr lang="ko-KR" altLang="en-US" sz="3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0D14F5-1915-4C2D-81A0-7E30201D964D}"/>
              </a:ext>
            </a:extLst>
          </p:cNvPr>
          <p:cNvSpPr txBox="1"/>
          <p:nvPr/>
        </p:nvSpPr>
        <p:spPr>
          <a:xfrm>
            <a:off x="6580917" y="4156212"/>
            <a:ext cx="377047" cy="8206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B</a:t>
            </a:r>
            <a:endParaRPr lang="ko-KR" altLang="en-US" sz="3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13">
            <a:extLst>
              <a:ext uri="{FF2B5EF4-FFF2-40B4-BE49-F238E27FC236}">
                <a16:creationId xmlns:a16="http://schemas.microsoft.com/office/drawing/2014/main" id="{788EB91C-07ED-4921-B015-489051F5D701}"/>
              </a:ext>
            </a:extLst>
          </p:cNvPr>
          <p:cNvGrpSpPr/>
          <p:nvPr/>
        </p:nvGrpSpPr>
        <p:grpSpPr>
          <a:xfrm>
            <a:off x="7954916" y="2576727"/>
            <a:ext cx="2306303" cy="1123373"/>
            <a:chOff x="198392" y="4093042"/>
            <a:chExt cx="3298762" cy="112337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4772EBA-864A-42E8-BBAA-B85A8E87E00A}"/>
                </a:ext>
              </a:extLst>
            </p:cNvPr>
            <p:cNvSpPr txBox="1"/>
            <p:nvPr/>
          </p:nvSpPr>
          <p:spPr>
            <a:xfrm>
              <a:off x="245428" y="4316169"/>
              <a:ext cx="325135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6412D34-FDCD-4D95-84BD-86732BE732D9}"/>
                </a:ext>
              </a:extLst>
            </p:cNvPr>
            <p:cNvSpPr txBox="1"/>
            <p:nvPr/>
          </p:nvSpPr>
          <p:spPr>
            <a:xfrm>
              <a:off x="198392" y="4093042"/>
              <a:ext cx="3298762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6">
            <a:extLst>
              <a:ext uri="{FF2B5EF4-FFF2-40B4-BE49-F238E27FC236}">
                <a16:creationId xmlns:a16="http://schemas.microsoft.com/office/drawing/2014/main" id="{D0EBA6AB-994F-4851-AA09-7974823E8A8C}"/>
              </a:ext>
            </a:extLst>
          </p:cNvPr>
          <p:cNvGrpSpPr/>
          <p:nvPr/>
        </p:nvGrpSpPr>
        <p:grpSpPr>
          <a:xfrm>
            <a:off x="1935751" y="4166944"/>
            <a:ext cx="2306303" cy="1153410"/>
            <a:chOff x="200945" y="4307149"/>
            <a:chExt cx="3298762" cy="115341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F9C34F6-8816-44AF-8C0A-025E71903725}"/>
                </a:ext>
              </a:extLst>
            </p:cNvPr>
            <p:cNvSpPr txBox="1"/>
            <p:nvPr/>
          </p:nvSpPr>
          <p:spPr>
            <a:xfrm>
              <a:off x="245430" y="4560313"/>
              <a:ext cx="325135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8CC8676-37C3-4F70-9930-112DD661D34E}"/>
                </a:ext>
              </a:extLst>
            </p:cNvPr>
            <p:cNvSpPr txBox="1"/>
            <p:nvPr/>
          </p:nvSpPr>
          <p:spPr>
            <a:xfrm>
              <a:off x="200945" y="4307149"/>
              <a:ext cx="3298762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21">
            <a:extLst>
              <a:ext uri="{FF2B5EF4-FFF2-40B4-BE49-F238E27FC236}">
                <a16:creationId xmlns:a16="http://schemas.microsoft.com/office/drawing/2014/main" id="{D52A7D9B-C00C-4251-89CC-F4C29D559418}"/>
              </a:ext>
            </a:extLst>
          </p:cNvPr>
          <p:cNvGrpSpPr/>
          <p:nvPr/>
        </p:nvGrpSpPr>
        <p:grpSpPr>
          <a:xfrm>
            <a:off x="4443533" y="4017360"/>
            <a:ext cx="1727068" cy="563233"/>
            <a:chOff x="3233964" y="1954419"/>
            <a:chExt cx="1410044" cy="56323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565606D-41F5-4A7B-AFFF-3F4C701C9A4E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6B7DD4F-B89E-424A-B659-EFDA5D09DF23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262626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rgbClr val="26262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24">
            <a:extLst>
              <a:ext uri="{FF2B5EF4-FFF2-40B4-BE49-F238E27FC236}">
                <a16:creationId xmlns:a16="http://schemas.microsoft.com/office/drawing/2014/main" id="{DA25BCEB-BA17-4382-8B75-2953DA3821E1}"/>
              </a:ext>
            </a:extLst>
          </p:cNvPr>
          <p:cNvGrpSpPr/>
          <p:nvPr/>
        </p:nvGrpSpPr>
        <p:grpSpPr>
          <a:xfrm>
            <a:off x="6050756" y="3182626"/>
            <a:ext cx="1727068" cy="563233"/>
            <a:chOff x="3233964" y="1954419"/>
            <a:chExt cx="1410044" cy="56323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3742550-8A4F-4539-BF47-59FBFA3CCDDF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F482997-0590-4E6E-97A4-1F64457EC275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262626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rgbClr val="262626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7">
            <a:extLst>
              <a:ext uri="{FF2B5EF4-FFF2-40B4-BE49-F238E27FC236}">
                <a16:creationId xmlns:a16="http://schemas.microsoft.com/office/drawing/2014/main" id="{1641086E-E1D0-4C73-A17E-2A998F9C63E8}"/>
              </a:ext>
            </a:extLst>
          </p:cNvPr>
          <p:cNvGrpSpPr/>
          <p:nvPr/>
        </p:nvGrpSpPr>
        <p:grpSpPr>
          <a:xfrm>
            <a:off x="7899235" y="5139406"/>
            <a:ext cx="3451008" cy="1145031"/>
            <a:chOff x="-740680" y="1094941"/>
            <a:chExt cx="4125026" cy="114503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120D531-E719-40A0-B621-8FF6BF198B7C}"/>
                </a:ext>
              </a:extLst>
            </p:cNvPr>
            <p:cNvSpPr txBox="1"/>
            <p:nvPr/>
          </p:nvSpPr>
          <p:spPr>
            <a:xfrm>
              <a:off x="-740680" y="1094941"/>
              <a:ext cx="4125026" cy="34624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0151BD1-F21A-4FE4-92BC-9C04C7F8E3CF}"/>
                </a:ext>
              </a:extLst>
            </p:cNvPr>
            <p:cNvSpPr txBox="1"/>
            <p:nvPr/>
          </p:nvSpPr>
          <p:spPr>
            <a:xfrm>
              <a:off x="-725681" y="1339726"/>
              <a:ext cx="411002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30">
            <a:extLst>
              <a:ext uri="{FF2B5EF4-FFF2-40B4-BE49-F238E27FC236}">
                <a16:creationId xmlns:a16="http://schemas.microsoft.com/office/drawing/2014/main" id="{D8433633-6899-4E78-B66B-BCE55B915F83}"/>
              </a:ext>
            </a:extLst>
          </p:cNvPr>
          <p:cNvGrpSpPr/>
          <p:nvPr/>
        </p:nvGrpSpPr>
        <p:grpSpPr>
          <a:xfrm>
            <a:off x="868920" y="1755030"/>
            <a:ext cx="3451008" cy="1145031"/>
            <a:chOff x="-740680" y="1094941"/>
            <a:chExt cx="4125026" cy="114503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3EF48AD-B881-43E7-A1CE-778BBD5CE68F}"/>
                </a:ext>
              </a:extLst>
            </p:cNvPr>
            <p:cNvSpPr txBox="1"/>
            <p:nvPr/>
          </p:nvSpPr>
          <p:spPr>
            <a:xfrm>
              <a:off x="-740680" y="1094941"/>
              <a:ext cx="4125026" cy="34624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BF4A924-0899-4B08-8CAC-1A752D15ABD8}"/>
                </a:ext>
              </a:extLst>
            </p:cNvPr>
            <p:cNvSpPr txBox="1"/>
            <p:nvPr/>
          </p:nvSpPr>
          <p:spPr>
            <a:xfrm>
              <a:off x="-725681" y="1339726"/>
              <a:ext cx="411002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Rounded Rectangle 25">
            <a:extLst>
              <a:ext uri="{FF2B5EF4-FFF2-40B4-BE49-F238E27FC236}">
                <a16:creationId xmlns:a16="http://schemas.microsoft.com/office/drawing/2014/main" id="{7E451803-0FEE-4D7B-878F-5247DB936CAF}"/>
              </a:ext>
            </a:extLst>
          </p:cNvPr>
          <p:cNvSpPr/>
          <p:nvPr/>
        </p:nvSpPr>
        <p:spPr>
          <a:xfrm>
            <a:off x="2871805" y="3959170"/>
            <a:ext cx="435772" cy="31935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Freeform 53">
            <a:extLst>
              <a:ext uri="{FF2B5EF4-FFF2-40B4-BE49-F238E27FC236}">
                <a16:creationId xmlns:a16="http://schemas.microsoft.com/office/drawing/2014/main" id="{6166F93D-D7D9-4F84-AAD1-7910B5F37D33}"/>
              </a:ext>
            </a:extLst>
          </p:cNvPr>
          <p:cNvSpPr/>
          <p:nvPr/>
        </p:nvSpPr>
        <p:spPr>
          <a:xfrm>
            <a:off x="8938928" y="2262511"/>
            <a:ext cx="370902" cy="380272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C42341F1-D073-107E-C45D-F93B8582F08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" name="Group 55">
            <a:extLst>
              <a:ext uri="{FF2B5EF4-FFF2-40B4-BE49-F238E27FC236}">
                <a16:creationId xmlns:a16="http://schemas.microsoft.com/office/drawing/2014/main" id="{5B571D18-E5E6-444F-AD59-97035E07EB8D}"/>
              </a:ext>
            </a:extLst>
          </p:cNvPr>
          <p:cNvGrpSpPr/>
          <p:nvPr/>
        </p:nvGrpSpPr>
        <p:grpSpPr>
          <a:xfrm>
            <a:off x="6736525" y="5297401"/>
            <a:ext cx="5014487" cy="954472"/>
            <a:chOff x="5012206" y="3755095"/>
            <a:chExt cx="3236927" cy="95447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E9AAD80-A69B-4348-8B4F-0D86803CC0DC}"/>
                </a:ext>
              </a:extLst>
            </p:cNvPr>
            <p:cNvSpPr txBox="1"/>
            <p:nvPr/>
          </p:nvSpPr>
          <p:spPr>
            <a:xfrm>
              <a:off x="5012206" y="3755095"/>
              <a:ext cx="3236927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نمونه کارها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F7EE806-911D-4432-A8A8-28948CC8281A}"/>
                </a:ext>
              </a:extLst>
            </p:cNvPr>
            <p:cNvSpPr txBox="1"/>
            <p:nvPr/>
          </p:nvSpPr>
          <p:spPr>
            <a:xfrm>
              <a:off x="5711408" y="4063236"/>
              <a:ext cx="25377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8">
            <a:extLst>
              <a:ext uri="{FF2B5EF4-FFF2-40B4-BE49-F238E27FC236}">
                <a16:creationId xmlns:a16="http://schemas.microsoft.com/office/drawing/2014/main" id="{DA74E741-DF50-463C-8BF6-61E682B1A2C1}"/>
              </a:ext>
            </a:extLst>
          </p:cNvPr>
          <p:cNvGrpSpPr/>
          <p:nvPr/>
        </p:nvGrpSpPr>
        <p:grpSpPr>
          <a:xfrm>
            <a:off x="6736525" y="4354512"/>
            <a:ext cx="5014487" cy="957368"/>
            <a:chOff x="672510" y="3751768"/>
            <a:chExt cx="3236927" cy="95736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42A941F-17DB-445B-B6FD-5B35228D0EF0}"/>
                </a:ext>
              </a:extLst>
            </p:cNvPr>
            <p:cNvSpPr txBox="1"/>
            <p:nvPr/>
          </p:nvSpPr>
          <p:spPr>
            <a:xfrm>
              <a:off x="672510" y="3751768"/>
              <a:ext cx="3236927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601F3D9-80A6-46E3-806F-7C6AC8EDEDEB}"/>
                </a:ext>
              </a:extLst>
            </p:cNvPr>
            <p:cNvSpPr txBox="1"/>
            <p:nvPr/>
          </p:nvSpPr>
          <p:spPr>
            <a:xfrm>
              <a:off x="1371712" y="4062805"/>
              <a:ext cx="25377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25">
            <a:extLst>
              <a:ext uri="{FF2B5EF4-FFF2-40B4-BE49-F238E27FC236}">
                <a16:creationId xmlns:a16="http://schemas.microsoft.com/office/drawing/2014/main" id="{A74C4D58-AAE0-433F-8A8D-C7F18CEA7410}"/>
              </a:ext>
            </a:extLst>
          </p:cNvPr>
          <p:cNvGrpSpPr/>
          <p:nvPr/>
        </p:nvGrpSpPr>
        <p:grpSpPr>
          <a:xfrm rot="20593171">
            <a:off x="7031502" y="5715198"/>
            <a:ext cx="337101" cy="486795"/>
            <a:chOff x="8615780" y="3185232"/>
            <a:chExt cx="1026044" cy="1481671"/>
          </a:xfrm>
          <a:solidFill>
            <a:schemeClr val="accent3"/>
          </a:solidFill>
        </p:grpSpPr>
        <p:sp>
          <p:nvSpPr>
            <p:cNvPr id="10" name="눈물 방울 26">
              <a:extLst>
                <a:ext uri="{FF2B5EF4-FFF2-40B4-BE49-F238E27FC236}">
                  <a16:creationId xmlns:a16="http://schemas.microsoft.com/office/drawing/2014/main" id="{3046225B-8512-4B9D-A1F8-7C57D72ED22D}"/>
                </a:ext>
              </a:extLst>
            </p:cNvPr>
            <p:cNvSpPr/>
            <p:nvPr/>
          </p:nvSpPr>
          <p:spPr>
            <a:xfrm rot="8100000">
              <a:off x="8675547" y="3752503"/>
              <a:ext cx="914400" cy="9144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1" name="자유형: 도형 27">
              <a:extLst>
                <a:ext uri="{FF2B5EF4-FFF2-40B4-BE49-F238E27FC236}">
                  <a16:creationId xmlns:a16="http://schemas.microsoft.com/office/drawing/2014/main" id="{95044583-4DF6-4FD2-8E89-70A35FD6352E}"/>
                </a:ext>
              </a:extLst>
            </p:cNvPr>
            <p:cNvSpPr/>
            <p:nvPr/>
          </p:nvSpPr>
          <p:spPr>
            <a:xfrm>
              <a:off x="9014972" y="3185232"/>
              <a:ext cx="216234" cy="563148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2" name="자유형: 도형 28">
              <a:extLst>
                <a:ext uri="{FF2B5EF4-FFF2-40B4-BE49-F238E27FC236}">
                  <a16:creationId xmlns:a16="http://schemas.microsoft.com/office/drawing/2014/main" id="{62EF45C4-7B21-47CA-B603-CB562F918348}"/>
                </a:ext>
              </a:extLst>
            </p:cNvPr>
            <p:cNvSpPr/>
            <p:nvPr/>
          </p:nvSpPr>
          <p:spPr>
            <a:xfrm rot="3314848">
              <a:off x="9297740" y="3340683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13" name="자유형: 도형 29">
              <a:extLst>
                <a:ext uri="{FF2B5EF4-FFF2-40B4-BE49-F238E27FC236}">
                  <a16:creationId xmlns:a16="http://schemas.microsoft.com/office/drawing/2014/main" id="{291A353A-44BA-4D97-B038-09FEB864432F}"/>
                </a:ext>
              </a:extLst>
            </p:cNvPr>
            <p:cNvSpPr/>
            <p:nvPr/>
          </p:nvSpPr>
          <p:spPr>
            <a:xfrm rot="18285152" flipH="1">
              <a:off x="8768936" y="3335788"/>
              <a:ext cx="190927" cy="497240"/>
            </a:xfrm>
            <a:custGeom>
              <a:avLst/>
              <a:gdLst>
                <a:gd name="connsiteX0" fmla="*/ 0 w 780836"/>
                <a:gd name="connsiteY0" fmla="*/ 0 h 2352782"/>
                <a:gd name="connsiteX1" fmla="*/ 780836 w 780836"/>
                <a:gd name="connsiteY1" fmla="*/ 20548 h 2352782"/>
                <a:gd name="connsiteX2" fmla="*/ 400692 w 780836"/>
                <a:gd name="connsiteY2" fmla="*/ 2352782 h 2352782"/>
                <a:gd name="connsiteX3" fmla="*/ 0 w 780836"/>
                <a:gd name="connsiteY3" fmla="*/ 0 h 2352782"/>
                <a:gd name="connsiteX0" fmla="*/ 0 w 780836"/>
                <a:gd name="connsiteY0" fmla="*/ 107443 h 2460225"/>
                <a:gd name="connsiteX1" fmla="*/ 780836 w 780836"/>
                <a:gd name="connsiteY1" fmla="*/ 127991 h 2460225"/>
                <a:gd name="connsiteX2" fmla="*/ 400692 w 780836"/>
                <a:gd name="connsiteY2" fmla="*/ 2460225 h 2460225"/>
                <a:gd name="connsiteX3" fmla="*/ 0 w 780836"/>
                <a:gd name="connsiteY3" fmla="*/ 107443 h 2460225"/>
                <a:gd name="connsiteX0" fmla="*/ 0 w 780836"/>
                <a:gd name="connsiteY0" fmla="*/ 157453 h 2510235"/>
                <a:gd name="connsiteX1" fmla="*/ 780836 w 780836"/>
                <a:gd name="connsiteY1" fmla="*/ 178001 h 2510235"/>
                <a:gd name="connsiteX2" fmla="*/ 400692 w 780836"/>
                <a:gd name="connsiteY2" fmla="*/ 2510235 h 2510235"/>
                <a:gd name="connsiteX3" fmla="*/ 0 w 780836"/>
                <a:gd name="connsiteY3" fmla="*/ 157453 h 2510235"/>
                <a:gd name="connsiteX0" fmla="*/ 0 w 780836"/>
                <a:gd name="connsiteY0" fmla="*/ 171463 h 2524245"/>
                <a:gd name="connsiteX1" fmla="*/ 780836 w 780836"/>
                <a:gd name="connsiteY1" fmla="*/ 192011 h 2524245"/>
                <a:gd name="connsiteX2" fmla="*/ 400692 w 780836"/>
                <a:gd name="connsiteY2" fmla="*/ 2524245 h 2524245"/>
                <a:gd name="connsiteX3" fmla="*/ 0 w 780836"/>
                <a:gd name="connsiteY3" fmla="*/ 171463 h 2524245"/>
                <a:gd name="connsiteX0" fmla="*/ 0 w 854731"/>
                <a:gd name="connsiteY0" fmla="*/ 171463 h 2524245"/>
                <a:gd name="connsiteX1" fmla="*/ 780836 w 854731"/>
                <a:gd name="connsiteY1" fmla="*/ 192011 h 2524245"/>
                <a:gd name="connsiteX2" fmla="*/ 400692 w 854731"/>
                <a:gd name="connsiteY2" fmla="*/ 2524245 h 2524245"/>
                <a:gd name="connsiteX3" fmla="*/ 0 w 854731"/>
                <a:gd name="connsiteY3" fmla="*/ 171463 h 2524245"/>
                <a:gd name="connsiteX0" fmla="*/ 97640 w 952371"/>
                <a:gd name="connsiteY0" fmla="*/ 171463 h 2524245"/>
                <a:gd name="connsiteX1" fmla="*/ 878476 w 952371"/>
                <a:gd name="connsiteY1" fmla="*/ 192011 h 2524245"/>
                <a:gd name="connsiteX2" fmla="*/ 498332 w 952371"/>
                <a:gd name="connsiteY2" fmla="*/ 2524245 h 2524245"/>
                <a:gd name="connsiteX3" fmla="*/ 97640 w 952371"/>
                <a:gd name="connsiteY3" fmla="*/ 171463 h 2524245"/>
                <a:gd name="connsiteX0" fmla="*/ 97640 w 964286"/>
                <a:gd name="connsiteY0" fmla="*/ 171463 h 2524245"/>
                <a:gd name="connsiteX1" fmla="*/ 878476 w 964286"/>
                <a:gd name="connsiteY1" fmla="*/ 192011 h 2524245"/>
                <a:gd name="connsiteX2" fmla="*/ 498332 w 964286"/>
                <a:gd name="connsiteY2" fmla="*/ 2524245 h 2524245"/>
                <a:gd name="connsiteX3" fmla="*/ 97640 w 964286"/>
                <a:gd name="connsiteY3" fmla="*/ 171463 h 2524245"/>
                <a:gd name="connsiteX0" fmla="*/ 97640 w 940731"/>
                <a:gd name="connsiteY0" fmla="*/ 171463 h 2524245"/>
                <a:gd name="connsiteX1" fmla="*/ 878476 w 940731"/>
                <a:gd name="connsiteY1" fmla="*/ 192011 h 2524245"/>
                <a:gd name="connsiteX2" fmla="*/ 498332 w 940731"/>
                <a:gd name="connsiteY2" fmla="*/ 2524245 h 2524245"/>
                <a:gd name="connsiteX3" fmla="*/ 97640 w 940731"/>
                <a:gd name="connsiteY3" fmla="*/ 171463 h 2524245"/>
                <a:gd name="connsiteX0" fmla="*/ 97640 w 940731"/>
                <a:gd name="connsiteY0" fmla="*/ 190080 h 2542862"/>
                <a:gd name="connsiteX1" fmla="*/ 878476 w 940731"/>
                <a:gd name="connsiteY1" fmla="*/ 210628 h 2542862"/>
                <a:gd name="connsiteX2" fmla="*/ 498332 w 940731"/>
                <a:gd name="connsiteY2" fmla="*/ 2542862 h 2542862"/>
                <a:gd name="connsiteX3" fmla="*/ 97640 w 940731"/>
                <a:gd name="connsiteY3" fmla="*/ 190080 h 2542862"/>
                <a:gd name="connsiteX0" fmla="*/ 97640 w 976424"/>
                <a:gd name="connsiteY0" fmla="*/ 190080 h 2542862"/>
                <a:gd name="connsiteX1" fmla="*/ 878476 w 976424"/>
                <a:gd name="connsiteY1" fmla="*/ 210628 h 2542862"/>
                <a:gd name="connsiteX2" fmla="*/ 498332 w 976424"/>
                <a:gd name="connsiteY2" fmla="*/ 2542862 h 2542862"/>
                <a:gd name="connsiteX3" fmla="*/ 97640 w 976424"/>
                <a:gd name="connsiteY3" fmla="*/ 190080 h 2542862"/>
                <a:gd name="connsiteX0" fmla="*/ 108311 w 987095"/>
                <a:gd name="connsiteY0" fmla="*/ 190080 h 2542862"/>
                <a:gd name="connsiteX1" fmla="*/ 889147 w 987095"/>
                <a:gd name="connsiteY1" fmla="*/ 210628 h 2542862"/>
                <a:gd name="connsiteX2" fmla="*/ 509003 w 987095"/>
                <a:gd name="connsiteY2" fmla="*/ 2542862 h 2542862"/>
                <a:gd name="connsiteX3" fmla="*/ 108311 w 987095"/>
                <a:gd name="connsiteY3" fmla="*/ 190080 h 2542862"/>
                <a:gd name="connsiteX0" fmla="*/ 108311 w 995452"/>
                <a:gd name="connsiteY0" fmla="*/ 190080 h 2542862"/>
                <a:gd name="connsiteX1" fmla="*/ 889147 w 995452"/>
                <a:gd name="connsiteY1" fmla="*/ 210628 h 2542862"/>
                <a:gd name="connsiteX2" fmla="*/ 509003 w 995452"/>
                <a:gd name="connsiteY2" fmla="*/ 2542862 h 2542862"/>
                <a:gd name="connsiteX3" fmla="*/ 108311 w 995452"/>
                <a:gd name="connsiteY3" fmla="*/ 190080 h 2542862"/>
                <a:gd name="connsiteX0" fmla="*/ 99853 w 986994"/>
                <a:gd name="connsiteY0" fmla="*/ 190080 h 2542862"/>
                <a:gd name="connsiteX1" fmla="*/ 880689 w 986994"/>
                <a:gd name="connsiteY1" fmla="*/ 210628 h 2542862"/>
                <a:gd name="connsiteX2" fmla="*/ 500545 w 986994"/>
                <a:gd name="connsiteY2" fmla="*/ 2542862 h 2542862"/>
                <a:gd name="connsiteX3" fmla="*/ 99853 w 986994"/>
                <a:gd name="connsiteY3" fmla="*/ 190080 h 2542862"/>
                <a:gd name="connsiteX0" fmla="*/ 99853 w 985728"/>
                <a:gd name="connsiteY0" fmla="*/ 190080 h 2542862"/>
                <a:gd name="connsiteX1" fmla="*/ 880689 w 985728"/>
                <a:gd name="connsiteY1" fmla="*/ 210628 h 2542862"/>
                <a:gd name="connsiteX2" fmla="*/ 500545 w 985728"/>
                <a:gd name="connsiteY2" fmla="*/ 2542862 h 2542862"/>
                <a:gd name="connsiteX3" fmla="*/ 99853 w 985728"/>
                <a:gd name="connsiteY3" fmla="*/ 190080 h 2542862"/>
                <a:gd name="connsiteX0" fmla="*/ 103955 w 989830"/>
                <a:gd name="connsiteY0" fmla="*/ 190080 h 2542862"/>
                <a:gd name="connsiteX1" fmla="*/ 884791 w 989830"/>
                <a:gd name="connsiteY1" fmla="*/ 210628 h 2542862"/>
                <a:gd name="connsiteX2" fmla="*/ 504647 w 989830"/>
                <a:gd name="connsiteY2" fmla="*/ 2542862 h 2542862"/>
                <a:gd name="connsiteX3" fmla="*/ 103955 w 989830"/>
                <a:gd name="connsiteY3" fmla="*/ 190080 h 2542862"/>
                <a:gd name="connsiteX0" fmla="*/ 103955 w 960876"/>
                <a:gd name="connsiteY0" fmla="*/ 190080 h 2542862"/>
                <a:gd name="connsiteX1" fmla="*/ 884791 w 960876"/>
                <a:gd name="connsiteY1" fmla="*/ 210628 h 2542862"/>
                <a:gd name="connsiteX2" fmla="*/ 504647 w 960876"/>
                <a:gd name="connsiteY2" fmla="*/ 2542862 h 2542862"/>
                <a:gd name="connsiteX3" fmla="*/ 103955 w 960876"/>
                <a:gd name="connsiteY3" fmla="*/ 190080 h 2542862"/>
                <a:gd name="connsiteX0" fmla="*/ 103955 w 977301"/>
                <a:gd name="connsiteY0" fmla="*/ 190080 h 2542862"/>
                <a:gd name="connsiteX1" fmla="*/ 884791 w 977301"/>
                <a:gd name="connsiteY1" fmla="*/ 210628 h 2542862"/>
                <a:gd name="connsiteX2" fmla="*/ 504647 w 977301"/>
                <a:gd name="connsiteY2" fmla="*/ 2542862 h 2542862"/>
                <a:gd name="connsiteX3" fmla="*/ 103955 w 977301"/>
                <a:gd name="connsiteY3" fmla="*/ 190080 h 2542862"/>
                <a:gd name="connsiteX0" fmla="*/ 99854 w 973200"/>
                <a:gd name="connsiteY0" fmla="*/ 190080 h 2542862"/>
                <a:gd name="connsiteX1" fmla="*/ 880690 w 973200"/>
                <a:gd name="connsiteY1" fmla="*/ 210628 h 2542862"/>
                <a:gd name="connsiteX2" fmla="*/ 500546 w 973200"/>
                <a:gd name="connsiteY2" fmla="*/ 2542862 h 2542862"/>
                <a:gd name="connsiteX3" fmla="*/ 99854 w 973200"/>
                <a:gd name="connsiteY3" fmla="*/ 190080 h 2542862"/>
                <a:gd name="connsiteX0" fmla="*/ 99854 w 973200"/>
                <a:gd name="connsiteY0" fmla="*/ 193975 h 2546757"/>
                <a:gd name="connsiteX1" fmla="*/ 880690 w 973200"/>
                <a:gd name="connsiteY1" fmla="*/ 214523 h 2546757"/>
                <a:gd name="connsiteX2" fmla="*/ 500546 w 973200"/>
                <a:gd name="connsiteY2" fmla="*/ 2546757 h 2546757"/>
                <a:gd name="connsiteX3" fmla="*/ 99854 w 97320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  <a:gd name="connsiteX0" fmla="*/ 104544 w 977890"/>
                <a:gd name="connsiteY0" fmla="*/ 193975 h 2546757"/>
                <a:gd name="connsiteX1" fmla="*/ 885380 w 977890"/>
                <a:gd name="connsiteY1" fmla="*/ 214523 h 2546757"/>
                <a:gd name="connsiteX2" fmla="*/ 505236 w 977890"/>
                <a:gd name="connsiteY2" fmla="*/ 2546757 h 2546757"/>
                <a:gd name="connsiteX3" fmla="*/ 104544 w 977890"/>
                <a:gd name="connsiteY3" fmla="*/ 193975 h 254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7890" h="2546757">
                  <a:moveTo>
                    <a:pt x="104544" y="193975"/>
                  </a:moveTo>
                  <a:cubicBezTo>
                    <a:pt x="364823" y="-66304"/>
                    <a:pt x="666198" y="-69729"/>
                    <a:pt x="885380" y="214523"/>
                  </a:cubicBezTo>
                  <a:cubicBezTo>
                    <a:pt x="1179906" y="632340"/>
                    <a:pt x="693596" y="2539908"/>
                    <a:pt x="505236" y="2546757"/>
                  </a:cubicBezTo>
                  <a:cubicBezTo>
                    <a:pt x="310027" y="2543332"/>
                    <a:pt x="-224230" y="639190"/>
                    <a:pt x="104544" y="1939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66">
            <a:extLst>
              <a:ext uri="{FF2B5EF4-FFF2-40B4-BE49-F238E27FC236}">
                <a16:creationId xmlns:a16="http://schemas.microsoft.com/office/drawing/2014/main" id="{DE47A42D-BE6C-4125-BD67-92ACF0812D14}"/>
              </a:ext>
            </a:extLst>
          </p:cNvPr>
          <p:cNvGrpSpPr/>
          <p:nvPr/>
        </p:nvGrpSpPr>
        <p:grpSpPr>
          <a:xfrm>
            <a:off x="6736525" y="3414520"/>
            <a:ext cx="5014487" cy="954472"/>
            <a:chOff x="5012206" y="2545756"/>
            <a:chExt cx="3236927" cy="95447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D53884E-9F08-45E5-AB18-4F17F7D27C92}"/>
                </a:ext>
              </a:extLst>
            </p:cNvPr>
            <p:cNvSpPr txBox="1"/>
            <p:nvPr/>
          </p:nvSpPr>
          <p:spPr>
            <a:xfrm>
              <a:off x="5012206" y="2545756"/>
              <a:ext cx="3236927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نمونه کارها ساده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D17F11B-AD48-4E3C-8ADD-FC051887EF32}"/>
                </a:ext>
              </a:extLst>
            </p:cNvPr>
            <p:cNvSpPr txBox="1"/>
            <p:nvPr/>
          </p:nvSpPr>
          <p:spPr>
            <a:xfrm>
              <a:off x="5711408" y="2853897"/>
              <a:ext cx="25377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69">
            <a:extLst>
              <a:ext uri="{FF2B5EF4-FFF2-40B4-BE49-F238E27FC236}">
                <a16:creationId xmlns:a16="http://schemas.microsoft.com/office/drawing/2014/main" id="{FF7EDDBF-0BBD-4705-96C0-DB9BE4D35243}"/>
              </a:ext>
            </a:extLst>
          </p:cNvPr>
          <p:cNvGrpSpPr/>
          <p:nvPr/>
        </p:nvGrpSpPr>
        <p:grpSpPr>
          <a:xfrm>
            <a:off x="6736525" y="2468737"/>
            <a:ext cx="5014487" cy="960263"/>
            <a:chOff x="672510" y="2545756"/>
            <a:chExt cx="3236927" cy="96026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23920E3-2F9D-453B-A561-D33AE3DFF473}"/>
                </a:ext>
              </a:extLst>
            </p:cNvPr>
            <p:cNvSpPr txBox="1"/>
            <p:nvPr/>
          </p:nvSpPr>
          <p:spPr>
            <a:xfrm>
              <a:off x="672510" y="2545756"/>
              <a:ext cx="3236927" cy="327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80000"/>
                </a:lnSpc>
              </a:pPr>
              <a:r>
                <a:rPr lang="fa-IR" altLang="ko-KR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نمونه کارها ساده</a:t>
              </a:r>
              <a:endPara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BD21BB8-ADBC-4B33-9630-83474E83BFCE}"/>
                </a:ext>
              </a:extLst>
            </p:cNvPr>
            <p:cNvSpPr txBox="1"/>
            <p:nvPr/>
          </p:nvSpPr>
          <p:spPr>
            <a:xfrm>
              <a:off x="1371712" y="2859688"/>
              <a:ext cx="25377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" name="Freeform: Shape 72">
            <a:extLst>
              <a:ext uri="{FF2B5EF4-FFF2-40B4-BE49-F238E27FC236}">
                <a16:creationId xmlns:a16="http://schemas.microsoft.com/office/drawing/2014/main" id="{A5D8B176-59DA-499F-A1F6-1ED5726D3F0B}"/>
              </a:ext>
            </a:extLst>
          </p:cNvPr>
          <p:cNvSpPr/>
          <p:nvPr/>
        </p:nvSpPr>
        <p:spPr>
          <a:xfrm>
            <a:off x="6911365" y="3865615"/>
            <a:ext cx="626152" cy="348837"/>
          </a:xfrm>
          <a:custGeom>
            <a:avLst/>
            <a:gdLst>
              <a:gd name="connsiteX0" fmla="*/ 109543 w 838583"/>
              <a:gd name="connsiteY0" fmla="*/ 172709 h 467185"/>
              <a:gd name="connsiteX1" fmla="*/ 101648 w 838583"/>
              <a:gd name="connsiteY1" fmla="*/ 180704 h 467185"/>
              <a:gd name="connsiteX2" fmla="*/ 109593 w 838583"/>
              <a:gd name="connsiteY2" fmla="*/ 199771 h 467185"/>
              <a:gd name="connsiteX3" fmla="*/ 386467 w 838583"/>
              <a:gd name="connsiteY3" fmla="*/ 310998 h 467185"/>
              <a:gd name="connsiteX4" fmla="*/ 405535 w 838583"/>
              <a:gd name="connsiteY4" fmla="*/ 303053 h 467185"/>
              <a:gd name="connsiteX5" fmla="*/ 397590 w 838583"/>
              <a:gd name="connsiteY5" fmla="*/ 283986 h 467185"/>
              <a:gd name="connsiteX6" fmla="*/ 120715 w 838583"/>
              <a:gd name="connsiteY6" fmla="*/ 172759 h 467185"/>
              <a:gd name="connsiteX7" fmla="*/ 109543 w 838583"/>
              <a:gd name="connsiteY7" fmla="*/ 172709 h 467185"/>
              <a:gd name="connsiteX8" fmla="*/ 786882 w 838583"/>
              <a:gd name="connsiteY8" fmla="*/ 143363 h 467185"/>
              <a:gd name="connsiteX9" fmla="*/ 750337 w 838583"/>
              <a:gd name="connsiteY9" fmla="*/ 150513 h 467185"/>
              <a:gd name="connsiteX10" fmla="*/ 604153 w 838583"/>
              <a:gd name="connsiteY10" fmla="*/ 212482 h 467185"/>
              <a:gd name="connsiteX11" fmla="*/ 517952 w 838583"/>
              <a:gd name="connsiteY11" fmla="*/ 297094 h 467185"/>
              <a:gd name="connsiteX12" fmla="*/ 390440 w 838583"/>
              <a:gd name="connsiteY12" fmla="*/ 376938 h 467185"/>
              <a:gd name="connsiteX13" fmla="*/ 269679 w 838583"/>
              <a:gd name="connsiteY13" fmla="*/ 389253 h 467185"/>
              <a:gd name="connsiteX14" fmla="*/ 157261 w 838583"/>
              <a:gd name="connsiteY14" fmla="*/ 359858 h 467185"/>
              <a:gd name="connsiteX15" fmla="*/ 31734 w 838583"/>
              <a:gd name="connsiteY15" fmla="*/ 286368 h 467185"/>
              <a:gd name="connsiteX16" fmla="*/ 133030 w 838583"/>
              <a:gd name="connsiteY16" fmla="*/ 391239 h 467185"/>
              <a:gd name="connsiteX17" fmla="*/ 277624 w 838583"/>
              <a:gd name="connsiteY17" fmla="*/ 433346 h 467185"/>
              <a:gd name="connsiteX18" fmla="*/ 448833 w 838583"/>
              <a:gd name="connsiteY18" fmla="*/ 394019 h 467185"/>
              <a:gd name="connsiteX19" fmla="*/ 570388 w 838583"/>
              <a:gd name="connsiteY19" fmla="*/ 297491 h 467185"/>
              <a:gd name="connsiteX20" fmla="*/ 636329 w 838583"/>
              <a:gd name="connsiteY20" fmla="*/ 233138 h 467185"/>
              <a:gd name="connsiteX21" fmla="*/ 763445 w 838583"/>
              <a:gd name="connsiteY21" fmla="*/ 189840 h 467185"/>
              <a:gd name="connsiteX22" fmla="*/ 796813 w 838583"/>
              <a:gd name="connsiteY22" fmla="*/ 179114 h 467185"/>
              <a:gd name="connsiteX23" fmla="*/ 813100 w 838583"/>
              <a:gd name="connsiteY23" fmla="*/ 152102 h 467185"/>
              <a:gd name="connsiteX24" fmla="*/ 786882 w 838583"/>
              <a:gd name="connsiteY24" fmla="*/ 143363 h 467185"/>
              <a:gd name="connsiteX25" fmla="*/ 202099 w 838583"/>
              <a:gd name="connsiteY25" fmla="*/ 123848 h 467185"/>
              <a:gd name="connsiteX26" fmla="*/ 194204 w 838583"/>
              <a:gd name="connsiteY26" fmla="*/ 131843 h 467185"/>
              <a:gd name="connsiteX27" fmla="*/ 202149 w 838583"/>
              <a:gd name="connsiteY27" fmla="*/ 150910 h 467185"/>
              <a:gd name="connsiteX28" fmla="*/ 465517 w 838583"/>
              <a:gd name="connsiteY28" fmla="*/ 256575 h 467185"/>
              <a:gd name="connsiteX29" fmla="*/ 484585 w 838583"/>
              <a:gd name="connsiteY29" fmla="*/ 248630 h 467185"/>
              <a:gd name="connsiteX30" fmla="*/ 476640 w 838583"/>
              <a:gd name="connsiteY30" fmla="*/ 229563 h 467185"/>
              <a:gd name="connsiteX31" fmla="*/ 213271 w 838583"/>
              <a:gd name="connsiteY31" fmla="*/ 123898 h 467185"/>
              <a:gd name="connsiteX32" fmla="*/ 202099 w 838583"/>
              <a:gd name="connsiteY32" fmla="*/ 123848 h 467185"/>
              <a:gd name="connsiteX33" fmla="*/ 301011 w 838583"/>
              <a:gd name="connsiteY33" fmla="*/ 73400 h 467185"/>
              <a:gd name="connsiteX34" fmla="*/ 293116 w 838583"/>
              <a:gd name="connsiteY34" fmla="*/ 81395 h 467185"/>
              <a:gd name="connsiteX35" fmla="*/ 301061 w 838583"/>
              <a:gd name="connsiteY35" fmla="*/ 100462 h 467185"/>
              <a:gd name="connsiteX36" fmla="*/ 537019 w 838583"/>
              <a:gd name="connsiteY36" fmla="*/ 195004 h 467185"/>
              <a:gd name="connsiteX37" fmla="*/ 556086 w 838583"/>
              <a:gd name="connsiteY37" fmla="*/ 187059 h 467185"/>
              <a:gd name="connsiteX38" fmla="*/ 548142 w 838583"/>
              <a:gd name="connsiteY38" fmla="*/ 167992 h 467185"/>
              <a:gd name="connsiteX39" fmla="*/ 312183 w 838583"/>
              <a:gd name="connsiteY39" fmla="*/ 73450 h 467185"/>
              <a:gd name="connsiteX40" fmla="*/ 301011 w 838583"/>
              <a:gd name="connsiteY40" fmla="*/ 73400 h 467185"/>
              <a:gd name="connsiteX41" fmla="*/ 418991 w 838583"/>
              <a:gd name="connsiteY41" fmla="*/ 42812 h 467185"/>
              <a:gd name="connsiteX42" fmla="*/ 411096 w 838583"/>
              <a:gd name="connsiteY42" fmla="*/ 50807 h 467185"/>
              <a:gd name="connsiteX43" fmla="*/ 419041 w 838583"/>
              <a:gd name="connsiteY43" fmla="*/ 69874 h 467185"/>
              <a:gd name="connsiteX44" fmla="*/ 600181 w 838583"/>
              <a:gd name="connsiteY44" fmla="*/ 142569 h 467185"/>
              <a:gd name="connsiteX45" fmla="*/ 619248 w 838583"/>
              <a:gd name="connsiteY45" fmla="*/ 134624 h 467185"/>
              <a:gd name="connsiteX46" fmla="*/ 611303 w 838583"/>
              <a:gd name="connsiteY46" fmla="*/ 115556 h 467185"/>
              <a:gd name="connsiteX47" fmla="*/ 430163 w 838583"/>
              <a:gd name="connsiteY47" fmla="*/ 42862 h 467185"/>
              <a:gd name="connsiteX48" fmla="*/ 418991 w 838583"/>
              <a:gd name="connsiteY48" fmla="*/ 42812 h 467185"/>
              <a:gd name="connsiteX49" fmla="*/ 506830 w 838583"/>
              <a:gd name="connsiteY49" fmla="*/ 1947 h 467185"/>
              <a:gd name="connsiteX50" fmla="*/ 743980 w 838583"/>
              <a:gd name="connsiteY50" fmla="*/ 30548 h 467185"/>
              <a:gd name="connsiteX51" fmla="*/ 805552 w 838583"/>
              <a:gd name="connsiteY51" fmla="*/ 63916 h 467185"/>
              <a:gd name="connsiteX52" fmla="*/ 838125 w 838583"/>
              <a:gd name="connsiteY52" fmla="*/ 140582 h 467185"/>
              <a:gd name="connsiteX53" fmla="*/ 838125 w 838583"/>
              <a:gd name="connsiteY53" fmla="*/ 162430 h 467185"/>
              <a:gd name="connsiteX54" fmla="*/ 803566 w 838583"/>
              <a:gd name="connsiteY54" fmla="*/ 209304 h 467185"/>
              <a:gd name="connsiteX55" fmla="*/ 674066 w 838583"/>
              <a:gd name="connsiteY55" fmla="*/ 247042 h 467185"/>
              <a:gd name="connsiteX56" fmla="*/ 604153 w 838583"/>
              <a:gd name="connsiteY56" fmla="*/ 307422 h 467185"/>
              <a:gd name="connsiteX57" fmla="*/ 367796 w 838583"/>
              <a:gd name="connsiteY57" fmla="*/ 462344 h 467185"/>
              <a:gd name="connsiteX58" fmla="*/ 141372 w 838583"/>
              <a:gd name="connsiteY58" fmla="*/ 428977 h 467185"/>
              <a:gd name="connsiteX59" fmla="*/ 59938 w 838583"/>
              <a:gd name="connsiteY59" fmla="*/ 383691 h 467185"/>
              <a:gd name="connsiteX60" fmla="*/ 749 w 838583"/>
              <a:gd name="connsiteY60" fmla="*/ 245850 h 467185"/>
              <a:gd name="connsiteX61" fmla="*/ 98470 w 838583"/>
              <a:gd name="connsiteY61" fmla="*/ 100462 h 467185"/>
              <a:gd name="connsiteX62" fmla="*/ 304636 w 838583"/>
              <a:gd name="connsiteY62" fmla="*/ 30945 h 467185"/>
              <a:gd name="connsiteX63" fmla="*/ 506830 w 838583"/>
              <a:gd name="connsiteY63" fmla="*/ 1947 h 46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838583" h="467185">
                <a:moveTo>
                  <a:pt x="109543" y="172709"/>
                </a:moveTo>
                <a:cubicBezTo>
                  <a:pt x="106117" y="174149"/>
                  <a:pt x="103237" y="176930"/>
                  <a:pt x="101648" y="180704"/>
                </a:cubicBezTo>
                <a:cubicBezTo>
                  <a:pt x="98470" y="188251"/>
                  <a:pt x="102045" y="196593"/>
                  <a:pt x="109593" y="199771"/>
                </a:cubicBezTo>
                <a:lnTo>
                  <a:pt x="386467" y="310998"/>
                </a:lnTo>
                <a:cubicBezTo>
                  <a:pt x="394015" y="313779"/>
                  <a:pt x="402357" y="310203"/>
                  <a:pt x="405535" y="303053"/>
                </a:cubicBezTo>
                <a:cubicBezTo>
                  <a:pt x="408712" y="295505"/>
                  <a:pt x="405138" y="287164"/>
                  <a:pt x="397590" y="283986"/>
                </a:cubicBezTo>
                <a:lnTo>
                  <a:pt x="120715" y="172759"/>
                </a:lnTo>
                <a:cubicBezTo>
                  <a:pt x="116942" y="171170"/>
                  <a:pt x="112969" y="171269"/>
                  <a:pt x="109543" y="172709"/>
                </a:cubicBezTo>
                <a:close/>
                <a:moveTo>
                  <a:pt x="786882" y="143363"/>
                </a:moveTo>
                <a:cubicBezTo>
                  <a:pt x="774568" y="144555"/>
                  <a:pt x="762651" y="148130"/>
                  <a:pt x="750337" y="150513"/>
                </a:cubicBezTo>
                <a:cubicBezTo>
                  <a:pt x="704654" y="159253"/>
                  <a:pt x="636727" y="177922"/>
                  <a:pt x="604153" y="212482"/>
                </a:cubicBezTo>
                <a:cubicBezTo>
                  <a:pt x="573963" y="244658"/>
                  <a:pt x="552910" y="269684"/>
                  <a:pt x="517952" y="297094"/>
                </a:cubicBezTo>
                <a:cubicBezTo>
                  <a:pt x="479421" y="327284"/>
                  <a:pt x="438505" y="364227"/>
                  <a:pt x="390440" y="376938"/>
                </a:cubicBezTo>
                <a:cubicBezTo>
                  <a:pt x="350716" y="387267"/>
                  <a:pt x="310992" y="394417"/>
                  <a:pt x="269679" y="389253"/>
                </a:cubicBezTo>
                <a:cubicBezTo>
                  <a:pt x="231147" y="384883"/>
                  <a:pt x="193410" y="373364"/>
                  <a:pt x="157261" y="359858"/>
                </a:cubicBezTo>
                <a:cubicBezTo>
                  <a:pt x="116743" y="344762"/>
                  <a:pt x="63910" y="323709"/>
                  <a:pt x="31734" y="286368"/>
                </a:cubicBezTo>
                <a:cubicBezTo>
                  <a:pt x="41268" y="333640"/>
                  <a:pt x="93306" y="369788"/>
                  <a:pt x="133030" y="391239"/>
                </a:cubicBezTo>
                <a:cubicBezTo>
                  <a:pt x="178315" y="415073"/>
                  <a:pt x="227175" y="426196"/>
                  <a:pt x="277624" y="433346"/>
                </a:cubicBezTo>
                <a:cubicBezTo>
                  <a:pt x="339196" y="442086"/>
                  <a:pt x="395603" y="422621"/>
                  <a:pt x="448833" y="394019"/>
                </a:cubicBezTo>
                <a:cubicBezTo>
                  <a:pt x="494913" y="369391"/>
                  <a:pt x="534239" y="335229"/>
                  <a:pt x="570388" y="297491"/>
                </a:cubicBezTo>
                <a:cubicBezTo>
                  <a:pt x="591442" y="275643"/>
                  <a:pt x="610112" y="250617"/>
                  <a:pt x="636329" y="233138"/>
                </a:cubicBezTo>
                <a:cubicBezTo>
                  <a:pt x="670492" y="210893"/>
                  <a:pt x="724516" y="200168"/>
                  <a:pt x="763445" y="189840"/>
                </a:cubicBezTo>
                <a:cubicBezTo>
                  <a:pt x="774568" y="187059"/>
                  <a:pt x="786088" y="184676"/>
                  <a:pt x="796813" y="179114"/>
                </a:cubicBezTo>
                <a:cubicBezTo>
                  <a:pt x="811114" y="171964"/>
                  <a:pt x="815483" y="161636"/>
                  <a:pt x="813100" y="152102"/>
                </a:cubicBezTo>
                <a:cubicBezTo>
                  <a:pt x="811114" y="143760"/>
                  <a:pt x="792841" y="142568"/>
                  <a:pt x="786882" y="143363"/>
                </a:cubicBezTo>
                <a:close/>
                <a:moveTo>
                  <a:pt x="202099" y="123848"/>
                </a:moveTo>
                <a:cubicBezTo>
                  <a:pt x="198673" y="125288"/>
                  <a:pt x="195793" y="128069"/>
                  <a:pt x="194204" y="131843"/>
                </a:cubicBezTo>
                <a:cubicBezTo>
                  <a:pt x="191026" y="139390"/>
                  <a:pt x="194601" y="147732"/>
                  <a:pt x="202149" y="150910"/>
                </a:cubicBezTo>
                <a:lnTo>
                  <a:pt x="465517" y="256575"/>
                </a:lnTo>
                <a:cubicBezTo>
                  <a:pt x="472667" y="259356"/>
                  <a:pt x="481407" y="255781"/>
                  <a:pt x="484585" y="248630"/>
                </a:cubicBezTo>
                <a:cubicBezTo>
                  <a:pt x="487762" y="241083"/>
                  <a:pt x="484188" y="232741"/>
                  <a:pt x="476640" y="229563"/>
                </a:cubicBezTo>
                <a:lnTo>
                  <a:pt x="213271" y="123898"/>
                </a:lnTo>
                <a:cubicBezTo>
                  <a:pt x="209498" y="122309"/>
                  <a:pt x="205525" y="122408"/>
                  <a:pt x="202099" y="123848"/>
                </a:cubicBezTo>
                <a:close/>
                <a:moveTo>
                  <a:pt x="301011" y="73400"/>
                </a:moveTo>
                <a:cubicBezTo>
                  <a:pt x="297585" y="74840"/>
                  <a:pt x="294705" y="77621"/>
                  <a:pt x="293116" y="81395"/>
                </a:cubicBezTo>
                <a:cubicBezTo>
                  <a:pt x="289938" y="88942"/>
                  <a:pt x="293513" y="97284"/>
                  <a:pt x="301061" y="100462"/>
                </a:cubicBezTo>
                <a:lnTo>
                  <a:pt x="537019" y="195004"/>
                </a:lnTo>
                <a:cubicBezTo>
                  <a:pt x="544169" y="198182"/>
                  <a:pt x="552909" y="194607"/>
                  <a:pt x="556086" y="187059"/>
                </a:cubicBezTo>
                <a:cubicBezTo>
                  <a:pt x="559264" y="179512"/>
                  <a:pt x="555689" y="171170"/>
                  <a:pt x="548142" y="167992"/>
                </a:cubicBezTo>
                <a:lnTo>
                  <a:pt x="312183" y="73450"/>
                </a:lnTo>
                <a:cubicBezTo>
                  <a:pt x="308410" y="71861"/>
                  <a:pt x="304437" y="71960"/>
                  <a:pt x="301011" y="73400"/>
                </a:cubicBezTo>
                <a:close/>
                <a:moveTo>
                  <a:pt x="418991" y="42812"/>
                </a:moveTo>
                <a:cubicBezTo>
                  <a:pt x="415565" y="44252"/>
                  <a:pt x="412685" y="47033"/>
                  <a:pt x="411096" y="50807"/>
                </a:cubicBezTo>
                <a:cubicBezTo>
                  <a:pt x="407918" y="58354"/>
                  <a:pt x="411493" y="66696"/>
                  <a:pt x="419041" y="69874"/>
                </a:cubicBezTo>
                <a:lnTo>
                  <a:pt x="600181" y="142569"/>
                </a:lnTo>
                <a:cubicBezTo>
                  <a:pt x="607331" y="145349"/>
                  <a:pt x="616070" y="141774"/>
                  <a:pt x="619248" y="134624"/>
                </a:cubicBezTo>
                <a:cubicBezTo>
                  <a:pt x="622426" y="127076"/>
                  <a:pt x="618851" y="118734"/>
                  <a:pt x="611303" y="115556"/>
                </a:cubicBezTo>
                <a:lnTo>
                  <a:pt x="430163" y="42862"/>
                </a:lnTo>
                <a:cubicBezTo>
                  <a:pt x="426390" y="41273"/>
                  <a:pt x="422417" y="41372"/>
                  <a:pt x="418991" y="42812"/>
                </a:cubicBezTo>
                <a:close/>
                <a:moveTo>
                  <a:pt x="506830" y="1947"/>
                </a:moveTo>
                <a:cubicBezTo>
                  <a:pt x="583893" y="-4806"/>
                  <a:pt x="670491" y="6317"/>
                  <a:pt x="743980" y="30548"/>
                </a:cubicBezTo>
                <a:cubicBezTo>
                  <a:pt x="764637" y="37301"/>
                  <a:pt x="787279" y="51999"/>
                  <a:pt x="805552" y="63916"/>
                </a:cubicBezTo>
                <a:cubicBezTo>
                  <a:pt x="832961" y="82586"/>
                  <a:pt x="834947" y="111981"/>
                  <a:pt x="838125" y="140582"/>
                </a:cubicBezTo>
                <a:cubicBezTo>
                  <a:pt x="838920" y="147733"/>
                  <a:pt x="838522" y="155280"/>
                  <a:pt x="838125" y="162430"/>
                </a:cubicBezTo>
                <a:cubicBezTo>
                  <a:pt x="837728" y="187059"/>
                  <a:pt x="827003" y="200963"/>
                  <a:pt x="803566" y="209304"/>
                </a:cubicBezTo>
                <a:cubicBezTo>
                  <a:pt x="766225" y="222810"/>
                  <a:pt x="710215" y="227975"/>
                  <a:pt x="674066" y="247042"/>
                </a:cubicBezTo>
                <a:cubicBezTo>
                  <a:pt x="645863" y="262137"/>
                  <a:pt x="624809" y="284382"/>
                  <a:pt x="604153" y="307422"/>
                </a:cubicBezTo>
                <a:cubicBezTo>
                  <a:pt x="539800" y="379719"/>
                  <a:pt x="465120" y="445660"/>
                  <a:pt x="367796" y="462344"/>
                </a:cubicBezTo>
                <a:cubicBezTo>
                  <a:pt x="290336" y="475453"/>
                  <a:pt x="213668" y="461153"/>
                  <a:pt x="141372" y="428977"/>
                </a:cubicBezTo>
                <a:cubicBezTo>
                  <a:pt x="114757" y="417457"/>
                  <a:pt x="82183" y="402759"/>
                  <a:pt x="59938" y="383691"/>
                </a:cubicBezTo>
                <a:cubicBezTo>
                  <a:pt x="20611" y="349529"/>
                  <a:pt x="-3620" y="299080"/>
                  <a:pt x="749" y="245850"/>
                </a:cubicBezTo>
                <a:cubicBezTo>
                  <a:pt x="-6401" y="175936"/>
                  <a:pt x="38487" y="131446"/>
                  <a:pt x="98470" y="100462"/>
                </a:cubicBezTo>
                <a:cubicBezTo>
                  <a:pt x="161233" y="67888"/>
                  <a:pt x="237106" y="46040"/>
                  <a:pt x="304636" y="30945"/>
                </a:cubicBezTo>
                <a:cubicBezTo>
                  <a:pt x="371372" y="16247"/>
                  <a:pt x="438505" y="7906"/>
                  <a:pt x="506830" y="1947"/>
                </a:cubicBezTo>
                <a:close/>
              </a:path>
            </a:pathLst>
          </a:custGeom>
          <a:solidFill>
            <a:schemeClr val="accent1"/>
          </a:solidFill>
          <a:ln w="741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21" name="그룹 52">
            <a:extLst>
              <a:ext uri="{FF2B5EF4-FFF2-40B4-BE49-F238E27FC236}">
                <a16:creationId xmlns:a16="http://schemas.microsoft.com/office/drawing/2014/main" id="{E7D97072-8AB5-4E63-B7B0-4CAB44D968FD}"/>
              </a:ext>
            </a:extLst>
          </p:cNvPr>
          <p:cNvGrpSpPr/>
          <p:nvPr/>
        </p:nvGrpSpPr>
        <p:grpSpPr>
          <a:xfrm>
            <a:off x="7010065" y="2791983"/>
            <a:ext cx="534492" cy="558037"/>
            <a:chOff x="-2765399" y="4983810"/>
            <a:chExt cx="2559184" cy="2671920"/>
          </a:xfrm>
          <a:solidFill>
            <a:schemeClr val="accent2"/>
          </a:solidFill>
        </p:grpSpPr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C15B78E9-3945-4DF4-8D57-8DF59F4A9DCC}"/>
                </a:ext>
              </a:extLst>
            </p:cNvPr>
            <p:cNvSpPr/>
            <p:nvPr/>
          </p:nvSpPr>
          <p:spPr>
            <a:xfrm rot="2641289">
              <a:off x="-1645446" y="4983810"/>
              <a:ext cx="1439231" cy="1391912"/>
            </a:xfrm>
            <a:custGeom>
              <a:avLst/>
              <a:gdLst/>
              <a:ahLst/>
              <a:cxnLst/>
              <a:rect l="l" t="t" r="r" b="b"/>
              <a:pathLst>
                <a:path w="4563041" h="4413028">
                  <a:moveTo>
                    <a:pt x="1658854" y="700255"/>
                  </a:moveTo>
                  <a:cubicBezTo>
                    <a:pt x="1197696" y="1371211"/>
                    <a:pt x="1496559" y="2059981"/>
                    <a:pt x="1623229" y="2469679"/>
                  </a:cubicBezTo>
                  <a:cubicBezTo>
                    <a:pt x="1245198" y="2398427"/>
                    <a:pt x="843415" y="2327174"/>
                    <a:pt x="465384" y="1964977"/>
                  </a:cubicBezTo>
                  <a:cubicBezTo>
                    <a:pt x="774143" y="2501345"/>
                    <a:pt x="1255093" y="2515201"/>
                    <a:pt x="1587603" y="2594369"/>
                  </a:cubicBezTo>
                  <a:cubicBezTo>
                    <a:pt x="1409473" y="3039693"/>
                    <a:pt x="1563852" y="3455330"/>
                    <a:pt x="1730106" y="3859091"/>
                  </a:cubicBezTo>
                  <a:cubicBezTo>
                    <a:pt x="1595519" y="3465226"/>
                    <a:pt x="1544059" y="2970421"/>
                    <a:pt x="1736043" y="2600307"/>
                  </a:cubicBezTo>
                  <a:cubicBezTo>
                    <a:pt x="2044802" y="3130738"/>
                    <a:pt x="2810761" y="3298972"/>
                    <a:pt x="3339213" y="3354390"/>
                  </a:cubicBezTo>
                  <a:cubicBezTo>
                    <a:pt x="2751385" y="3245533"/>
                    <a:pt x="2092304" y="2952608"/>
                    <a:pt x="1825109" y="2511242"/>
                  </a:cubicBezTo>
                  <a:lnTo>
                    <a:pt x="3612345" y="1383086"/>
                  </a:lnTo>
                  <a:lnTo>
                    <a:pt x="1736044" y="2434053"/>
                  </a:lnTo>
                  <a:cubicBezTo>
                    <a:pt x="1411452" y="1798723"/>
                    <a:pt x="1419368" y="1199019"/>
                    <a:pt x="1658854" y="700255"/>
                  </a:cubicBezTo>
                  <a:close/>
                  <a:moveTo>
                    <a:pt x="2233909" y="0"/>
                  </a:moveTo>
                  <a:cubicBezTo>
                    <a:pt x="2467233" y="1806805"/>
                    <a:pt x="2077102" y="1155417"/>
                    <a:pt x="1882914" y="1893443"/>
                  </a:cubicBezTo>
                  <a:cubicBezTo>
                    <a:pt x="2512642" y="1924327"/>
                    <a:pt x="2322974" y="945807"/>
                    <a:pt x="2887388" y="733246"/>
                  </a:cubicBezTo>
                  <a:cubicBezTo>
                    <a:pt x="2830028" y="877206"/>
                    <a:pt x="2808293" y="1015229"/>
                    <a:pt x="2816247" y="1135439"/>
                  </a:cubicBezTo>
                  <a:cubicBezTo>
                    <a:pt x="3129337" y="625471"/>
                    <a:pt x="3460241" y="928965"/>
                    <a:pt x="4563041" y="810883"/>
                  </a:cubicBezTo>
                  <a:cubicBezTo>
                    <a:pt x="3889322" y="1343144"/>
                    <a:pt x="4278444" y="2112912"/>
                    <a:pt x="3343467" y="2140472"/>
                  </a:cubicBezTo>
                  <a:cubicBezTo>
                    <a:pt x="3501618" y="2209483"/>
                    <a:pt x="3618205" y="2266620"/>
                    <a:pt x="3829795" y="2311880"/>
                  </a:cubicBezTo>
                  <a:cubicBezTo>
                    <a:pt x="3569732" y="2557453"/>
                    <a:pt x="3262169" y="2512080"/>
                    <a:pt x="2622097" y="2389517"/>
                  </a:cubicBezTo>
                  <a:cubicBezTo>
                    <a:pt x="2509767" y="2369650"/>
                    <a:pt x="2397436" y="2415097"/>
                    <a:pt x="2302920" y="2579299"/>
                  </a:cubicBezTo>
                  <a:cubicBezTo>
                    <a:pt x="2487884" y="2842647"/>
                    <a:pt x="3266614" y="2209409"/>
                    <a:pt x="4140346" y="3262466"/>
                  </a:cubicBezTo>
                  <a:cubicBezTo>
                    <a:pt x="3752157" y="3403364"/>
                    <a:pt x="3785543" y="4007399"/>
                    <a:pt x="2975780" y="3631721"/>
                  </a:cubicBezTo>
                  <a:cubicBezTo>
                    <a:pt x="2895976" y="3835245"/>
                    <a:pt x="3071493" y="3943766"/>
                    <a:pt x="3217320" y="4028536"/>
                  </a:cubicBezTo>
                  <a:cubicBezTo>
                    <a:pt x="2958527" y="3996906"/>
                    <a:pt x="2693797" y="4250284"/>
                    <a:pt x="2440942" y="3933646"/>
                  </a:cubicBezTo>
                  <a:cubicBezTo>
                    <a:pt x="2297169" y="3720861"/>
                    <a:pt x="2384964" y="3258694"/>
                    <a:pt x="2009622" y="3295291"/>
                  </a:cubicBezTo>
                  <a:cubicBezTo>
                    <a:pt x="1754582" y="3405624"/>
                    <a:pt x="1937083" y="3548389"/>
                    <a:pt x="2121990" y="3770304"/>
                  </a:cubicBezTo>
                  <a:cubicBezTo>
                    <a:pt x="2200019" y="3867528"/>
                    <a:pt x="2192774" y="4111028"/>
                    <a:pt x="2299671" y="4413028"/>
                  </a:cubicBezTo>
                  <a:lnTo>
                    <a:pt x="1837093" y="4270076"/>
                  </a:lnTo>
                  <a:cubicBezTo>
                    <a:pt x="1555484" y="4205994"/>
                    <a:pt x="982929" y="3963783"/>
                    <a:pt x="974452" y="3490002"/>
                  </a:cubicBezTo>
                  <a:cubicBezTo>
                    <a:pt x="982406" y="3259218"/>
                    <a:pt x="1376307" y="3123434"/>
                    <a:pt x="1336761" y="2803585"/>
                  </a:cubicBezTo>
                  <a:cubicBezTo>
                    <a:pt x="985954" y="3102746"/>
                    <a:pt x="688585" y="3247528"/>
                    <a:pt x="284339" y="3416061"/>
                  </a:cubicBezTo>
                  <a:lnTo>
                    <a:pt x="90189" y="3296411"/>
                  </a:lnTo>
                  <a:cubicBezTo>
                    <a:pt x="514191" y="3104128"/>
                    <a:pt x="837251" y="3048411"/>
                    <a:pt x="1219689" y="2642372"/>
                  </a:cubicBezTo>
                  <a:cubicBezTo>
                    <a:pt x="937892" y="2487993"/>
                    <a:pt x="632345" y="2719562"/>
                    <a:pt x="457427" y="2677998"/>
                  </a:cubicBezTo>
                  <a:cubicBezTo>
                    <a:pt x="266151" y="2640019"/>
                    <a:pt x="-55751" y="2435786"/>
                    <a:pt x="8293" y="1768416"/>
                  </a:cubicBezTo>
                  <a:cubicBezTo>
                    <a:pt x="86864" y="1822004"/>
                    <a:pt x="171373" y="1810278"/>
                    <a:pt x="244007" y="1929180"/>
                  </a:cubicBezTo>
                  <a:cubicBezTo>
                    <a:pt x="144075" y="1584945"/>
                    <a:pt x="192584" y="1353526"/>
                    <a:pt x="336097" y="1009291"/>
                  </a:cubicBezTo>
                  <a:cubicBezTo>
                    <a:pt x="954398" y="1360733"/>
                    <a:pt x="866117" y="1991245"/>
                    <a:pt x="1086595" y="1885488"/>
                  </a:cubicBezTo>
                  <a:cubicBezTo>
                    <a:pt x="1316035" y="1763150"/>
                    <a:pt x="1171404" y="1474556"/>
                    <a:pt x="1008958" y="1328468"/>
                  </a:cubicBezTo>
                  <a:cubicBezTo>
                    <a:pt x="800580" y="1156986"/>
                    <a:pt x="687203" y="860812"/>
                    <a:pt x="1060716" y="439948"/>
                  </a:cubicBezTo>
                  <a:cubicBezTo>
                    <a:pt x="1126292" y="558925"/>
                    <a:pt x="1114678" y="844158"/>
                    <a:pt x="1257443" y="796880"/>
                  </a:cubicBezTo>
                  <a:cubicBezTo>
                    <a:pt x="1422615" y="505524"/>
                    <a:pt x="1338404" y="166665"/>
                    <a:pt x="22339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타원 54">
              <a:extLst>
                <a:ext uri="{FF2B5EF4-FFF2-40B4-BE49-F238E27FC236}">
                  <a16:creationId xmlns:a16="http://schemas.microsoft.com/office/drawing/2014/main" id="{39345317-823A-426F-B817-A927BCA72A4F}"/>
                </a:ext>
              </a:extLst>
            </p:cNvPr>
            <p:cNvSpPr/>
            <p:nvPr/>
          </p:nvSpPr>
          <p:spPr>
            <a:xfrm>
              <a:off x="-2765399" y="5763559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4" name="타원 55">
              <a:extLst>
                <a:ext uri="{FF2B5EF4-FFF2-40B4-BE49-F238E27FC236}">
                  <a16:creationId xmlns:a16="http://schemas.microsoft.com/office/drawing/2014/main" id="{54ADB6A7-0040-4E7A-95DD-2A51E7771F22}"/>
                </a:ext>
              </a:extLst>
            </p:cNvPr>
            <p:cNvSpPr/>
            <p:nvPr/>
          </p:nvSpPr>
          <p:spPr>
            <a:xfrm>
              <a:off x="-2087475" y="5763559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5" name="타원 56">
              <a:extLst>
                <a:ext uri="{FF2B5EF4-FFF2-40B4-BE49-F238E27FC236}">
                  <a16:creationId xmlns:a16="http://schemas.microsoft.com/office/drawing/2014/main" id="{9E0B18A4-D76D-4E72-B7B4-9610DC8AC4E1}"/>
                </a:ext>
              </a:extLst>
            </p:cNvPr>
            <p:cNvSpPr/>
            <p:nvPr/>
          </p:nvSpPr>
          <p:spPr>
            <a:xfrm>
              <a:off x="-2426437" y="6399581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6" name="타원 57">
              <a:extLst>
                <a:ext uri="{FF2B5EF4-FFF2-40B4-BE49-F238E27FC236}">
                  <a16:creationId xmlns:a16="http://schemas.microsoft.com/office/drawing/2014/main" id="{729D7DDB-F3FF-4C8A-8821-BB0B77752887}"/>
                </a:ext>
              </a:extLst>
            </p:cNvPr>
            <p:cNvSpPr/>
            <p:nvPr/>
          </p:nvSpPr>
          <p:spPr>
            <a:xfrm>
              <a:off x="-1748513" y="6399581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7" name="타원 58">
              <a:extLst>
                <a:ext uri="{FF2B5EF4-FFF2-40B4-BE49-F238E27FC236}">
                  <a16:creationId xmlns:a16="http://schemas.microsoft.com/office/drawing/2014/main" id="{B9F7024D-1D83-4205-BFAB-95BD65BE54F7}"/>
                </a:ext>
              </a:extLst>
            </p:cNvPr>
            <p:cNvSpPr/>
            <p:nvPr/>
          </p:nvSpPr>
          <p:spPr>
            <a:xfrm>
              <a:off x="-2091459" y="7035602"/>
              <a:ext cx="620128" cy="6201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8" name="사각형: 둥근 모서리 59">
              <a:extLst>
                <a:ext uri="{FF2B5EF4-FFF2-40B4-BE49-F238E27FC236}">
                  <a16:creationId xmlns:a16="http://schemas.microsoft.com/office/drawing/2014/main" id="{095216AD-E743-4191-829C-184D19DCCEA3}"/>
                </a:ext>
              </a:extLst>
            </p:cNvPr>
            <p:cNvSpPr/>
            <p:nvPr/>
          </p:nvSpPr>
          <p:spPr>
            <a:xfrm rot="20679848">
              <a:off x="-2235846" y="5444190"/>
              <a:ext cx="828000" cy="135552"/>
            </a:xfrm>
            <a:prstGeom prst="roundRect">
              <a:avLst>
                <a:gd name="adj" fmla="val 4917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9" name="사각형: 둥근 모서리 60">
              <a:extLst>
                <a:ext uri="{FF2B5EF4-FFF2-40B4-BE49-F238E27FC236}">
                  <a16:creationId xmlns:a16="http://schemas.microsoft.com/office/drawing/2014/main" id="{FF202A03-5567-4F7B-962B-227A739969CA}"/>
                </a:ext>
              </a:extLst>
            </p:cNvPr>
            <p:cNvSpPr/>
            <p:nvPr/>
          </p:nvSpPr>
          <p:spPr>
            <a:xfrm>
              <a:off x="-1843268" y="5499851"/>
              <a:ext cx="156344" cy="316035"/>
            </a:xfrm>
            <a:prstGeom prst="roundRect">
              <a:avLst>
                <a:gd name="adj" fmla="val 2002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30" name="Freeform: Shape 82">
            <a:extLst>
              <a:ext uri="{FF2B5EF4-FFF2-40B4-BE49-F238E27FC236}">
                <a16:creationId xmlns:a16="http://schemas.microsoft.com/office/drawing/2014/main" id="{8A000D1B-8E41-4F18-8462-2E609F1E2308}"/>
              </a:ext>
            </a:extLst>
          </p:cNvPr>
          <p:cNvSpPr/>
          <p:nvPr/>
        </p:nvSpPr>
        <p:spPr>
          <a:xfrm>
            <a:off x="6923488" y="4709573"/>
            <a:ext cx="532688" cy="540877"/>
          </a:xfrm>
          <a:custGeom>
            <a:avLst/>
            <a:gdLst>
              <a:gd name="connsiteX0" fmla="*/ 650489 w 2936056"/>
              <a:gd name="connsiteY0" fmla="*/ 2515181 h 2981194"/>
              <a:gd name="connsiteX1" fmla="*/ 657560 w 2936056"/>
              <a:gd name="connsiteY1" fmla="*/ 2520002 h 2981194"/>
              <a:gd name="connsiteX2" fmla="*/ 699340 w 2936056"/>
              <a:gd name="connsiteY2" fmla="*/ 2575924 h 2981194"/>
              <a:gd name="connsiteX3" fmla="*/ 815361 w 2936056"/>
              <a:gd name="connsiteY3" fmla="*/ 2721191 h 2981194"/>
              <a:gd name="connsiteX4" fmla="*/ 844929 w 2936056"/>
              <a:gd name="connsiteY4" fmla="*/ 2747223 h 2981194"/>
              <a:gd name="connsiteX5" fmla="*/ 920133 w 2936056"/>
              <a:gd name="connsiteY5" fmla="*/ 2773899 h 2981194"/>
              <a:gd name="connsiteX6" fmla="*/ 1025870 w 2936056"/>
              <a:gd name="connsiteY6" fmla="*/ 2777434 h 2981194"/>
              <a:gd name="connsiteX7" fmla="*/ 1099789 w 2936056"/>
              <a:gd name="connsiteY7" fmla="*/ 2803145 h 2981194"/>
              <a:gd name="connsiteX8" fmla="*/ 1185599 w 2936056"/>
              <a:gd name="connsiteY8" fmla="*/ 2860995 h 2981194"/>
              <a:gd name="connsiteX9" fmla="*/ 1229951 w 2936056"/>
              <a:gd name="connsiteY9" fmla="*/ 2972516 h 2981194"/>
              <a:gd name="connsiteX10" fmla="*/ 1219024 w 2936056"/>
              <a:gd name="connsiteY10" fmla="*/ 2981194 h 2981194"/>
              <a:gd name="connsiteX11" fmla="*/ 1156032 w 2936056"/>
              <a:gd name="connsiteY11" fmla="*/ 2980873 h 2981194"/>
              <a:gd name="connsiteX12" fmla="*/ 1072792 w 2936056"/>
              <a:gd name="connsiteY12" fmla="*/ 2976694 h 2981194"/>
              <a:gd name="connsiteX13" fmla="*/ 1057045 w 2936056"/>
              <a:gd name="connsiteY13" fmla="*/ 2969624 h 2981194"/>
              <a:gd name="connsiteX14" fmla="*/ 949379 w 2936056"/>
              <a:gd name="connsiteY14" fmla="*/ 2892491 h 2981194"/>
              <a:gd name="connsiteX15" fmla="*/ 759118 w 2936056"/>
              <a:gd name="connsiteY15" fmla="*/ 2710907 h 2981194"/>
              <a:gd name="connsiteX16" fmla="*/ 657560 w 2936056"/>
              <a:gd name="connsiteY16" fmla="*/ 2548606 h 2981194"/>
              <a:gd name="connsiteX17" fmla="*/ 649525 w 2936056"/>
              <a:gd name="connsiteY17" fmla="*/ 2524502 h 2981194"/>
              <a:gd name="connsiteX18" fmla="*/ 650489 w 2936056"/>
              <a:gd name="connsiteY18" fmla="*/ 2515181 h 2981194"/>
              <a:gd name="connsiteX19" fmla="*/ 2286353 w 2936056"/>
              <a:gd name="connsiteY19" fmla="*/ 2463116 h 2981194"/>
              <a:gd name="connsiteX20" fmla="*/ 2287317 w 2936056"/>
              <a:gd name="connsiteY20" fmla="*/ 2471472 h 2981194"/>
              <a:gd name="connsiteX21" fmla="*/ 2272212 w 2936056"/>
              <a:gd name="connsiteY21" fmla="*/ 2511646 h 2981194"/>
              <a:gd name="connsiteX22" fmla="*/ 2126623 w 2936056"/>
              <a:gd name="connsiteY22" fmla="*/ 2718620 h 2981194"/>
              <a:gd name="connsiteX23" fmla="*/ 1928969 w 2936056"/>
              <a:gd name="connsiteY23" fmla="*/ 2880278 h 2981194"/>
              <a:gd name="connsiteX24" fmla="*/ 1853765 w 2936056"/>
              <a:gd name="connsiteY24" fmla="*/ 2935235 h 2981194"/>
              <a:gd name="connsiteX25" fmla="*/ 1759598 w 2936056"/>
              <a:gd name="connsiteY25" fmla="*/ 2967053 h 2981194"/>
              <a:gd name="connsiteX26" fmla="*/ 1750599 w 2936056"/>
              <a:gd name="connsiteY26" fmla="*/ 2955483 h 2981194"/>
              <a:gd name="connsiteX27" fmla="*/ 1832553 w 2936056"/>
              <a:gd name="connsiteY27" fmla="*/ 2761686 h 2981194"/>
              <a:gd name="connsiteX28" fmla="*/ 1840909 w 2936056"/>
              <a:gd name="connsiteY28" fmla="*/ 2750759 h 2981194"/>
              <a:gd name="connsiteX29" fmla="*/ 1886225 w 2936056"/>
              <a:gd name="connsiteY29" fmla="*/ 2722155 h 2981194"/>
              <a:gd name="connsiteX30" fmla="*/ 1910972 w 2936056"/>
              <a:gd name="connsiteY30" fmla="*/ 2718298 h 2981194"/>
              <a:gd name="connsiteX31" fmla="*/ 2041777 w 2936056"/>
              <a:gd name="connsiteY31" fmla="*/ 2718298 h 2981194"/>
              <a:gd name="connsiteX32" fmla="*/ 2105090 w 2936056"/>
              <a:gd name="connsiteY32" fmla="*/ 2683910 h 2981194"/>
              <a:gd name="connsiteX33" fmla="*/ 2219504 w 2936056"/>
              <a:gd name="connsiteY33" fmla="*/ 2549570 h 2981194"/>
              <a:gd name="connsiteX34" fmla="*/ 2269962 w 2936056"/>
              <a:gd name="connsiteY34" fmla="*/ 2478221 h 2981194"/>
              <a:gd name="connsiteX35" fmla="*/ 2279282 w 2936056"/>
              <a:gd name="connsiteY35" fmla="*/ 2467616 h 2981194"/>
              <a:gd name="connsiteX36" fmla="*/ 2286353 w 2936056"/>
              <a:gd name="connsiteY36" fmla="*/ 2463116 h 2981194"/>
              <a:gd name="connsiteX37" fmla="*/ 579783 w 2936056"/>
              <a:gd name="connsiteY37" fmla="*/ 2362843 h 2981194"/>
              <a:gd name="connsiteX38" fmla="*/ 594245 w 2936056"/>
              <a:gd name="connsiteY38" fmla="*/ 2370235 h 2981194"/>
              <a:gd name="connsiteX39" fmla="*/ 658845 w 2936056"/>
              <a:gd name="connsiteY39" fmla="*/ 2440298 h 2981194"/>
              <a:gd name="connsiteX40" fmla="*/ 725372 w 2936056"/>
              <a:gd name="connsiteY40" fmla="*/ 2510360 h 2981194"/>
              <a:gd name="connsiteX41" fmla="*/ 803148 w 2936056"/>
              <a:gd name="connsiteY41" fmla="*/ 2543142 h 2981194"/>
              <a:gd name="connsiteX42" fmla="*/ 933952 w 2936056"/>
              <a:gd name="connsiteY42" fmla="*/ 2552784 h 2981194"/>
              <a:gd name="connsiteX43" fmla="*/ 1048366 w 2936056"/>
              <a:gd name="connsiteY43" fmla="*/ 2606134 h 2981194"/>
              <a:gd name="connsiteX44" fmla="*/ 1111037 w 2936056"/>
              <a:gd name="connsiteY44" fmla="*/ 2677161 h 2981194"/>
              <a:gd name="connsiteX45" fmla="*/ 1120357 w 2936056"/>
              <a:gd name="connsiteY45" fmla="*/ 2720548 h 2981194"/>
              <a:gd name="connsiteX46" fmla="*/ 1087254 w 2936056"/>
              <a:gd name="connsiteY46" fmla="*/ 2750759 h 2981194"/>
              <a:gd name="connsiteX47" fmla="*/ 1056079 w 2936056"/>
              <a:gd name="connsiteY47" fmla="*/ 2750437 h 2981194"/>
              <a:gd name="connsiteX48" fmla="*/ 908885 w 2936056"/>
              <a:gd name="connsiteY48" fmla="*/ 2708335 h 2981194"/>
              <a:gd name="connsiteX49" fmla="*/ 678128 w 2936056"/>
              <a:gd name="connsiteY49" fmla="*/ 2515181 h 2981194"/>
              <a:gd name="connsiteX50" fmla="*/ 598424 w 2936056"/>
              <a:gd name="connsiteY50" fmla="*/ 2413623 h 2981194"/>
              <a:gd name="connsiteX51" fmla="*/ 580426 w 2936056"/>
              <a:gd name="connsiteY51" fmla="*/ 2379877 h 2981194"/>
              <a:gd name="connsiteX52" fmla="*/ 579783 w 2936056"/>
              <a:gd name="connsiteY52" fmla="*/ 2362843 h 2981194"/>
              <a:gd name="connsiteX53" fmla="*/ 2357380 w 2936056"/>
              <a:gd name="connsiteY53" fmla="*/ 2310136 h 2981194"/>
              <a:gd name="connsiteX54" fmla="*/ 2357059 w 2936056"/>
              <a:gd name="connsiteY54" fmla="*/ 2324277 h 2981194"/>
              <a:gd name="connsiteX55" fmla="*/ 2336811 w 2936056"/>
              <a:gd name="connsiteY55" fmla="*/ 2363486 h 2981194"/>
              <a:gd name="connsiteX56" fmla="*/ 1993890 w 2936056"/>
              <a:gd name="connsiteY56" fmla="*/ 2674590 h 2981194"/>
              <a:gd name="connsiteX57" fmla="*/ 1905509 w 2936056"/>
              <a:gd name="connsiteY57" fmla="*/ 2694516 h 2981194"/>
              <a:gd name="connsiteX58" fmla="*/ 1874012 w 2936056"/>
              <a:gd name="connsiteY58" fmla="*/ 2694516 h 2981194"/>
              <a:gd name="connsiteX59" fmla="*/ 1868549 w 2936056"/>
              <a:gd name="connsiteY59" fmla="*/ 2686803 h 2981194"/>
              <a:gd name="connsiteX60" fmla="*/ 1906794 w 2936056"/>
              <a:gd name="connsiteY60" fmla="*/ 2537357 h 2981194"/>
              <a:gd name="connsiteX61" fmla="*/ 1917400 w 2936056"/>
              <a:gd name="connsiteY61" fmla="*/ 2526430 h 2981194"/>
              <a:gd name="connsiteX62" fmla="*/ 2025065 w 2936056"/>
              <a:gd name="connsiteY62" fmla="*/ 2498791 h 2981194"/>
              <a:gd name="connsiteX63" fmla="*/ 2144300 w 2936056"/>
              <a:gd name="connsiteY63" fmla="*/ 2489470 h 2981194"/>
              <a:gd name="connsiteX64" fmla="*/ 2215327 w 2936056"/>
              <a:gd name="connsiteY64" fmla="*/ 2454439 h 2981194"/>
              <a:gd name="connsiteX65" fmla="*/ 2304994 w 2936056"/>
              <a:gd name="connsiteY65" fmla="*/ 2356737 h 2981194"/>
              <a:gd name="connsiteX66" fmla="*/ 2344846 w 2936056"/>
              <a:gd name="connsiteY66" fmla="*/ 2315921 h 2981194"/>
              <a:gd name="connsiteX67" fmla="*/ 2357380 w 2936056"/>
              <a:gd name="connsiteY67" fmla="*/ 2310136 h 2981194"/>
              <a:gd name="connsiteX68" fmla="*/ 1901330 w 2936056"/>
              <a:gd name="connsiteY68" fmla="*/ 2295994 h 2981194"/>
              <a:gd name="connsiteX69" fmla="*/ 1907115 w 2936056"/>
              <a:gd name="connsiteY69" fmla="*/ 2312706 h 2981194"/>
              <a:gd name="connsiteX70" fmla="*/ 1896188 w 2936056"/>
              <a:gd name="connsiteY70" fmla="*/ 2502968 h 2981194"/>
              <a:gd name="connsiteX71" fmla="*/ 1870798 w 2936056"/>
              <a:gd name="connsiteY71" fmla="*/ 2638594 h 2981194"/>
              <a:gd name="connsiteX72" fmla="*/ 1789166 w 2936056"/>
              <a:gd name="connsiteY72" fmla="*/ 2836247 h 2981194"/>
              <a:gd name="connsiteX73" fmla="*/ 1729388 w 2936056"/>
              <a:gd name="connsiteY73" fmla="*/ 2968659 h 2981194"/>
              <a:gd name="connsiteX74" fmla="*/ 1711069 w 2936056"/>
              <a:gd name="connsiteY74" fmla="*/ 2980872 h 2981194"/>
              <a:gd name="connsiteX75" fmla="*/ 1534305 w 2936056"/>
              <a:gd name="connsiteY75" fmla="*/ 2980229 h 2981194"/>
              <a:gd name="connsiteX76" fmla="*/ 1501845 w 2936056"/>
              <a:gd name="connsiteY76" fmla="*/ 2978301 h 2981194"/>
              <a:gd name="connsiteX77" fmla="*/ 1486418 w 2936056"/>
              <a:gd name="connsiteY77" fmla="*/ 2952911 h 2981194"/>
              <a:gd name="connsiteX78" fmla="*/ 1538162 w 2936056"/>
              <a:gd name="connsiteY78" fmla="*/ 2871600 h 2981194"/>
              <a:gd name="connsiteX79" fmla="*/ 1708497 w 2936056"/>
              <a:gd name="connsiteY79" fmla="*/ 2755900 h 2981194"/>
              <a:gd name="connsiteX80" fmla="*/ 1730352 w 2936056"/>
              <a:gd name="connsiteY80" fmla="*/ 2752365 h 2981194"/>
              <a:gd name="connsiteX81" fmla="*/ 1759598 w 2936056"/>
              <a:gd name="connsiteY81" fmla="*/ 2736617 h 2981194"/>
              <a:gd name="connsiteX82" fmla="*/ 1877869 w 2936056"/>
              <a:gd name="connsiteY82" fmla="*/ 2468579 h 2981194"/>
              <a:gd name="connsiteX83" fmla="*/ 1892974 w 2936056"/>
              <a:gd name="connsiteY83" fmla="*/ 2341631 h 2981194"/>
              <a:gd name="connsiteX84" fmla="*/ 1901330 w 2936056"/>
              <a:gd name="connsiteY84" fmla="*/ 2295994 h 2981194"/>
              <a:gd name="connsiteX85" fmla="*/ 1002730 w 2936056"/>
              <a:gd name="connsiteY85" fmla="*/ 2028278 h 2981194"/>
              <a:gd name="connsiteX86" fmla="*/ 1008193 w 2936056"/>
              <a:gd name="connsiteY86" fmla="*/ 2038563 h 2981194"/>
              <a:gd name="connsiteX87" fmla="*/ 1011407 w 2936056"/>
              <a:gd name="connsiteY87" fmla="*/ 2088056 h 2981194"/>
              <a:gd name="connsiteX88" fmla="*/ 1011407 w 2936056"/>
              <a:gd name="connsiteY88" fmla="*/ 2208898 h 2981194"/>
              <a:gd name="connsiteX89" fmla="*/ 1026191 w 2936056"/>
              <a:gd name="connsiteY89" fmla="*/ 2346131 h 2981194"/>
              <a:gd name="connsiteX90" fmla="*/ 1017513 w 2936056"/>
              <a:gd name="connsiteY90" fmla="*/ 2353844 h 2981194"/>
              <a:gd name="connsiteX91" fmla="*/ 974126 w 2936056"/>
              <a:gd name="connsiteY91" fmla="*/ 2346452 h 2981194"/>
              <a:gd name="connsiteX92" fmla="*/ 942630 w 2936056"/>
              <a:gd name="connsiteY92" fmla="*/ 2314957 h 2981194"/>
              <a:gd name="connsiteX93" fmla="*/ 931060 w 2936056"/>
              <a:gd name="connsiteY93" fmla="*/ 2246501 h 2981194"/>
              <a:gd name="connsiteX94" fmla="*/ 931381 w 2936056"/>
              <a:gd name="connsiteY94" fmla="*/ 2214683 h 2981194"/>
              <a:gd name="connsiteX95" fmla="*/ 933631 w 2936056"/>
              <a:gd name="connsiteY95" fmla="*/ 2156512 h 2981194"/>
              <a:gd name="connsiteX96" fmla="*/ 947772 w 2936056"/>
              <a:gd name="connsiteY96" fmla="*/ 2110232 h 2981194"/>
              <a:gd name="connsiteX97" fmla="*/ 994373 w 2936056"/>
              <a:gd name="connsiteY97" fmla="*/ 2035349 h 2981194"/>
              <a:gd name="connsiteX98" fmla="*/ 1002730 w 2936056"/>
              <a:gd name="connsiteY98" fmla="*/ 2028278 h 2981194"/>
              <a:gd name="connsiteX99" fmla="*/ 1901652 w 2936056"/>
              <a:gd name="connsiteY99" fmla="*/ 1973963 h 2981194"/>
              <a:gd name="connsiteX100" fmla="*/ 1906151 w 2936056"/>
              <a:gd name="connsiteY100" fmla="*/ 1981034 h 2981194"/>
              <a:gd name="connsiteX101" fmla="*/ 1906794 w 2936056"/>
              <a:gd name="connsiteY101" fmla="*/ 2026349 h 2981194"/>
              <a:gd name="connsiteX102" fmla="*/ 1848944 w 2936056"/>
              <a:gd name="connsiteY102" fmla="*/ 2393374 h 2981194"/>
              <a:gd name="connsiteX103" fmla="*/ 1735815 w 2936056"/>
              <a:gd name="connsiteY103" fmla="*/ 2620917 h 2981194"/>
              <a:gd name="connsiteX104" fmla="*/ 1645184 w 2936056"/>
              <a:gd name="connsiteY104" fmla="*/ 2738545 h 2981194"/>
              <a:gd name="connsiteX105" fmla="*/ 1532055 w 2936056"/>
              <a:gd name="connsiteY105" fmla="*/ 2798323 h 2981194"/>
              <a:gd name="connsiteX106" fmla="*/ 1467135 w 2936056"/>
              <a:gd name="connsiteY106" fmla="*/ 2743687 h 2981194"/>
              <a:gd name="connsiteX107" fmla="*/ 1517593 w 2936056"/>
              <a:gd name="connsiteY107" fmla="*/ 2589743 h 2981194"/>
              <a:gd name="connsiteX108" fmla="*/ 1604046 w 2936056"/>
              <a:gd name="connsiteY108" fmla="*/ 2487863 h 2981194"/>
              <a:gd name="connsiteX109" fmla="*/ 1741600 w 2936056"/>
              <a:gd name="connsiteY109" fmla="*/ 2426799 h 2981194"/>
              <a:gd name="connsiteX110" fmla="*/ 1758312 w 2936056"/>
              <a:gd name="connsiteY110" fmla="*/ 2418764 h 2981194"/>
              <a:gd name="connsiteX111" fmla="*/ 1850872 w 2936056"/>
              <a:gd name="connsiteY111" fmla="*/ 2234930 h 2981194"/>
              <a:gd name="connsiteX112" fmla="*/ 1892653 w 2936056"/>
              <a:gd name="connsiteY112" fmla="*/ 2012208 h 2981194"/>
              <a:gd name="connsiteX113" fmla="*/ 1896188 w 2936056"/>
              <a:gd name="connsiteY113" fmla="*/ 1980069 h 2981194"/>
              <a:gd name="connsiteX114" fmla="*/ 1901652 w 2936056"/>
              <a:gd name="connsiteY114" fmla="*/ 1973963 h 2981194"/>
              <a:gd name="connsiteX115" fmla="*/ 319459 w 2936056"/>
              <a:gd name="connsiteY115" fmla="*/ 1832231 h 2981194"/>
              <a:gd name="connsiteX116" fmla="*/ 332636 w 2936056"/>
              <a:gd name="connsiteY116" fmla="*/ 1841873 h 2981194"/>
              <a:gd name="connsiteX117" fmla="*/ 390165 w 2936056"/>
              <a:gd name="connsiteY117" fmla="*/ 1923506 h 2981194"/>
              <a:gd name="connsiteX118" fmla="*/ 529968 w 2936056"/>
              <a:gd name="connsiteY118" fmla="*/ 2059774 h 2981194"/>
              <a:gd name="connsiteX119" fmla="*/ 618030 w 2936056"/>
              <a:gd name="connsiteY119" fmla="*/ 2078736 h 2981194"/>
              <a:gd name="connsiteX120" fmla="*/ 863892 w 2936056"/>
              <a:gd name="connsiteY120" fmla="*/ 2174831 h 2981194"/>
              <a:gd name="connsiteX121" fmla="*/ 897959 w 2936056"/>
              <a:gd name="connsiteY121" fmla="*/ 2255821 h 2981194"/>
              <a:gd name="connsiteX122" fmla="*/ 883818 w 2936056"/>
              <a:gd name="connsiteY122" fmla="*/ 2277354 h 2981194"/>
              <a:gd name="connsiteX123" fmla="*/ 793508 w 2936056"/>
              <a:gd name="connsiteY123" fmla="*/ 2287960 h 2981194"/>
              <a:gd name="connsiteX124" fmla="*/ 610316 w 2936056"/>
              <a:gd name="connsiteY124" fmla="*/ 2192829 h 2981194"/>
              <a:gd name="connsiteX125" fmla="*/ 458620 w 2936056"/>
              <a:gd name="connsiteY125" fmla="*/ 2050132 h 2981194"/>
              <a:gd name="connsiteX126" fmla="*/ 429695 w 2936056"/>
              <a:gd name="connsiteY126" fmla="*/ 2024100 h 2981194"/>
              <a:gd name="connsiteX127" fmla="*/ 427767 w 2936056"/>
              <a:gd name="connsiteY127" fmla="*/ 2026350 h 2981194"/>
              <a:gd name="connsiteX128" fmla="*/ 438373 w 2936056"/>
              <a:gd name="connsiteY128" fmla="*/ 2047561 h 2981194"/>
              <a:gd name="connsiteX129" fmla="*/ 559215 w 2936056"/>
              <a:gd name="connsiteY129" fmla="*/ 2226575 h 2981194"/>
              <a:gd name="connsiteX130" fmla="*/ 633135 w 2936056"/>
              <a:gd name="connsiteY130" fmla="*/ 2292138 h 2981194"/>
              <a:gd name="connsiteX131" fmla="*/ 712517 w 2936056"/>
              <a:gd name="connsiteY131" fmla="*/ 2309814 h 2981194"/>
              <a:gd name="connsiteX132" fmla="*/ 872569 w 2936056"/>
              <a:gd name="connsiteY132" fmla="*/ 2335204 h 2981194"/>
              <a:gd name="connsiteX133" fmla="*/ 985696 w 2936056"/>
              <a:gd name="connsiteY133" fmla="*/ 2412015 h 2981194"/>
              <a:gd name="connsiteX134" fmla="*/ 1008193 w 2936056"/>
              <a:gd name="connsiteY134" fmla="*/ 2493327 h 2981194"/>
              <a:gd name="connsiteX135" fmla="*/ 991802 w 2936056"/>
              <a:gd name="connsiteY135" fmla="*/ 2512610 h 2981194"/>
              <a:gd name="connsiteX136" fmla="*/ 915314 w 2936056"/>
              <a:gd name="connsiteY136" fmla="*/ 2520645 h 2981194"/>
              <a:gd name="connsiteX137" fmla="*/ 720873 w 2936056"/>
              <a:gd name="connsiteY137" fmla="*/ 2431299 h 2981194"/>
              <a:gd name="connsiteX138" fmla="*/ 514542 w 2936056"/>
              <a:gd name="connsiteY138" fmla="*/ 2213397 h 2981194"/>
              <a:gd name="connsiteX139" fmla="*/ 398199 w 2936056"/>
              <a:gd name="connsiteY139" fmla="*/ 2001924 h 2981194"/>
              <a:gd name="connsiteX140" fmla="*/ 352884 w 2936056"/>
              <a:gd name="connsiteY140" fmla="*/ 1918042 h 2981194"/>
              <a:gd name="connsiteX141" fmla="*/ 320423 w 2936056"/>
              <a:gd name="connsiteY141" fmla="*/ 1848622 h 2981194"/>
              <a:gd name="connsiteX142" fmla="*/ 319459 w 2936056"/>
              <a:gd name="connsiteY142" fmla="*/ 1832231 h 2981194"/>
              <a:gd name="connsiteX143" fmla="*/ 1911294 w 2936056"/>
              <a:gd name="connsiteY143" fmla="*/ 1818412 h 2981194"/>
              <a:gd name="connsiteX144" fmla="*/ 1920614 w 2936056"/>
              <a:gd name="connsiteY144" fmla="*/ 1854086 h 2981194"/>
              <a:gd name="connsiteX145" fmla="*/ 1984570 w 2936056"/>
              <a:gd name="connsiteY145" fmla="*/ 2054632 h 2981194"/>
              <a:gd name="connsiteX146" fmla="*/ 2011245 w 2936056"/>
              <a:gd name="connsiteY146" fmla="*/ 2164547 h 2981194"/>
              <a:gd name="connsiteX147" fmla="*/ 2005139 w 2936056"/>
              <a:gd name="connsiteY147" fmla="*/ 2255821 h 2981194"/>
              <a:gd name="connsiteX148" fmla="*/ 1930577 w 2936056"/>
              <a:gd name="connsiteY148" fmla="*/ 2327812 h 2981194"/>
              <a:gd name="connsiteX149" fmla="*/ 1920935 w 2936056"/>
              <a:gd name="connsiteY149" fmla="*/ 2321063 h 2981194"/>
              <a:gd name="connsiteX150" fmla="*/ 1906151 w 2936056"/>
              <a:gd name="connsiteY150" fmla="*/ 2245858 h 2981194"/>
              <a:gd name="connsiteX151" fmla="*/ 1912258 w 2936056"/>
              <a:gd name="connsiteY151" fmla="*/ 2189615 h 2981194"/>
              <a:gd name="connsiteX152" fmla="*/ 1925113 w 2936056"/>
              <a:gd name="connsiteY152" fmla="*/ 2049811 h 2981194"/>
              <a:gd name="connsiteX153" fmla="*/ 1914186 w 2936056"/>
              <a:gd name="connsiteY153" fmla="*/ 1872405 h 2981194"/>
              <a:gd name="connsiteX154" fmla="*/ 1911294 w 2936056"/>
              <a:gd name="connsiteY154" fmla="*/ 1818412 h 2981194"/>
              <a:gd name="connsiteX155" fmla="*/ 2618026 w 2936056"/>
              <a:gd name="connsiteY155" fmla="*/ 1780166 h 2981194"/>
              <a:gd name="connsiteX156" fmla="*/ 2618990 w 2936056"/>
              <a:gd name="connsiteY156" fmla="*/ 1788523 h 2981194"/>
              <a:gd name="connsiteX157" fmla="*/ 2596171 w 2936056"/>
              <a:gd name="connsiteY157" fmla="*/ 1843158 h 2981194"/>
              <a:gd name="connsiteX158" fmla="*/ 2491720 w 2936056"/>
              <a:gd name="connsiteY158" fmla="*/ 2049489 h 2981194"/>
              <a:gd name="connsiteX159" fmla="*/ 2343560 w 2936056"/>
              <a:gd name="connsiteY159" fmla="*/ 2260320 h 2981194"/>
              <a:gd name="connsiteX160" fmla="*/ 2188008 w 2936056"/>
              <a:gd name="connsiteY160" fmla="*/ 2399481 h 2981194"/>
              <a:gd name="connsiteX161" fmla="*/ 2035992 w 2936056"/>
              <a:gd name="connsiteY161" fmla="*/ 2467294 h 2981194"/>
              <a:gd name="connsiteX162" fmla="*/ 1950824 w 2936056"/>
              <a:gd name="connsiteY162" fmla="*/ 2463759 h 2981194"/>
              <a:gd name="connsiteX163" fmla="*/ 1928006 w 2936056"/>
              <a:gd name="connsiteY163" fmla="*/ 2430334 h 2981194"/>
              <a:gd name="connsiteX164" fmla="*/ 1991640 w 2936056"/>
              <a:gd name="connsiteY164" fmla="*/ 2321384 h 2981194"/>
              <a:gd name="connsiteX165" fmla="*/ 2152977 w 2936056"/>
              <a:gd name="connsiteY165" fmla="*/ 2264177 h 2981194"/>
              <a:gd name="connsiteX166" fmla="*/ 2256143 w 2936056"/>
              <a:gd name="connsiteY166" fmla="*/ 2255499 h 2981194"/>
              <a:gd name="connsiteX167" fmla="*/ 2325562 w 2936056"/>
              <a:gd name="connsiteY167" fmla="*/ 2223682 h 2981194"/>
              <a:gd name="connsiteX168" fmla="*/ 2475329 w 2936056"/>
              <a:gd name="connsiteY168" fmla="*/ 2035349 h 2981194"/>
              <a:gd name="connsiteX169" fmla="*/ 2508111 w 2936056"/>
              <a:gd name="connsiteY169" fmla="*/ 1973321 h 2981194"/>
              <a:gd name="connsiteX170" fmla="*/ 2468902 w 2936056"/>
              <a:gd name="connsiteY170" fmla="*/ 2006424 h 2981194"/>
              <a:gd name="connsiteX171" fmla="*/ 2331026 w 2936056"/>
              <a:gd name="connsiteY171" fmla="*/ 2136586 h 2981194"/>
              <a:gd name="connsiteX172" fmla="*/ 2170654 w 2936056"/>
              <a:gd name="connsiteY172" fmla="*/ 2229788 h 2981194"/>
              <a:gd name="connsiteX173" fmla="*/ 2105412 w 2936056"/>
              <a:gd name="connsiteY173" fmla="*/ 2240715 h 2981194"/>
              <a:gd name="connsiteX174" fmla="*/ 2047240 w 2936056"/>
              <a:gd name="connsiteY174" fmla="*/ 2223039 h 2981194"/>
              <a:gd name="connsiteX175" fmla="*/ 2038242 w 2936056"/>
              <a:gd name="connsiteY175" fmla="*/ 2202149 h 2981194"/>
              <a:gd name="connsiteX176" fmla="*/ 2102198 w 2936056"/>
              <a:gd name="connsiteY176" fmla="*/ 2094162 h 2981194"/>
              <a:gd name="connsiteX177" fmla="*/ 2233646 w 2936056"/>
              <a:gd name="connsiteY177" fmla="*/ 2029564 h 2981194"/>
              <a:gd name="connsiteX178" fmla="*/ 2319135 w 2936056"/>
              <a:gd name="connsiteY178" fmla="*/ 2027314 h 2981194"/>
              <a:gd name="connsiteX179" fmla="*/ 2421658 w 2936056"/>
              <a:gd name="connsiteY179" fmla="*/ 1998389 h 2981194"/>
              <a:gd name="connsiteX180" fmla="*/ 2556641 w 2936056"/>
              <a:gd name="connsiteY180" fmla="*/ 1856978 h 2981194"/>
              <a:gd name="connsiteX181" fmla="*/ 2599385 w 2936056"/>
              <a:gd name="connsiteY181" fmla="*/ 1795914 h 2981194"/>
              <a:gd name="connsiteX182" fmla="*/ 2610312 w 2936056"/>
              <a:gd name="connsiteY182" fmla="*/ 1783702 h 2981194"/>
              <a:gd name="connsiteX183" fmla="*/ 2618026 w 2936056"/>
              <a:gd name="connsiteY183" fmla="*/ 1780166 h 2981194"/>
              <a:gd name="connsiteX184" fmla="*/ 239755 w 2936056"/>
              <a:gd name="connsiteY184" fmla="*/ 1655146 h 2981194"/>
              <a:gd name="connsiteX185" fmla="*/ 254218 w 2936056"/>
              <a:gd name="connsiteY185" fmla="*/ 1663823 h 2981194"/>
              <a:gd name="connsiteX186" fmla="*/ 371524 w 2936056"/>
              <a:gd name="connsiteY186" fmla="*/ 1793021 h 2981194"/>
              <a:gd name="connsiteX187" fmla="*/ 478868 w 2936056"/>
              <a:gd name="connsiteY187" fmla="*/ 1844444 h 2981194"/>
              <a:gd name="connsiteX188" fmla="*/ 627671 w 2936056"/>
              <a:gd name="connsiteY188" fmla="*/ 1861799 h 2981194"/>
              <a:gd name="connsiteX189" fmla="*/ 771652 w 2936056"/>
              <a:gd name="connsiteY189" fmla="*/ 1964643 h 2981194"/>
              <a:gd name="connsiteX190" fmla="*/ 788043 w 2936056"/>
              <a:gd name="connsiteY190" fmla="*/ 1994211 h 2981194"/>
              <a:gd name="connsiteX191" fmla="*/ 763618 w 2936056"/>
              <a:gd name="connsiteY191" fmla="*/ 2046918 h 2981194"/>
              <a:gd name="connsiteX192" fmla="*/ 718945 w 2936056"/>
              <a:gd name="connsiteY192" fmla="*/ 2049489 h 2981194"/>
              <a:gd name="connsiteX193" fmla="*/ 551823 w 2936056"/>
              <a:gd name="connsiteY193" fmla="*/ 2000638 h 2981194"/>
              <a:gd name="connsiteX194" fmla="*/ 263538 w 2936056"/>
              <a:gd name="connsiteY194" fmla="*/ 1722316 h 2981194"/>
              <a:gd name="connsiteX195" fmla="*/ 239112 w 2936056"/>
              <a:gd name="connsiteY195" fmla="*/ 1673465 h 2981194"/>
              <a:gd name="connsiteX196" fmla="*/ 239755 w 2936056"/>
              <a:gd name="connsiteY196" fmla="*/ 1655146 h 2981194"/>
              <a:gd name="connsiteX197" fmla="*/ 1902616 w 2936056"/>
              <a:gd name="connsiteY197" fmla="*/ 1650647 h 2981194"/>
              <a:gd name="connsiteX198" fmla="*/ 1907115 w 2936056"/>
              <a:gd name="connsiteY198" fmla="*/ 1666074 h 2981194"/>
              <a:gd name="connsiteX199" fmla="*/ 1898116 w 2936056"/>
              <a:gd name="connsiteY199" fmla="*/ 1838980 h 2981194"/>
              <a:gd name="connsiteX200" fmla="*/ 1850551 w 2936056"/>
              <a:gd name="connsiteY200" fmla="*/ 2068451 h 2981194"/>
              <a:gd name="connsiteX201" fmla="*/ 1738387 w 2936056"/>
              <a:gd name="connsiteY201" fmla="*/ 2297923 h 2981194"/>
              <a:gd name="connsiteX202" fmla="*/ 1634578 w 2936056"/>
              <a:gd name="connsiteY202" fmla="*/ 2430334 h 2981194"/>
              <a:gd name="connsiteX203" fmla="*/ 1518557 w 2936056"/>
              <a:gd name="connsiteY203" fmla="*/ 2475650 h 2981194"/>
              <a:gd name="connsiteX204" fmla="*/ 1496703 w 2936056"/>
              <a:gd name="connsiteY204" fmla="*/ 2472436 h 2981194"/>
              <a:gd name="connsiteX205" fmla="*/ 1468742 w 2936056"/>
              <a:gd name="connsiteY205" fmla="*/ 2441904 h 2981194"/>
              <a:gd name="connsiteX206" fmla="*/ 1483847 w 2936056"/>
              <a:gd name="connsiteY206" fmla="*/ 2324276 h 2981194"/>
              <a:gd name="connsiteX207" fmla="*/ 1705605 w 2936056"/>
              <a:gd name="connsiteY207" fmla="*/ 2113767 h 2981194"/>
              <a:gd name="connsiteX208" fmla="*/ 1725852 w 2936056"/>
              <a:gd name="connsiteY208" fmla="*/ 2108946 h 2981194"/>
              <a:gd name="connsiteX209" fmla="*/ 1770204 w 2936056"/>
              <a:gd name="connsiteY209" fmla="*/ 2078736 h 2981194"/>
              <a:gd name="connsiteX210" fmla="*/ 1882368 w 2936056"/>
              <a:gd name="connsiteY210" fmla="*/ 1791415 h 2981194"/>
              <a:gd name="connsiteX211" fmla="*/ 1894902 w 2936056"/>
              <a:gd name="connsiteY211" fmla="*/ 1677001 h 2981194"/>
              <a:gd name="connsiteX212" fmla="*/ 1902616 w 2936056"/>
              <a:gd name="connsiteY212" fmla="*/ 1650647 h 2981194"/>
              <a:gd name="connsiteX213" fmla="*/ 2699015 w 2936056"/>
              <a:gd name="connsiteY213" fmla="*/ 1603403 h 2981194"/>
              <a:gd name="connsiteX214" fmla="*/ 2698051 w 2936056"/>
              <a:gd name="connsiteY214" fmla="*/ 1611759 h 2981194"/>
              <a:gd name="connsiteX215" fmla="*/ 2578173 w 2936056"/>
              <a:gd name="connsiteY215" fmla="*/ 1788201 h 2981194"/>
              <a:gd name="connsiteX216" fmla="*/ 2415551 w 2936056"/>
              <a:gd name="connsiteY216" fmla="*/ 1929933 h 2981194"/>
              <a:gd name="connsiteX217" fmla="*/ 2282496 w 2936056"/>
              <a:gd name="connsiteY217" fmla="*/ 1991961 h 2981194"/>
              <a:gd name="connsiteX218" fmla="*/ 2212434 w 2936056"/>
              <a:gd name="connsiteY218" fmla="*/ 1998067 h 2981194"/>
              <a:gd name="connsiteX219" fmla="*/ 2180295 w 2936056"/>
              <a:gd name="connsiteY219" fmla="*/ 1996460 h 2981194"/>
              <a:gd name="connsiteX220" fmla="*/ 2151370 w 2936056"/>
              <a:gd name="connsiteY220" fmla="*/ 1937325 h 2981194"/>
              <a:gd name="connsiteX221" fmla="*/ 2234609 w 2936056"/>
              <a:gd name="connsiteY221" fmla="*/ 1838980 h 2981194"/>
              <a:gd name="connsiteX222" fmla="*/ 2355130 w 2936056"/>
              <a:gd name="connsiteY222" fmla="*/ 1802664 h 2981194"/>
              <a:gd name="connsiteX223" fmla="*/ 2497184 w 2936056"/>
              <a:gd name="connsiteY223" fmla="*/ 1786916 h 2981194"/>
              <a:gd name="connsiteX224" fmla="*/ 2549570 w 2936056"/>
              <a:gd name="connsiteY224" fmla="*/ 1757026 h 2981194"/>
              <a:gd name="connsiteX225" fmla="*/ 2660449 w 2936056"/>
              <a:gd name="connsiteY225" fmla="*/ 1636185 h 2981194"/>
              <a:gd name="connsiteX226" fmla="*/ 2690659 w 2936056"/>
              <a:gd name="connsiteY226" fmla="*/ 1605653 h 2981194"/>
              <a:gd name="connsiteX227" fmla="*/ 2699015 w 2936056"/>
              <a:gd name="connsiteY227" fmla="*/ 1603403 h 2981194"/>
              <a:gd name="connsiteX228" fmla="*/ 933309 w 2936056"/>
              <a:gd name="connsiteY228" fmla="*/ 1490917 h 2981194"/>
              <a:gd name="connsiteX229" fmla="*/ 945522 w 2936056"/>
              <a:gd name="connsiteY229" fmla="*/ 1510843 h 2981194"/>
              <a:gd name="connsiteX230" fmla="*/ 995016 w 2936056"/>
              <a:gd name="connsiteY230" fmla="*/ 1712353 h 2981194"/>
              <a:gd name="connsiteX231" fmla="*/ 1001444 w 2936056"/>
              <a:gd name="connsiteY231" fmla="*/ 1834159 h 2981194"/>
              <a:gd name="connsiteX232" fmla="*/ 967698 w 2936056"/>
              <a:gd name="connsiteY232" fmla="*/ 2028278 h 2981194"/>
              <a:gd name="connsiteX233" fmla="*/ 920454 w 2936056"/>
              <a:gd name="connsiteY233" fmla="*/ 2101876 h 2981194"/>
              <a:gd name="connsiteX234" fmla="*/ 881245 w 2936056"/>
              <a:gd name="connsiteY234" fmla="*/ 2119873 h 2981194"/>
              <a:gd name="connsiteX235" fmla="*/ 839785 w 2936056"/>
              <a:gd name="connsiteY235" fmla="*/ 2095769 h 2981194"/>
              <a:gd name="connsiteX236" fmla="*/ 822109 w 2936056"/>
              <a:gd name="connsiteY236" fmla="*/ 2019279 h 2981194"/>
              <a:gd name="connsiteX237" fmla="*/ 867746 w 2936056"/>
              <a:gd name="connsiteY237" fmla="*/ 1847336 h 2981194"/>
              <a:gd name="connsiteX238" fmla="*/ 921418 w 2936056"/>
              <a:gd name="connsiteY238" fmla="*/ 1769882 h 2981194"/>
              <a:gd name="connsiteX239" fmla="*/ 951950 w 2936056"/>
              <a:gd name="connsiteY239" fmla="*/ 1665752 h 2981194"/>
              <a:gd name="connsiteX240" fmla="*/ 930738 w 2936056"/>
              <a:gd name="connsiteY240" fmla="*/ 1515021 h 2981194"/>
              <a:gd name="connsiteX241" fmla="*/ 933309 w 2936056"/>
              <a:gd name="connsiteY241" fmla="*/ 1490917 h 2981194"/>
              <a:gd name="connsiteX242" fmla="*/ 2003854 w 2936056"/>
              <a:gd name="connsiteY242" fmla="*/ 1437889 h 2981194"/>
              <a:gd name="connsiteX243" fmla="*/ 2006746 w 2936056"/>
              <a:gd name="connsiteY243" fmla="*/ 1446888 h 2981194"/>
              <a:gd name="connsiteX244" fmla="*/ 2001283 w 2936056"/>
              <a:gd name="connsiteY244" fmla="*/ 1496381 h 2981194"/>
              <a:gd name="connsiteX245" fmla="*/ 1984249 w 2936056"/>
              <a:gd name="connsiteY245" fmla="*/ 1615938 h 2981194"/>
              <a:gd name="connsiteX246" fmla="*/ 2017673 w 2936056"/>
              <a:gd name="connsiteY246" fmla="*/ 1721674 h 2981194"/>
              <a:gd name="connsiteX247" fmla="*/ 2092557 w 2936056"/>
              <a:gd name="connsiteY247" fmla="*/ 1847016 h 2981194"/>
              <a:gd name="connsiteX248" fmla="*/ 2106698 w 2936056"/>
              <a:gd name="connsiteY248" fmla="*/ 2016709 h 2981194"/>
              <a:gd name="connsiteX249" fmla="*/ 2096092 w 2936056"/>
              <a:gd name="connsiteY249" fmla="*/ 2044991 h 2981194"/>
              <a:gd name="connsiteX250" fmla="*/ 2039849 w 2936056"/>
              <a:gd name="connsiteY250" fmla="*/ 2064917 h 2981194"/>
              <a:gd name="connsiteX251" fmla="*/ 1990998 w 2936056"/>
              <a:gd name="connsiteY251" fmla="*/ 2021529 h 2981194"/>
              <a:gd name="connsiteX252" fmla="*/ 1944397 w 2936056"/>
              <a:gd name="connsiteY252" fmla="*/ 1886225 h 2981194"/>
              <a:gd name="connsiteX253" fmla="*/ 1934755 w 2936056"/>
              <a:gd name="connsiteY253" fmla="*/ 1766669 h 2981194"/>
              <a:gd name="connsiteX254" fmla="*/ 1992284 w 2936056"/>
              <a:gd name="connsiteY254" fmla="*/ 1456529 h 2981194"/>
              <a:gd name="connsiteX255" fmla="*/ 1997426 w 2936056"/>
              <a:gd name="connsiteY255" fmla="*/ 1444959 h 2981194"/>
              <a:gd name="connsiteX256" fmla="*/ 2003854 w 2936056"/>
              <a:gd name="connsiteY256" fmla="*/ 1437889 h 2981194"/>
              <a:gd name="connsiteX257" fmla="*/ 88702 w 2936056"/>
              <a:gd name="connsiteY257" fmla="*/ 1352077 h 2981194"/>
              <a:gd name="connsiteX258" fmla="*/ 98344 w 2936056"/>
              <a:gd name="connsiteY258" fmla="*/ 1356898 h 2981194"/>
              <a:gd name="connsiteX259" fmla="*/ 129197 w 2936056"/>
              <a:gd name="connsiteY259" fmla="*/ 1397714 h 2981194"/>
              <a:gd name="connsiteX260" fmla="*/ 219507 w 2936056"/>
              <a:gd name="connsiteY260" fmla="*/ 1526270 h 2981194"/>
              <a:gd name="connsiteX261" fmla="*/ 310781 w 2936056"/>
              <a:gd name="connsiteY261" fmla="*/ 1600510 h 2981194"/>
              <a:gd name="connsiteX262" fmla="*/ 379559 w 2936056"/>
              <a:gd name="connsiteY262" fmla="*/ 1615937 h 2981194"/>
              <a:gd name="connsiteX263" fmla="*/ 480796 w 2936056"/>
              <a:gd name="connsiteY263" fmla="*/ 1618187 h 2981194"/>
              <a:gd name="connsiteX264" fmla="*/ 511649 w 2936056"/>
              <a:gd name="connsiteY264" fmla="*/ 1623972 h 2981194"/>
              <a:gd name="connsiteX265" fmla="*/ 647918 w 2936056"/>
              <a:gd name="connsiteY265" fmla="*/ 1715888 h 2981194"/>
              <a:gd name="connsiteX266" fmla="*/ 675557 w 2936056"/>
              <a:gd name="connsiteY266" fmla="*/ 1776309 h 2981194"/>
              <a:gd name="connsiteX267" fmla="*/ 646632 w 2936056"/>
              <a:gd name="connsiteY267" fmla="*/ 1817126 h 2981194"/>
              <a:gd name="connsiteX268" fmla="*/ 617707 w 2936056"/>
              <a:gd name="connsiteY268" fmla="*/ 1821304 h 2981194"/>
              <a:gd name="connsiteX269" fmla="*/ 474368 w 2936056"/>
              <a:gd name="connsiteY269" fmla="*/ 1783701 h 2981194"/>
              <a:gd name="connsiteX270" fmla="*/ 254539 w 2936056"/>
              <a:gd name="connsiteY270" fmla="*/ 1616580 h 2981194"/>
              <a:gd name="connsiteX271" fmla="*/ 104129 w 2936056"/>
              <a:gd name="connsiteY271" fmla="*/ 1399964 h 2981194"/>
              <a:gd name="connsiteX272" fmla="*/ 87738 w 2936056"/>
              <a:gd name="connsiteY272" fmla="*/ 1362683 h 2981194"/>
              <a:gd name="connsiteX273" fmla="*/ 88702 w 2936056"/>
              <a:gd name="connsiteY273" fmla="*/ 1352077 h 2981194"/>
              <a:gd name="connsiteX274" fmla="*/ 1901331 w 2936056"/>
              <a:gd name="connsiteY274" fmla="*/ 1342115 h 2981194"/>
              <a:gd name="connsiteX275" fmla="*/ 1907116 w 2936056"/>
              <a:gd name="connsiteY275" fmla="*/ 1349828 h 2981194"/>
              <a:gd name="connsiteX276" fmla="*/ 1910008 w 2936056"/>
              <a:gd name="connsiteY276" fmla="*/ 1394823 h 2981194"/>
              <a:gd name="connsiteX277" fmla="*/ 1885261 w 2936056"/>
              <a:gd name="connsiteY277" fmla="*/ 1606296 h 2981194"/>
              <a:gd name="connsiteX278" fmla="*/ 1842838 w 2936056"/>
              <a:gd name="connsiteY278" fmla="*/ 1770204 h 2981194"/>
              <a:gd name="connsiteX279" fmla="*/ 1667039 w 2936056"/>
              <a:gd name="connsiteY279" fmla="*/ 2079701 h 2981194"/>
              <a:gd name="connsiteX280" fmla="*/ 1629758 w 2936056"/>
              <a:gd name="connsiteY280" fmla="*/ 2118267 h 2981194"/>
              <a:gd name="connsiteX281" fmla="*/ 1535270 w 2936056"/>
              <a:gd name="connsiteY281" fmla="*/ 2151370 h 2981194"/>
              <a:gd name="connsiteX282" fmla="*/ 1502810 w 2936056"/>
              <a:gd name="connsiteY282" fmla="*/ 2151692 h 2981194"/>
              <a:gd name="connsiteX283" fmla="*/ 1472278 w 2936056"/>
              <a:gd name="connsiteY283" fmla="*/ 2126302 h 2981194"/>
              <a:gd name="connsiteX284" fmla="*/ 1480955 w 2936056"/>
              <a:gd name="connsiteY284" fmla="*/ 2014459 h 2981194"/>
              <a:gd name="connsiteX285" fmla="*/ 1698214 w 2936056"/>
              <a:gd name="connsiteY285" fmla="*/ 1794308 h 2981194"/>
              <a:gd name="connsiteX286" fmla="*/ 1726174 w 2936056"/>
              <a:gd name="connsiteY286" fmla="*/ 1786273 h 2981194"/>
              <a:gd name="connsiteX287" fmla="*/ 1770526 w 2936056"/>
              <a:gd name="connsiteY287" fmla="*/ 1755420 h 2981194"/>
              <a:gd name="connsiteX288" fmla="*/ 1881405 w 2936056"/>
              <a:gd name="connsiteY288" fmla="*/ 1482884 h 2981194"/>
              <a:gd name="connsiteX289" fmla="*/ 1893296 w 2936056"/>
              <a:gd name="connsiteY289" fmla="*/ 1369754 h 2981194"/>
              <a:gd name="connsiteX290" fmla="*/ 1895867 w 2936056"/>
              <a:gd name="connsiteY290" fmla="*/ 1350150 h 2981194"/>
              <a:gd name="connsiteX291" fmla="*/ 1901331 w 2936056"/>
              <a:gd name="connsiteY291" fmla="*/ 1342115 h 2981194"/>
              <a:gd name="connsiteX292" fmla="*/ 2847176 w 2936056"/>
              <a:gd name="connsiteY292" fmla="*/ 1301299 h 2981194"/>
              <a:gd name="connsiteX293" fmla="*/ 2845248 w 2936056"/>
              <a:gd name="connsiteY293" fmla="*/ 1318975 h 2981194"/>
              <a:gd name="connsiteX294" fmla="*/ 2778399 w 2936056"/>
              <a:gd name="connsiteY294" fmla="*/ 1435960 h 2981194"/>
              <a:gd name="connsiteX295" fmla="*/ 2642452 w 2936056"/>
              <a:gd name="connsiteY295" fmla="*/ 1605332 h 2981194"/>
              <a:gd name="connsiteX296" fmla="*/ 2421015 w 2936056"/>
              <a:gd name="connsiteY296" fmla="*/ 1747385 h 2981194"/>
              <a:gd name="connsiteX297" fmla="*/ 2322349 w 2936056"/>
              <a:gd name="connsiteY297" fmla="*/ 1768275 h 2981194"/>
              <a:gd name="connsiteX298" fmla="*/ 2287961 w 2936056"/>
              <a:gd name="connsiteY298" fmla="*/ 1764097 h 2981194"/>
              <a:gd name="connsiteX299" fmla="*/ 2260964 w 2936056"/>
              <a:gd name="connsiteY299" fmla="*/ 1720389 h 2981194"/>
              <a:gd name="connsiteX300" fmla="*/ 2290532 w 2936056"/>
              <a:gd name="connsiteY300" fmla="*/ 1661575 h 2981194"/>
              <a:gd name="connsiteX301" fmla="*/ 2436763 w 2936056"/>
              <a:gd name="connsiteY301" fmla="*/ 1569015 h 2981194"/>
              <a:gd name="connsiteX302" fmla="*/ 2475973 w 2936056"/>
              <a:gd name="connsiteY302" fmla="*/ 1564837 h 2981194"/>
              <a:gd name="connsiteX303" fmla="*/ 2571425 w 2936056"/>
              <a:gd name="connsiteY303" fmla="*/ 1562587 h 2981194"/>
              <a:gd name="connsiteX304" fmla="*/ 2685196 w 2936056"/>
              <a:gd name="connsiteY304" fmla="*/ 1507308 h 2981194"/>
              <a:gd name="connsiteX305" fmla="*/ 2782256 w 2936056"/>
              <a:gd name="connsiteY305" fmla="*/ 1382610 h 2981194"/>
              <a:gd name="connsiteX306" fmla="*/ 2832392 w 2936056"/>
              <a:gd name="connsiteY306" fmla="*/ 1311262 h 2981194"/>
              <a:gd name="connsiteX307" fmla="*/ 2847176 w 2936056"/>
              <a:gd name="connsiteY307" fmla="*/ 1301299 h 2981194"/>
              <a:gd name="connsiteX308" fmla="*/ 807326 w 2936056"/>
              <a:gd name="connsiteY308" fmla="*/ 1224487 h 2981194"/>
              <a:gd name="connsiteX309" fmla="*/ 828859 w 2936056"/>
              <a:gd name="connsiteY309" fmla="*/ 1251805 h 2981194"/>
              <a:gd name="connsiteX310" fmla="*/ 861641 w 2936056"/>
              <a:gd name="connsiteY310" fmla="*/ 1368148 h 2981194"/>
              <a:gd name="connsiteX311" fmla="*/ 890887 w 2936056"/>
              <a:gd name="connsiteY311" fmla="*/ 1595047 h 2981194"/>
              <a:gd name="connsiteX312" fmla="*/ 844928 w 2936056"/>
              <a:gd name="connsiteY312" fmla="*/ 1827090 h 2981194"/>
              <a:gd name="connsiteX313" fmla="*/ 811504 w 2936056"/>
              <a:gd name="connsiteY313" fmla="*/ 1872727 h 2981194"/>
              <a:gd name="connsiteX314" fmla="*/ 721515 w 2936056"/>
              <a:gd name="connsiteY314" fmla="*/ 1854086 h 2981194"/>
              <a:gd name="connsiteX315" fmla="*/ 709945 w 2936056"/>
              <a:gd name="connsiteY315" fmla="*/ 1813913 h 2981194"/>
              <a:gd name="connsiteX316" fmla="*/ 750762 w 2936056"/>
              <a:gd name="connsiteY316" fmla="*/ 1616580 h 2981194"/>
              <a:gd name="connsiteX317" fmla="*/ 811825 w 2936056"/>
              <a:gd name="connsiteY317" fmla="*/ 1523056 h 2981194"/>
              <a:gd name="connsiteX318" fmla="*/ 834323 w 2936056"/>
              <a:gd name="connsiteY318" fmla="*/ 1408000 h 2981194"/>
              <a:gd name="connsiteX319" fmla="*/ 806040 w 2936056"/>
              <a:gd name="connsiteY319" fmla="*/ 1234771 h 2981194"/>
              <a:gd name="connsiteX320" fmla="*/ 807326 w 2936056"/>
              <a:gd name="connsiteY320" fmla="*/ 1224487 h 2981194"/>
              <a:gd name="connsiteX321" fmla="*/ 0 w 2936056"/>
              <a:gd name="connsiteY321" fmla="*/ 1176278 h 2981194"/>
              <a:gd name="connsiteX322" fmla="*/ 13820 w 2936056"/>
              <a:gd name="connsiteY322" fmla="*/ 1181742 h 2981194"/>
              <a:gd name="connsiteX323" fmla="*/ 54957 w 2936056"/>
              <a:gd name="connsiteY323" fmla="*/ 1233486 h 2981194"/>
              <a:gd name="connsiteX324" fmla="*/ 178692 w 2936056"/>
              <a:gd name="connsiteY324" fmla="*/ 1355934 h 2981194"/>
              <a:gd name="connsiteX325" fmla="*/ 246826 w 2936056"/>
              <a:gd name="connsiteY325" fmla="*/ 1378753 h 2981194"/>
              <a:gd name="connsiteX326" fmla="*/ 366382 w 2936056"/>
              <a:gd name="connsiteY326" fmla="*/ 1386145 h 2981194"/>
              <a:gd name="connsiteX327" fmla="*/ 538647 w 2936056"/>
              <a:gd name="connsiteY327" fmla="*/ 1488989 h 2981194"/>
              <a:gd name="connsiteX328" fmla="*/ 558895 w 2936056"/>
              <a:gd name="connsiteY328" fmla="*/ 1536554 h 2981194"/>
              <a:gd name="connsiteX329" fmla="*/ 530933 w 2936056"/>
              <a:gd name="connsiteY329" fmla="*/ 1583477 h 2981194"/>
              <a:gd name="connsiteX330" fmla="*/ 445445 w 2936056"/>
              <a:gd name="connsiteY330" fmla="*/ 1586048 h 2981194"/>
              <a:gd name="connsiteX331" fmla="*/ 252290 w 2936056"/>
              <a:gd name="connsiteY331" fmla="*/ 1484811 h 2981194"/>
              <a:gd name="connsiteX332" fmla="*/ 126306 w 2936056"/>
              <a:gd name="connsiteY332" fmla="*/ 1361077 h 2981194"/>
              <a:gd name="connsiteX333" fmla="*/ 0 w 2936056"/>
              <a:gd name="connsiteY333" fmla="*/ 1185599 h 2981194"/>
              <a:gd name="connsiteX334" fmla="*/ 0 w 2936056"/>
              <a:gd name="connsiteY334" fmla="*/ 1176278 h 2981194"/>
              <a:gd name="connsiteX335" fmla="*/ 2128873 w 2936056"/>
              <a:gd name="connsiteY335" fmla="*/ 1174029 h 2981194"/>
              <a:gd name="connsiteX336" fmla="*/ 2129837 w 2936056"/>
              <a:gd name="connsiteY336" fmla="*/ 1182385 h 2981194"/>
              <a:gd name="connsiteX337" fmla="*/ 2108304 w 2936056"/>
              <a:gd name="connsiteY337" fmla="*/ 1307084 h 2981194"/>
              <a:gd name="connsiteX338" fmla="*/ 2101877 w 2936056"/>
              <a:gd name="connsiteY338" fmla="*/ 1411213 h 2981194"/>
              <a:gd name="connsiteX339" fmla="*/ 2137229 w 2936056"/>
              <a:gd name="connsiteY339" fmla="*/ 1491239 h 2981194"/>
              <a:gd name="connsiteX340" fmla="*/ 2209220 w 2936056"/>
              <a:gd name="connsiteY340" fmla="*/ 1610474 h 2981194"/>
              <a:gd name="connsiteX341" fmla="*/ 2219505 w 2936056"/>
              <a:gd name="connsiteY341" fmla="*/ 1789166 h 2981194"/>
              <a:gd name="connsiteX342" fmla="*/ 2117303 w 2936056"/>
              <a:gd name="connsiteY342" fmla="*/ 1813591 h 2981194"/>
              <a:gd name="connsiteX343" fmla="*/ 2080022 w 2936056"/>
              <a:gd name="connsiteY343" fmla="*/ 1748350 h 2981194"/>
              <a:gd name="connsiteX344" fmla="*/ 2046598 w 2936056"/>
              <a:gd name="connsiteY344" fmla="*/ 1581549 h 2981194"/>
              <a:gd name="connsiteX345" fmla="*/ 2044348 w 2936056"/>
              <a:gd name="connsiteY345" fmla="*/ 1552624 h 2981194"/>
              <a:gd name="connsiteX346" fmla="*/ 2068774 w 2936056"/>
              <a:gd name="connsiteY346" fmla="*/ 1346293 h 2981194"/>
              <a:gd name="connsiteX347" fmla="*/ 2107340 w 2936056"/>
              <a:gd name="connsiteY347" fmla="*/ 1200383 h 2981194"/>
              <a:gd name="connsiteX348" fmla="*/ 2120839 w 2936056"/>
              <a:gd name="connsiteY348" fmla="*/ 1177564 h 2981194"/>
              <a:gd name="connsiteX349" fmla="*/ 2128873 w 2936056"/>
              <a:gd name="connsiteY349" fmla="*/ 1174029 h 2981194"/>
              <a:gd name="connsiteX350" fmla="*/ 2929009 w 2936056"/>
              <a:gd name="connsiteY350" fmla="*/ 1123572 h 2981194"/>
              <a:gd name="connsiteX351" fmla="*/ 2934593 w 2936056"/>
              <a:gd name="connsiteY351" fmla="*/ 1124535 h 2981194"/>
              <a:gd name="connsiteX352" fmla="*/ 2933628 w 2936056"/>
              <a:gd name="connsiteY352" fmla="*/ 1134177 h 2981194"/>
              <a:gd name="connsiteX353" fmla="*/ 2887349 w 2936056"/>
              <a:gd name="connsiteY353" fmla="*/ 1212274 h 2981194"/>
              <a:gd name="connsiteX354" fmla="*/ 2779362 w 2936056"/>
              <a:gd name="connsiteY354" fmla="*/ 1340187 h 2981194"/>
              <a:gd name="connsiteX355" fmla="*/ 2634095 w 2936056"/>
              <a:gd name="connsiteY355" fmla="*/ 1468420 h 2981194"/>
              <a:gd name="connsiteX356" fmla="*/ 2461188 w 2936056"/>
              <a:gd name="connsiteY356" fmla="*/ 1539126 h 2981194"/>
              <a:gd name="connsiteX357" fmla="*/ 2446725 w 2936056"/>
              <a:gd name="connsiteY357" fmla="*/ 1539769 h 2981194"/>
              <a:gd name="connsiteX358" fmla="*/ 2413622 w 2936056"/>
              <a:gd name="connsiteY358" fmla="*/ 1534305 h 2981194"/>
              <a:gd name="connsiteX359" fmla="*/ 2380520 w 2936056"/>
              <a:gd name="connsiteY359" fmla="*/ 1465849 h 2981194"/>
              <a:gd name="connsiteX360" fmla="*/ 2432584 w 2936056"/>
              <a:gd name="connsiteY360" fmla="*/ 1399965 h 2981194"/>
              <a:gd name="connsiteX361" fmla="*/ 2587493 w 2936056"/>
              <a:gd name="connsiteY361" fmla="*/ 1330545 h 2981194"/>
              <a:gd name="connsiteX362" fmla="*/ 2663020 w 2936056"/>
              <a:gd name="connsiteY362" fmla="*/ 1327331 h 2981194"/>
              <a:gd name="connsiteX363" fmla="*/ 2708335 w 2936056"/>
              <a:gd name="connsiteY363" fmla="*/ 1324439 h 2981194"/>
              <a:gd name="connsiteX364" fmla="*/ 2762329 w 2936056"/>
              <a:gd name="connsiteY364" fmla="*/ 1299370 h 2981194"/>
              <a:gd name="connsiteX365" fmla="*/ 2907596 w 2936056"/>
              <a:gd name="connsiteY365" fmla="*/ 1146390 h 2981194"/>
              <a:gd name="connsiteX366" fmla="*/ 2924630 w 2936056"/>
              <a:gd name="connsiteY366" fmla="*/ 1127429 h 2981194"/>
              <a:gd name="connsiteX367" fmla="*/ 2929009 w 2936056"/>
              <a:gd name="connsiteY367" fmla="*/ 1123572 h 2981194"/>
              <a:gd name="connsiteX368" fmla="*/ 705768 w 2936056"/>
              <a:gd name="connsiteY368" fmla="*/ 1027476 h 2981194"/>
              <a:gd name="connsiteX369" fmla="*/ 715410 w 2936056"/>
              <a:gd name="connsiteY369" fmla="*/ 1033904 h 2981194"/>
              <a:gd name="connsiteX370" fmla="*/ 740156 w 2936056"/>
              <a:gd name="connsiteY370" fmla="*/ 1087576 h 2981194"/>
              <a:gd name="connsiteX371" fmla="*/ 777759 w 2936056"/>
              <a:gd name="connsiteY371" fmla="*/ 1315440 h 2981194"/>
              <a:gd name="connsiteX372" fmla="*/ 780330 w 2936056"/>
              <a:gd name="connsiteY372" fmla="*/ 1357220 h 2981194"/>
              <a:gd name="connsiteX373" fmla="*/ 734372 w 2936056"/>
              <a:gd name="connsiteY373" fmla="*/ 1582513 h 2981194"/>
              <a:gd name="connsiteX374" fmla="*/ 709625 w 2936056"/>
              <a:gd name="connsiteY374" fmla="*/ 1625900 h 2981194"/>
              <a:gd name="connsiteX375" fmla="*/ 652418 w 2936056"/>
              <a:gd name="connsiteY375" fmla="*/ 1647433 h 2981194"/>
              <a:gd name="connsiteX376" fmla="*/ 606459 w 2936056"/>
              <a:gd name="connsiteY376" fmla="*/ 1595369 h 2981194"/>
              <a:gd name="connsiteX377" fmla="*/ 606459 w 2936056"/>
              <a:gd name="connsiteY377" fmla="*/ 1455243 h 2981194"/>
              <a:gd name="connsiteX378" fmla="*/ 652418 w 2936056"/>
              <a:gd name="connsiteY378" fmla="*/ 1355934 h 2981194"/>
              <a:gd name="connsiteX379" fmla="*/ 695162 w 2936056"/>
              <a:gd name="connsiteY379" fmla="*/ 1302263 h 2981194"/>
              <a:gd name="connsiteX380" fmla="*/ 723122 w 2936056"/>
              <a:gd name="connsiteY380" fmla="*/ 1202632 h 2981194"/>
              <a:gd name="connsiteX381" fmla="*/ 703197 w 2936056"/>
              <a:gd name="connsiteY381" fmla="*/ 1039047 h 2981194"/>
              <a:gd name="connsiteX382" fmla="*/ 705768 w 2936056"/>
              <a:gd name="connsiteY382" fmla="*/ 1027476 h 2981194"/>
              <a:gd name="connsiteX383" fmla="*/ 1902295 w 2936056"/>
              <a:gd name="connsiteY383" fmla="*/ 1019442 h 2981194"/>
              <a:gd name="connsiteX384" fmla="*/ 1907116 w 2936056"/>
              <a:gd name="connsiteY384" fmla="*/ 1026511 h 2981194"/>
              <a:gd name="connsiteX385" fmla="*/ 1909687 w 2936056"/>
              <a:gd name="connsiteY385" fmla="*/ 1067007 h 2981194"/>
              <a:gd name="connsiteX386" fmla="*/ 1892974 w 2936056"/>
              <a:gd name="connsiteY386" fmla="*/ 1231878 h 2981194"/>
              <a:gd name="connsiteX387" fmla="*/ 1855694 w 2936056"/>
              <a:gd name="connsiteY387" fmla="*/ 1415070 h 2981194"/>
              <a:gd name="connsiteX388" fmla="*/ 1746100 w 2936056"/>
              <a:gd name="connsiteY388" fmla="*/ 1646790 h 2981194"/>
              <a:gd name="connsiteX389" fmla="*/ 1647755 w 2936056"/>
              <a:gd name="connsiteY389" fmla="*/ 1777917 h 2981194"/>
              <a:gd name="connsiteX390" fmla="*/ 1521771 w 2936056"/>
              <a:gd name="connsiteY390" fmla="*/ 1829017 h 2981194"/>
              <a:gd name="connsiteX391" fmla="*/ 1505380 w 2936056"/>
              <a:gd name="connsiteY391" fmla="*/ 1828375 h 2981194"/>
              <a:gd name="connsiteX392" fmla="*/ 1468742 w 2936056"/>
              <a:gd name="connsiteY392" fmla="*/ 1794950 h 2981194"/>
              <a:gd name="connsiteX393" fmla="*/ 1494132 w 2936056"/>
              <a:gd name="connsiteY393" fmla="*/ 1660932 h 2981194"/>
              <a:gd name="connsiteX394" fmla="*/ 1679573 w 2936056"/>
              <a:gd name="connsiteY394" fmla="*/ 1480954 h 2981194"/>
              <a:gd name="connsiteX395" fmla="*/ 1724567 w 2936056"/>
              <a:gd name="connsiteY395" fmla="*/ 1465529 h 2981194"/>
              <a:gd name="connsiteX396" fmla="*/ 1773418 w 2936056"/>
              <a:gd name="connsiteY396" fmla="*/ 1429532 h 2981194"/>
              <a:gd name="connsiteX397" fmla="*/ 1873691 w 2936056"/>
              <a:gd name="connsiteY397" fmla="*/ 1196526 h 2981194"/>
              <a:gd name="connsiteX398" fmla="*/ 1892653 w 2936056"/>
              <a:gd name="connsiteY398" fmla="*/ 1050617 h 2981194"/>
              <a:gd name="connsiteX399" fmla="*/ 1895867 w 2936056"/>
              <a:gd name="connsiteY399" fmla="*/ 1026511 h 2981194"/>
              <a:gd name="connsiteX400" fmla="*/ 1902295 w 2936056"/>
              <a:gd name="connsiteY400" fmla="*/ 1019442 h 2981194"/>
              <a:gd name="connsiteX401" fmla="*/ 124376 w 2936056"/>
              <a:gd name="connsiteY401" fmla="*/ 1002729 h 2981194"/>
              <a:gd name="connsiteX402" fmla="*/ 254538 w 2936056"/>
              <a:gd name="connsiteY402" fmla="*/ 1285229 h 2981194"/>
              <a:gd name="connsiteX403" fmla="*/ 273821 w 2936056"/>
              <a:gd name="connsiteY403" fmla="*/ 1312868 h 2981194"/>
              <a:gd name="connsiteX404" fmla="*/ 267715 w 2936056"/>
              <a:gd name="connsiteY404" fmla="*/ 1329902 h 2981194"/>
              <a:gd name="connsiteX405" fmla="*/ 224970 w 2936056"/>
              <a:gd name="connsiteY405" fmla="*/ 1313833 h 2981194"/>
              <a:gd name="connsiteX406" fmla="*/ 153943 w 2936056"/>
              <a:gd name="connsiteY406" fmla="*/ 1187206 h 2981194"/>
              <a:gd name="connsiteX407" fmla="*/ 124376 w 2936056"/>
              <a:gd name="connsiteY407" fmla="*/ 1002729 h 2981194"/>
              <a:gd name="connsiteX408" fmla="*/ 2229789 w 2936056"/>
              <a:gd name="connsiteY408" fmla="*/ 975411 h 2981194"/>
              <a:gd name="connsiteX409" fmla="*/ 2232681 w 2936056"/>
              <a:gd name="connsiteY409" fmla="*/ 987945 h 2981194"/>
              <a:gd name="connsiteX410" fmla="*/ 2222718 w 2936056"/>
              <a:gd name="connsiteY410" fmla="*/ 1052223 h 2981194"/>
              <a:gd name="connsiteX411" fmla="*/ 2212112 w 2936056"/>
              <a:gd name="connsiteY411" fmla="*/ 1172743 h 2981194"/>
              <a:gd name="connsiteX412" fmla="*/ 2241680 w 2936056"/>
              <a:gd name="connsiteY412" fmla="*/ 1251162 h 2981194"/>
              <a:gd name="connsiteX413" fmla="*/ 2279925 w 2936056"/>
              <a:gd name="connsiteY413" fmla="*/ 1298085 h 2981194"/>
              <a:gd name="connsiteX414" fmla="*/ 2332954 w 2936056"/>
              <a:gd name="connsiteY414" fmla="*/ 1430818 h 2981194"/>
              <a:gd name="connsiteX415" fmla="*/ 2328776 w 2936056"/>
              <a:gd name="connsiteY415" fmla="*/ 1549089 h 2981194"/>
              <a:gd name="connsiteX416" fmla="*/ 2293745 w 2936056"/>
              <a:gd name="connsiteY416" fmla="*/ 1592797 h 2981194"/>
              <a:gd name="connsiteX417" fmla="*/ 2232038 w 2936056"/>
              <a:gd name="connsiteY417" fmla="*/ 1578978 h 2981194"/>
              <a:gd name="connsiteX418" fmla="*/ 2194757 w 2936056"/>
              <a:gd name="connsiteY418" fmla="*/ 1512450 h 2981194"/>
              <a:gd name="connsiteX419" fmla="*/ 2155548 w 2936056"/>
              <a:gd name="connsiteY419" fmla="*/ 1305155 h 2981194"/>
              <a:gd name="connsiteX420" fmla="*/ 2175474 w 2936056"/>
              <a:gd name="connsiteY420" fmla="*/ 1129035 h 2981194"/>
              <a:gd name="connsiteX421" fmla="*/ 2195722 w 2936056"/>
              <a:gd name="connsiteY421" fmla="*/ 1035832 h 2981194"/>
              <a:gd name="connsiteX422" fmla="*/ 2220147 w 2936056"/>
              <a:gd name="connsiteY422" fmla="*/ 982160 h 2981194"/>
              <a:gd name="connsiteX423" fmla="*/ 2229789 w 2936056"/>
              <a:gd name="connsiteY423" fmla="*/ 975411 h 2981194"/>
              <a:gd name="connsiteX424" fmla="*/ 2813751 w 2936056"/>
              <a:gd name="connsiteY424" fmla="*/ 954521 h 2981194"/>
              <a:gd name="connsiteX425" fmla="*/ 2794789 w 2936056"/>
              <a:gd name="connsiteY425" fmla="*/ 1110072 h 2981194"/>
              <a:gd name="connsiteX426" fmla="*/ 2720870 w 2936056"/>
              <a:gd name="connsiteY426" fmla="*/ 1243449 h 2981194"/>
              <a:gd name="connsiteX427" fmla="*/ 2705443 w 2936056"/>
              <a:gd name="connsiteY427" fmla="*/ 1273338 h 2981194"/>
              <a:gd name="connsiteX428" fmla="*/ 2682625 w 2936056"/>
              <a:gd name="connsiteY428" fmla="*/ 1282658 h 2981194"/>
              <a:gd name="connsiteX429" fmla="*/ 2670733 w 2936056"/>
              <a:gd name="connsiteY429" fmla="*/ 1247948 h 2981194"/>
              <a:gd name="connsiteX430" fmla="*/ 2754937 w 2936056"/>
              <a:gd name="connsiteY430" fmla="*/ 1118429 h 2981194"/>
              <a:gd name="connsiteX431" fmla="*/ 2790611 w 2936056"/>
              <a:gd name="connsiteY431" fmla="*/ 1024262 h 2981194"/>
              <a:gd name="connsiteX432" fmla="*/ 2813751 w 2936056"/>
              <a:gd name="connsiteY432" fmla="*/ 954521 h 2981194"/>
              <a:gd name="connsiteX433" fmla="*/ 435801 w 2936056"/>
              <a:gd name="connsiteY433" fmla="*/ 820180 h 2981194"/>
              <a:gd name="connsiteX434" fmla="*/ 514862 w 2936056"/>
              <a:gd name="connsiteY434" fmla="*/ 887672 h 2981194"/>
              <a:gd name="connsiteX435" fmla="*/ 626384 w 2936056"/>
              <a:gd name="connsiteY435" fmla="*/ 1180456 h 2981194"/>
              <a:gd name="connsiteX436" fmla="*/ 628955 w 2936056"/>
              <a:gd name="connsiteY436" fmla="*/ 1194597 h 2981194"/>
              <a:gd name="connsiteX437" fmla="*/ 612564 w 2936056"/>
              <a:gd name="connsiteY437" fmla="*/ 1216773 h 2981194"/>
              <a:gd name="connsiteX438" fmla="*/ 595852 w 2936056"/>
              <a:gd name="connsiteY438" fmla="*/ 1202310 h 2981194"/>
              <a:gd name="connsiteX439" fmla="*/ 548930 w 2936056"/>
              <a:gd name="connsiteY439" fmla="*/ 1042902 h 2981194"/>
              <a:gd name="connsiteX440" fmla="*/ 435801 w 2936056"/>
              <a:gd name="connsiteY440" fmla="*/ 820180 h 2981194"/>
              <a:gd name="connsiteX441" fmla="*/ 2489470 w 2936056"/>
              <a:gd name="connsiteY441" fmla="*/ 771972 h 2981194"/>
              <a:gd name="connsiteX442" fmla="*/ 2447690 w 2936056"/>
              <a:gd name="connsiteY442" fmla="*/ 852640 h 2981194"/>
              <a:gd name="connsiteX443" fmla="*/ 2356737 w 2936056"/>
              <a:gd name="connsiteY443" fmla="*/ 1076648 h 2981194"/>
              <a:gd name="connsiteX444" fmla="*/ 2340346 w 2936056"/>
              <a:gd name="connsiteY444" fmla="*/ 1150567 h 2981194"/>
              <a:gd name="connsiteX445" fmla="*/ 2322027 w 2936056"/>
              <a:gd name="connsiteY445" fmla="*/ 1164708 h 2981194"/>
              <a:gd name="connsiteX446" fmla="*/ 2307243 w 2936056"/>
              <a:gd name="connsiteY446" fmla="*/ 1146068 h 2981194"/>
              <a:gd name="connsiteX447" fmla="*/ 2321063 w 2936056"/>
              <a:gd name="connsiteY447" fmla="*/ 1085004 h 2981194"/>
              <a:gd name="connsiteX448" fmla="*/ 2414587 w 2936056"/>
              <a:gd name="connsiteY448" fmla="*/ 838821 h 2981194"/>
              <a:gd name="connsiteX449" fmla="*/ 2489470 w 2936056"/>
              <a:gd name="connsiteY449" fmla="*/ 771972 h 2981194"/>
              <a:gd name="connsiteX450" fmla="*/ 258075 w 2936056"/>
              <a:gd name="connsiteY450" fmla="*/ 703196 h 2981194"/>
              <a:gd name="connsiteX451" fmla="*/ 264824 w 2936056"/>
              <a:gd name="connsiteY451" fmla="*/ 734049 h 2981194"/>
              <a:gd name="connsiteX452" fmla="*/ 270287 w 2936056"/>
              <a:gd name="connsiteY452" fmla="*/ 812789 h 2981194"/>
              <a:gd name="connsiteX453" fmla="*/ 324281 w 2936056"/>
              <a:gd name="connsiteY453" fmla="*/ 1066042 h 2981194"/>
              <a:gd name="connsiteX454" fmla="*/ 375060 w 2936056"/>
              <a:gd name="connsiteY454" fmla="*/ 1128392 h 2981194"/>
              <a:gd name="connsiteX455" fmla="*/ 413305 w 2936056"/>
              <a:gd name="connsiteY455" fmla="*/ 1143497 h 2981194"/>
              <a:gd name="connsiteX456" fmla="*/ 500723 w 2936056"/>
              <a:gd name="connsiteY456" fmla="*/ 1182706 h 2981194"/>
              <a:gd name="connsiteX457" fmla="*/ 601960 w 2936056"/>
              <a:gd name="connsiteY457" fmla="*/ 1342114 h 2981194"/>
              <a:gd name="connsiteX458" fmla="*/ 602281 w 2936056"/>
              <a:gd name="connsiteY458" fmla="*/ 1375860 h 2981194"/>
              <a:gd name="connsiteX459" fmla="*/ 527719 w 2936056"/>
              <a:gd name="connsiteY459" fmla="*/ 1423426 h 2981194"/>
              <a:gd name="connsiteX460" fmla="*/ 451872 w 2936056"/>
              <a:gd name="connsiteY460" fmla="*/ 1377146 h 2981194"/>
              <a:gd name="connsiteX461" fmla="*/ 354170 w 2936056"/>
              <a:gd name="connsiteY461" fmla="*/ 1245698 h 2981194"/>
              <a:gd name="connsiteX462" fmla="*/ 273501 w 2936056"/>
              <a:gd name="connsiteY462" fmla="*/ 1022656 h 2981194"/>
              <a:gd name="connsiteX463" fmla="*/ 260967 w 2936056"/>
              <a:gd name="connsiteY463" fmla="*/ 932989 h 2981194"/>
              <a:gd name="connsiteX464" fmla="*/ 253575 w 2936056"/>
              <a:gd name="connsiteY464" fmla="*/ 723765 h 2981194"/>
              <a:gd name="connsiteX465" fmla="*/ 258075 w 2936056"/>
              <a:gd name="connsiteY465" fmla="*/ 703196 h 2981194"/>
              <a:gd name="connsiteX466" fmla="*/ 1902937 w 2936056"/>
              <a:gd name="connsiteY466" fmla="*/ 696448 h 2981194"/>
              <a:gd name="connsiteX467" fmla="*/ 1907115 w 2936056"/>
              <a:gd name="connsiteY467" fmla="*/ 710267 h 2981194"/>
              <a:gd name="connsiteX468" fmla="*/ 1896188 w 2936056"/>
              <a:gd name="connsiteY468" fmla="*/ 904064 h 2981194"/>
              <a:gd name="connsiteX469" fmla="*/ 1832232 w 2936056"/>
              <a:gd name="connsiteY469" fmla="*/ 1157959 h 2981194"/>
              <a:gd name="connsiteX470" fmla="*/ 1744814 w 2936056"/>
              <a:gd name="connsiteY470" fmla="*/ 1328616 h 2981194"/>
              <a:gd name="connsiteX471" fmla="*/ 1645184 w 2936056"/>
              <a:gd name="connsiteY471" fmla="*/ 1461351 h 2981194"/>
              <a:gd name="connsiteX472" fmla="*/ 1503131 w 2936056"/>
              <a:gd name="connsiteY472" fmla="*/ 1514057 h 2981194"/>
              <a:gd name="connsiteX473" fmla="*/ 1473563 w 2936056"/>
              <a:gd name="connsiteY473" fmla="*/ 1491239 h 2981194"/>
              <a:gd name="connsiteX474" fmla="*/ 1479991 w 2936056"/>
              <a:gd name="connsiteY474" fmla="*/ 1377468 h 2981194"/>
              <a:gd name="connsiteX475" fmla="*/ 1591191 w 2936056"/>
              <a:gd name="connsiteY475" fmla="*/ 1223201 h 2981194"/>
              <a:gd name="connsiteX476" fmla="*/ 1689857 w 2936056"/>
              <a:gd name="connsiteY476" fmla="*/ 1156031 h 2981194"/>
              <a:gd name="connsiteX477" fmla="*/ 1731959 w 2936056"/>
              <a:gd name="connsiteY477" fmla="*/ 1143819 h 2981194"/>
              <a:gd name="connsiteX478" fmla="*/ 1763133 w 2936056"/>
              <a:gd name="connsiteY478" fmla="*/ 1123250 h 2981194"/>
              <a:gd name="connsiteX479" fmla="*/ 1839302 w 2936056"/>
              <a:gd name="connsiteY479" fmla="*/ 989232 h 2981194"/>
              <a:gd name="connsiteX480" fmla="*/ 1889118 w 2936056"/>
              <a:gd name="connsiteY480" fmla="*/ 785793 h 2981194"/>
              <a:gd name="connsiteX481" fmla="*/ 1898116 w 2936056"/>
              <a:gd name="connsiteY481" fmla="*/ 709624 h 2981194"/>
              <a:gd name="connsiteX482" fmla="*/ 1902937 w 2936056"/>
              <a:gd name="connsiteY482" fmla="*/ 696448 h 2981194"/>
              <a:gd name="connsiteX483" fmla="*/ 2678768 w 2936056"/>
              <a:gd name="connsiteY483" fmla="*/ 652095 h 2981194"/>
              <a:gd name="connsiteX484" fmla="*/ 2682625 w 2936056"/>
              <a:gd name="connsiteY484" fmla="*/ 667200 h 2981194"/>
              <a:gd name="connsiteX485" fmla="*/ 2668805 w 2936056"/>
              <a:gd name="connsiteY485" fmla="*/ 937487 h 2981194"/>
              <a:gd name="connsiteX486" fmla="*/ 2628953 w 2936056"/>
              <a:gd name="connsiteY486" fmla="*/ 1078255 h 2981194"/>
              <a:gd name="connsiteX487" fmla="*/ 2560818 w 2936056"/>
              <a:gd name="connsiteY487" fmla="*/ 1235092 h 2981194"/>
              <a:gd name="connsiteX488" fmla="*/ 2432585 w 2936056"/>
              <a:gd name="connsiteY488" fmla="*/ 1362362 h 2981194"/>
              <a:gd name="connsiteX489" fmla="*/ 2382448 w 2936056"/>
              <a:gd name="connsiteY489" fmla="*/ 1373932 h 2981194"/>
              <a:gd name="connsiteX490" fmla="*/ 2333276 w 2936056"/>
              <a:gd name="connsiteY490" fmla="*/ 1316403 h 2981194"/>
              <a:gd name="connsiteX491" fmla="*/ 2370235 w 2936056"/>
              <a:gd name="connsiteY491" fmla="*/ 1197168 h 2981194"/>
              <a:gd name="connsiteX492" fmla="*/ 2496219 w 2936056"/>
              <a:gd name="connsiteY492" fmla="*/ 1098181 h 2981194"/>
              <a:gd name="connsiteX493" fmla="*/ 2521931 w 2936056"/>
              <a:gd name="connsiteY493" fmla="*/ 1091754 h 2981194"/>
              <a:gd name="connsiteX494" fmla="*/ 2589743 w 2936056"/>
              <a:gd name="connsiteY494" fmla="*/ 1049008 h 2981194"/>
              <a:gd name="connsiteX495" fmla="*/ 2642130 w 2936056"/>
              <a:gd name="connsiteY495" fmla="*/ 924631 h 2981194"/>
              <a:gd name="connsiteX496" fmla="*/ 2666234 w 2936056"/>
              <a:gd name="connsiteY496" fmla="*/ 746262 h 2981194"/>
              <a:gd name="connsiteX497" fmla="*/ 2674590 w 2936056"/>
              <a:gd name="connsiteY497" fmla="*/ 659487 h 2981194"/>
              <a:gd name="connsiteX498" fmla="*/ 2678768 w 2936056"/>
              <a:gd name="connsiteY498" fmla="*/ 652095 h 2981194"/>
              <a:gd name="connsiteX499" fmla="*/ 1902616 w 2936056"/>
              <a:gd name="connsiteY499" fmla="*/ 370881 h 2981194"/>
              <a:gd name="connsiteX500" fmla="*/ 1907115 w 2936056"/>
              <a:gd name="connsiteY500" fmla="*/ 397557 h 2981194"/>
              <a:gd name="connsiteX501" fmla="*/ 1895867 w 2936056"/>
              <a:gd name="connsiteY501" fmla="*/ 582998 h 2981194"/>
              <a:gd name="connsiteX502" fmla="*/ 1818733 w 2936056"/>
              <a:gd name="connsiteY502" fmla="*/ 869354 h 2981194"/>
              <a:gd name="connsiteX503" fmla="*/ 1665110 w 2936056"/>
              <a:gd name="connsiteY503" fmla="*/ 1118108 h 2981194"/>
              <a:gd name="connsiteX504" fmla="*/ 1546196 w 2936056"/>
              <a:gd name="connsiteY504" fmla="*/ 1193955 h 2981194"/>
              <a:gd name="connsiteX505" fmla="*/ 1498952 w 2936056"/>
              <a:gd name="connsiteY505" fmla="*/ 1193312 h 2981194"/>
              <a:gd name="connsiteX506" fmla="*/ 1473884 w 2936056"/>
              <a:gd name="connsiteY506" fmla="*/ 1165995 h 2981194"/>
              <a:gd name="connsiteX507" fmla="*/ 1496060 w 2936056"/>
              <a:gd name="connsiteY507" fmla="*/ 1009800 h 2981194"/>
              <a:gd name="connsiteX508" fmla="*/ 1681179 w 2936056"/>
              <a:gd name="connsiteY508" fmla="*/ 841714 h 2981194"/>
              <a:gd name="connsiteX509" fmla="*/ 1748028 w 2936056"/>
              <a:gd name="connsiteY509" fmla="*/ 827252 h 2981194"/>
              <a:gd name="connsiteX510" fmla="*/ 1760562 w 2936056"/>
              <a:gd name="connsiteY510" fmla="*/ 818575 h 2981194"/>
              <a:gd name="connsiteX511" fmla="*/ 1856657 w 2936056"/>
              <a:gd name="connsiteY511" fmla="*/ 615779 h 2981194"/>
              <a:gd name="connsiteX512" fmla="*/ 1888474 w 2936056"/>
              <a:gd name="connsiteY512" fmla="*/ 462799 h 2981194"/>
              <a:gd name="connsiteX513" fmla="*/ 1896831 w 2936056"/>
              <a:gd name="connsiteY513" fmla="*/ 384380 h 2981194"/>
              <a:gd name="connsiteX514" fmla="*/ 1902616 w 2936056"/>
              <a:gd name="connsiteY514" fmla="*/ 370881 h 2981194"/>
              <a:gd name="connsiteX515" fmla="*/ 1258323 w 2936056"/>
              <a:gd name="connsiteY515" fmla="*/ 168848 h 2981194"/>
              <a:gd name="connsiteX516" fmla="*/ 1264340 w 2936056"/>
              <a:gd name="connsiteY516" fmla="*/ 169048 h 2981194"/>
              <a:gd name="connsiteX517" fmla="*/ 1234129 w 2936056"/>
              <a:gd name="connsiteY517" fmla="*/ 349347 h 2981194"/>
              <a:gd name="connsiteX518" fmla="*/ 1252127 w 2936056"/>
              <a:gd name="connsiteY518" fmla="*/ 582996 h 2981194"/>
              <a:gd name="connsiteX519" fmla="*/ 1253412 w 2936056"/>
              <a:gd name="connsiteY519" fmla="*/ 595530 h 2981194"/>
              <a:gd name="connsiteX520" fmla="*/ 1243771 w 2936056"/>
              <a:gd name="connsiteY520" fmla="*/ 605815 h 2981194"/>
              <a:gd name="connsiteX521" fmla="*/ 1233165 w 2936056"/>
              <a:gd name="connsiteY521" fmla="*/ 606136 h 2981194"/>
              <a:gd name="connsiteX522" fmla="*/ 1204883 w 2936056"/>
              <a:gd name="connsiteY522" fmla="*/ 583317 h 2981194"/>
              <a:gd name="connsiteX523" fmla="*/ 1193634 w 2936056"/>
              <a:gd name="connsiteY523" fmla="*/ 520325 h 2981194"/>
              <a:gd name="connsiteX524" fmla="*/ 1185278 w 2936056"/>
              <a:gd name="connsiteY524" fmla="*/ 424230 h 2981194"/>
              <a:gd name="connsiteX525" fmla="*/ 1207133 w 2936056"/>
              <a:gd name="connsiteY525" fmla="*/ 262251 h 2981194"/>
              <a:gd name="connsiteX526" fmla="*/ 1258323 w 2936056"/>
              <a:gd name="connsiteY526" fmla="*/ 168848 h 2981194"/>
              <a:gd name="connsiteX527" fmla="*/ 1704415 w 2936056"/>
              <a:gd name="connsiteY527" fmla="*/ 152347 h 2981194"/>
              <a:gd name="connsiteX528" fmla="*/ 1757670 w 2936056"/>
              <a:gd name="connsiteY528" fmla="*/ 391770 h 2981194"/>
              <a:gd name="connsiteX529" fmla="*/ 1729388 w 2936056"/>
              <a:gd name="connsiteY529" fmla="*/ 595208 h 2981194"/>
              <a:gd name="connsiteX530" fmla="*/ 1706891 w 2936056"/>
              <a:gd name="connsiteY530" fmla="*/ 662378 h 2981194"/>
              <a:gd name="connsiteX531" fmla="*/ 1691464 w 2936056"/>
              <a:gd name="connsiteY531" fmla="*/ 677162 h 2981194"/>
              <a:gd name="connsiteX532" fmla="*/ 1668003 w 2936056"/>
              <a:gd name="connsiteY532" fmla="*/ 674913 h 2981194"/>
              <a:gd name="connsiteX533" fmla="*/ 1668324 w 2936056"/>
              <a:gd name="connsiteY533" fmla="*/ 656593 h 2981194"/>
              <a:gd name="connsiteX534" fmla="*/ 1700784 w 2936056"/>
              <a:gd name="connsiteY534" fmla="*/ 505541 h 2981194"/>
              <a:gd name="connsiteX535" fmla="*/ 1711390 w 2936056"/>
              <a:gd name="connsiteY535" fmla="*/ 363809 h 2981194"/>
              <a:gd name="connsiteX536" fmla="*/ 1697892 w 2936056"/>
              <a:gd name="connsiteY536" fmla="*/ 152657 h 2981194"/>
              <a:gd name="connsiteX537" fmla="*/ 1704415 w 2936056"/>
              <a:gd name="connsiteY537" fmla="*/ 152347 h 2981194"/>
              <a:gd name="connsiteX538" fmla="*/ 1026190 w 2936056"/>
              <a:gd name="connsiteY538" fmla="*/ 127590 h 2981194"/>
              <a:gd name="connsiteX539" fmla="*/ 1031654 w 2936056"/>
              <a:gd name="connsiteY539" fmla="*/ 152337 h 2981194"/>
              <a:gd name="connsiteX540" fmla="*/ 1034225 w 2936056"/>
              <a:gd name="connsiteY540" fmla="*/ 234934 h 2981194"/>
              <a:gd name="connsiteX541" fmla="*/ 1064757 w 2936056"/>
              <a:gd name="connsiteY541" fmla="*/ 471797 h 2981194"/>
              <a:gd name="connsiteX542" fmla="*/ 1162459 w 2936056"/>
              <a:gd name="connsiteY542" fmla="*/ 648240 h 2981194"/>
              <a:gd name="connsiteX543" fmla="*/ 1206168 w 2936056"/>
              <a:gd name="connsiteY543" fmla="*/ 671701 h 2981194"/>
              <a:gd name="connsiteX544" fmla="*/ 1268838 w 2936056"/>
              <a:gd name="connsiteY544" fmla="*/ 698055 h 2981194"/>
              <a:gd name="connsiteX545" fmla="*/ 1426318 w 2936056"/>
              <a:gd name="connsiteY545" fmla="*/ 866141 h 2981194"/>
              <a:gd name="connsiteX546" fmla="*/ 1453958 w 2936056"/>
              <a:gd name="connsiteY546" fmla="*/ 988589 h 2981194"/>
              <a:gd name="connsiteX547" fmla="*/ 1375539 w 2936056"/>
              <a:gd name="connsiteY547" fmla="*/ 1046438 h 2981194"/>
              <a:gd name="connsiteX548" fmla="*/ 1273016 w 2936056"/>
              <a:gd name="connsiteY548" fmla="*/ 982804 h 2981194"/>
              <a:gd name="connsiteX549" fmla="*/ 1156674 w 2936056"/>
              <a:gd name="connsiteY549" fmla="*/ 823396 h 2981194"/>
              <a:gd name="connsiteX550" fmla="*/ 1059615 w 2936056"/>
              <a:gd name="connsiteY550" fmla="*/ 563715 h 2981194"/>
              <a:gd name="connsiteX551" fmla="*/ 1037439 w 2936056"/>
              <a:gd name="connsiteY551" fmla="*/ 485939 h 2981194"/>
              <a:gd name="connsiteX552" fmla="*/ 1034225 w 2936056"/>
              <a:gd name="connsiteY552" fmla="*/ 489153 h 2981194"/>
              <a:gd name="connsiteX553" fmla="*/ 1055437 w 2936056"/>
              <a:gd name="connsiteY553" fmla="*/ 758797 h 2981194"/>
              <a:gd name="connsiteX554" fmla="*/ 1169208 w 2936056"/>
              <a:gd name="connsiteY554" fmla="*/ 978626 h 2981194"/>
              <a:gd name="connsiteX555" fmla="*/ 1193633 w 2936056"/>
              <a:gd name="connsiteY555" fmla="*/ 993408 h 2981194"/>
              <a:gd name="connsiteX556" fmla="*/ 1284586 w 2936056"/>
              <a:gd name="connsiteY556" fmla="*/ 1032297 h 2981194"/>
              <a:gd name="connsiteX557" fmla="*/ 1426318 w 2936056"/>
              <a:gd name="connsiteY557" fmla="*/ 1190098 h 2981194"/>
              <a:gd name="connsiteX558" fmla="*/ 1453315 w 2936056"/>
              <a:gd name="connsiteY558" fmla="*/ 1312547 h 2981194"/>
              <a:gd name="connsiteX559" fmla="*/ 1404143 w 2936056"/>
              <a:gd name="connsiteY559" fmla="*/ 1371362 h 2981194"/>
              <a:gd name="connsiteX560" fmla="*/ 1363326 w 2936056"/>
              <a:gd name="connsiteY560" fmla="*/ 1364290 h 2981194"/>
              <a:gd name="connsiteX561" fmla="*/ 1281051 w 2936056"/>
              <a:gd name="connsiteY561" fmla="*/ 1308690 h 2981194"/>
              <a:gd name="connsiteX562" fmla="*/ 1104930 w 2936056"/>
              <a:gd name="connsiteY562" fmla="*/ 1031012 h 2981194"/>
              <a:gd name="connsiteX563" fmla="*/ 1039367 w 2936056"/>
              <a:gd name="connsiteY563" fmla="*/ 816326 h 2981194"/>
              <a:gd name="connsiteX564" fmla="*/ 1034225 w 2936056"/>
              <a:gd name="connsiteY564" fmla="*/ 804113 h 2981194"/>
              <a:gd name="connsiteX565" fmla="*/ 1033904 w 2936056"/>
              <a:gd name="connsiteY565" fmla="*/ 813432 h 2981194"/>
              <a:gd name="connsiteX566" fmla="*/ 1052544 w 2936056"/>
              <a:gd name="connsiteY566" fmla="*/ 1067329 h 2981194"/>
              <a:gd name="connsiteX567" fmla="*/ 1154103 w 2936056"/>
              <a:gd name="connsiteY567" fmla="*/ 1282336 h 2981194"/>
              <a:gd name="connsiteX568" fmla="*/ 1212917 w 2936056"/>
              <a:gd name="connsiteY568" fmla="*/ 1320903 h 2981194"/>
              <a:gd name="connsiteX569" fmla="*/ 1396751 w 2936056"/>
              <a:gd name="connsiteY569" fmla="*/ 1456850 h 2981194"/>
              <a:gd name="connsiteX570" fmla="*/ 1452029 w 2936056"/>
              <a:gd name="connsiteY570" fmla="*/ 1589583 h 2981194"/>
              <a:gd name="connsiteX571" fmla="*/ 1447530 w 2936056"/>
              <a:gd name="connsiteY571" fmla="*/ 1662217 h 2981194"/>
              <a:gd name="connsiteX572" fmla="*/ 1423426 w 2936056"/>
              <a:gd name="connsiteY572" fmla="*/ 1680215 h 2981194"/>
              <a:gd name="connsiteX573" fmla="*/ 1270445 w 2936056"/>
              <a:gd name="connsiteY573" fmla="*/ 1622043 h 2981194"/>
              <a:gd name="connsiteX574" fmla="*/ 1101716 w 2936056"/>
              <a:gd name="connsiteY574" fmla="*/ 1346935 h 2981194"/>
              <a:gd name="connsiteX575" fmla="*/ 1040653 w 2936056"/>
              <a:gd name="connsiteY575" fmla="*/ 1144140 h 2981194"/>
              <a:gd name="connsiteX576" fmla="*/ 1036476 w 2936056"/>
              <a:gd name="connsiteY576" fmla="*/ 1129677 h 2981194"/>
              <a:gd name="connsiteX577" fmla="*/ 1036796 w 2936056"/>
              <a:gd name="connsiteY577" fmla="*/ 1225772 h 2981194"/>
              <a:gd name="connsiteX578" fmla="*/ 1045474 w 2936056"/>
              <a:gd name="connsiteY578" fmla="*/ 1338258 h 2981194"/>
              <a:gd name="connsiteX579" fmla="*/ 1081790 w 2936056"/>
              <a:gd name="connsiteY579" fmla="*/ 1488989 h 2981194"/>
              <a:gd name="connsiteX580" fmla="*/ 1162780 w 2936056"/>
              <a:gd name="connsiteY580" fmla="*/ 1614973 h 2981194"/>
              <a:gd name="connsiteX581" fmla="*/ 1198133 w 2936056"/>
              <a:gd name="connsiteY581" fmla="*/ 1636185 h 2981194"/>
              <a:gd name="connsiteX582" fmla="*/ 1422140 w 2936056"/>
              <a:gd name="connsiteY582" fmla="*/ 1822268 h 2981194"/>
              <a:gd name="connsiteX583" fmla="*/ 1453315 w 2936056"/>
              <a:gd name="connsiteY583" fmla="*/ 1954359 h 2981194"/>
              <a:gd name="connsiteX584" fmla="*/ 1406071 w 2936056"/>
              <a:gd name="connsiteY584" fmla="*/ 2002888 h 2981194"/>
              <a:gd name="connsiteX585" fmla="*/ 1290371 w 2936056"/>
              <a:gd name="connsiteY585" fmla="*/ 1959822 h 2981194"/>
              <a:gd name="connsiteX586" fmla="*/ 1129034 w 2936056"/>
              <a:gd name="connsiteY586" fmla="*/ 1730030 h 2981194"/>
              <a:gd name="connsiteX587" fmla="*/ 1038724 w 2936056"/>
              <a:gd name="connsiteY587" fmla="*/ 1459743 h 2981194"/>
              <a:gd name="connsiteX588" fmla="*/ 1034225 w 2936056"/>
              <a:gd name="connsiteY588" fmla="*/ 1450101 h 2981194"/>
              <a:gd name="connsiteX589" fmla="*/ 1034225 w 2936056"/>
              <a:gd name="connsiteY589" fmla="*/ 1485133 h 2981194"/>
              <a:gd name="connsiteX590" fmla="*/ 1040653 w 2936056"/>
              <a:gd name="connsiteY590" fmla="*/ 1609509 h 2981194"/>
              <a:gd name="connsiteX591" fmla="*/ 1125178 w 2936056"/>
              <a:gd name="connsiteY591" fmla="*/ 1879154 h 2981194"/>
              <a:gd name="connsiteX592" fmla="*/ 1155067 w 2936056"/>
              <a:gd name="connsiteY592" fmla="*/ 1926398 h 2981194"/>
              <a:gd name="connsiteX593" fmla="*/ 1199740 w 2936056"/>
              <a:gd name="connsiteY593" fmla="*/ 1959501 h 2981194"/>
              <a:gd name="connsiteX594" fmla="*/ 1396108 w 2936056"/>
              <a:gd name="connsiteY594" fmla="*/ 2103483 h 2981194"/>
              <a:gd name="connsiteX595" fmla="*/ 1451708 w 2936056"/>
              <a:gd name="connsiteY595" fmla="*/ 2238787 h 2981194"/>
              <a:gd name="connsiteX596" fmla="*/ 1450101 w 2936056"/>
              <a:gd name="connsiteY596" fmla="*/ 2297923 h 2981194"/>
              <a:gd name="connsiteX597" fmla="*/ 1420533 w 2936056"/>
              <a:gd name="connsiteY597" fmla="*/ 2324919 h 2981194"/>
              <a:gd name="connsiteX598" fmla="*/ 1291978 w 2936056"/>
              <a:gd name="connsiteY598" fmla="*/ 2284103 h 2981194"/>
              <a:gd name="connsiteX599" fmla="*/ 1124535 w 2936056"/>
              <a:gd name="connsiteY599" fmla="*/ 2046276 h 2981194"/>
              <a:gd name="connsiteX600" fmla="*/ 1049973 w 2936056"/>
              <a:gd name="connsiteY600" fmla="*/ 1817447 h 2981194"/>
              <a:gd name="connsiteX601" fmla="*/ 1037439 w 2936056"/>
              <a:gd name="connsiteY601" fmla="*/ 1773096 h 2981194"/>
              <a:gd name="connsiteX602" fmla="*/ 1034225 w 2936056"/>
              <a:gd name="connsiteY602" fmla="*/ 1773417 h 2981194"/>
              <a:gd name="connsiteX603" fmla="*/ 1034225 w 2936056"/>
              <a:gd name="connsiteY603" fmla="*/ 1822590 h 2981194"/>
              <a:gd name="connsiteX604" fmla="*/ 1042902 w 2936056"/>
              <a:gd name="connsiteY604" fmla="*/ 1963036 h 2981194"/>
              <a:gd name="connsiteX605" fmla="*/ 1108787 w 2936056"/>
              <a:gd name="connsiteY605" fmla="*/ 2181580 h 2981194"/>
              <a:gd name="connsiteX606" fmla="*/ 1148318 w 2936056"/>
              <a:gd name="connsiteY606" fmla="*/ 2243287 h 2981194"/>
              <a:gd name="connsiteX607" fmla="*/ 1205846 w 2936056"/>
              <a:gd name="connsiteY607" fmla="*/ 2282817 h 2981194"/>
              <a:gd name="connsiteX608" fmla="*/ 1289728 w 2936056"/>
              <a:gd name="connsiteY608" fmla="*/ 2319777 h 2981194"/>
              <a:gd name="connsiteX609" fmla="*/ 1449137 w 2936056"/>
              <a:gd name="connsiteY609" fmla="*/ 2542499 h 2981194"/>
              <a:gd name="connsiteX610" fmla="*/ 1450744 w 2936056"/>
              <a:gd name="connsiteY610" fmla="*/ 2612883 h 2981194"/>
              <a:gd name="connsiteX611" fmla="*/ 1410249 w 2936056"/>
              <a:gd name="connsiteY611" fmla="*/ 2648878 h 2981194"/>
              <a:gd name="connsiteX612" fmla="*/ 1291335 w 2936056"/>
              <a:gd name="connsiteY612" fmla="*/ 2605170 h 2981194"/>
              <a:gd name="connsiteX613" fmla="*/ 1151532 w 2936056"/>
              <a:gd name="connsiteY613" fmla="*/ 2419086 h 2981194"/>
              <a:gd name="connsiteX614" fmla="*/ 1037761 w 2936056"/>
              <a:gd name="connsiteY614" fmla="*/ 2113767 h 2981194"/>
              <a:gd name="connsiteX615" fmla="*/ 1033904 w 2936056"/>
              <a:gd name="connsiteY615" fmla="*/ 2106375 h 2981194"/>
              <a:gd name="connsiteX616" fmla="*/ 1036476 w 2936056"/>
              <a:gd name="connsiteY616" fmla="*/ 2161975 h 2981194"/>
              <a:gd name="connsiteX617" fmla="*/ 1047723 w 2936056"/>
              <a:gd name="connsiteY617" fmla="*/ 2286995 h 2981194"/>
              <a:gd name="connsiteX618" fmla="*/ 1110073 w 2936056"/>
              <a:gd name="connsiteY618" fmla="*/ 2514538 h 2981194"/>
              <a:gd name="connsiteX619" fmla="*/ 1156995 w 2936056"/>
              <a:gd name="connsiteY619" fmla="*/ 2579458 h 2981194"/>
              <a:gd name="connsiteX620" fmla="*/ 1204882 w 2936056"/>
              <a:gd name="connsiteY620" fmla="*/ 2603241 h 2981194"/>
              <a:gd name="connsiteX621" fmla="*/ 1265946 w 2936056"/>
              <a:gd name="connsiteY621" fmla="*/ 2624131 h 2981194"/>
              <a:gd name="connsiteX622" fmla="*/ 1430818 w 2936056"/>
              <a:gd name="connsiteY622" fmla="*/ 2800895 h 2981194"/>
              <a:gd name="connsiteX623" fmla="*/ 1450422 w 2936056"/>
              <a:gd name="connsiteY623" fmla="*/ 2922058 h 2981194"/>
              <a:gd name="connsiteX624" fmla="*/ 1447530 w 2936056"/>
              <a:gd name="connsiteY624" fmla="*/ 2933307 h 2981194"/>
              <a:gd name="connsiteX625" fmla="*/ 1381967 w 2936056"/>
              <a:gd name="connsiteY625" fmla="*/ 2971552 h 2981194"/>
              <a:gd name="connsiteX626" fmla="*/ 1284265 w 2936056"/>
              <a:gd name="connsiteY626" fmla="*/ 2919487 h 2981194"/>
              <a:gd name="connsiteX627" fmla="*/ 1189777 w 2936056"/>
              <a:gd name="connsiteY627" fmla="*/ 2800573 h 2981194"/>
              <a:gd name="connsiteX628" fmla="*/ 1053508 w 2936056"/>
              <a:gd name="connsiteY628" fmla="*/ 2480149 h 2981194"/>
              <a:gd name="connsiteX629" fmla="*/ 1043225 w 2936056"/>
              <a:gd name="connsiteY629" fmla="*/ 2405266 h 2981194"/>
              <a:gd name="connsiteX630" fmla="*/ 1030690 w 2936056"/>
              <a:gd name="connsiteY630" fmla="*/ 2283781 h 2981194"/>
              <a:gd name="connsiteX631" fmla="*/ 1019762 w 2936056"/>
              <a:gd name="connsiteY631" fmla="*/ 2134336 h 2981194"/>
              <a:gd name="connsiteX632" fmla="*/ 1019762 w 2936056"/>
              <a:gd name="connsiteY632" fmla="*/ 2005459 h 2981194"/>
              <a:gd name="connsiteX633" fmla="*/ 1012371 w 2936056"/>
              <a:gd name="connsiteY633" fmla="*/ 1905829 h 2981194"/>
              <a:gd name="connsiteX634" fmla="*/ 1020405 w 2936056"/>
              <a:gd name="connsiteY634" fmla="*/ 1786273 h 2981194"/>
              <a:gd name="connsiteX635" fmla="*/ 1016549 w 2936056"/>
              <a:gd name="connsiteY635" fmla="*/ 1652897 h 2981194"/>
              <a:gd name="connsiteX636" fmla="*/ 1016227 w 2936056"/>
              <a:gd name="connsiteY636" fmla="*/ 1515985 h 2981194"/>
              <a:gd name="connsiteX637" fmla="*/ 1015906 w 2936056"/>
              <a:gd name="connsiteY637" fmla="*/ 1324761 h 2981194"/>
              <a:gd name="connsiteX638" fmla="*/ 1016227 w 2936056"/>
              <a:gd name="connsiteY638" fmla="*/ 1192348 h 2981194"/>
              <a:gd name="connsiteX639" fmla="*/ 1014620 w 2936056"/>
              <a:gd name="connsiteY639" fmla="*/ 986339 h 2981194"/>
              <a:gd name="connsiteX640" fmla="*/ 1013978 w 2936056"/>
              <a:gd name="connsiteY640" fmla="*/ 901491 h 2981194"/>
              <a:gd name="connsiteX641" fmla="*/ 1022012 w 2936056"/>
              <a:gd name="connsiteY641" fmla="*/ 730836 h 2981194"/>
              <a:gd name="connsiteX642" fmla="*/ 1012692 w 2936056"/>
              <a:gd name="connsiteY642" fmla="*/ 626707 h 2981194"/>
              <a:gd name="connsiteX643" fmla="*/ 1021369 w 2936056"/>
              <a:gd name="connsiteY643" fmla="*/ 491081 h 2981194"/>
              <a:gd name="connsiteX644" fmla="*/ 1019120 w 2936056"/>
              <a:gd name="connsiteY644" fmla="*/ 378274 h 2981194"/>
              <a:gd name="connsiteX645" fmla="*/ 1014620 w 2936056"/>
              <a:gd name="connsiteY645" fmla="*/ 220471 h 2981194"/>
              <a:gd name="connsiteX646" fmla="*/ 1020084 w 2936056"/>
              <a:gd name="connsiteY646" fmla="*/ 147516 h 2981194"/>
              <a:gd name="connsiteX647" fmla="*/ 1026190 w 2936056"/>
              <a:gd name="connsiteY647" fmla="*/ 127590 h 2981194"/>
              <a:gd name="connsiteX648" fmla="*/ 1518235 w 2936056"/>
              <a:gd name="connsiteY648" fmla="*/ 0 h 2981194"/>
              <a:gd name="connsiteX649" fmla="*/ 1525306 w 2936056"/>
              <a:gd name="connsiteY649" fmla="*/ 321 h 2981194"/>
              <a:gd name="connsiteX650" fmla="*/ 1506023 w 2936056"/>
              <a:gd name="connsiteY650" fmla="*/ 78739 h 2981194"/>
              <a:gd name="connsiteX651" fmla="*/ 1459743 w 2936056"/>
              <a:gd name="connsiteY651" fmla="*/ 217579 h 2981194"/>
              <a:gd name="connsiteX652" fmla="*/ 1439174 w 2936056"/>
              <a:gd name="connsiteY652" fmla="*/ 382130 h 2981194"/>
              <a:gd name="connsiteX653" fmla="*/ 1470670 w 2936056"/>
              <a:gd name="connsiteY653" fmla="*/ 451550 h 2981194"/>
              <a:gd name="connsiteX654" fmla="*/ 1547482 w 2936056"/>
              <a:gd name="connsiteY654" fmla="*/ 541860 h 2981194"/>
              <a:gd name="connsiteX655" fmla="*/ 1607581 w 2936056"/>
              <a:gd name="connsiteY655" fmla="*/ 699340 h 2981194"/>
              <a:gd name="connsiteX656" fmla="*/ 1607260 w 2936056"/>
              <a:gd name="connsiteY656" fmla="*/ 792221 h 2981194"/>
              <a:gd name="connsiteX657" fmla="*/ 1584120 w 2936056"/>
              <a:gd name="connsiteY657" fmla="*/ 854571 h 2981194"/>
              <a:gd name="connsiteX658" fmla="*/ 1503451 w 2936056"/>
              <a:gd name="connsiteY658" fmla="*/ 875782 h 2981194"/>
              <a:gd name="connsiteX659" fmla="*/ 1434996 w 2936056"/>
              <a:gd name="connsiteY659" fmla="*/ 813432 h 2981194"/>
              <a:gd name="connsiteX660" fmla="*/ 1396429 w 2936056"/>
              <a:gd name="connsiteY660" fmla="*/ 717660 h 2981194"/>
              <a:gd name="connsiteX661" fmla="*/ 1377146 w 2936056"/>
              <a:gd name="connsiteY661" fmla="*/ 549574 h 2981194"/>
              <a:gd name="connsiteX662" fmla="*/ 1394180 w 2936056"/>
              <a:gd name="connsiteY662" fmla="*/ 356418 h 2981194"/>
              <a:gd name="connsiteX663" fmla="*/ 1499273 w 2936056"/>
              <a:gd name="connsiteY663" fmla="*/ 27639 h 2981194"/>
              <a:gd name="connsiteX664" fmla="*/ 1518235 w 2936056"/>
              <a:gd name="connsiteY664" fmla="*/ 0 h 2981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</a:cxnLst>
            <a:rect l="l" t="t" r="r" b="b"/>
            <a:pathLst>
              <a:path w="2936056" h="2981194">
                <a:moveTo>
                  <a:pt x="650489" y="2515181"/>
                </a:moveTo>
                <a:cubicBezTo>
                  <a:pt x="653703" y="2513896"/>
                  <a:pt x="655631" y="2517752"/>
                  <a:pt x="657560" y="2520002"/>
                </a:cubicBezTo>
                <a:cubicBezTo>
                  <a:pt x="672986" y="2537357"/>
                  <a:pt x="686485" y="2556640"/>
                  <a:pt x="699340" y="2575924"/>
                </a:cubicBezTo>
                <a:cubicBezTo>
                  <a:pt x="733729" y="2627667"/>
                  <a:pt x="770688" y="2677482"/>
                  <a:pt x="815361" y="2721191"/>
                </a:cubicBezTo>
                <a:cubicBezTo>
                  <a:pt x="824682" y="2730511"/>
                  <a:pt x="835287" y="2738225"/>
                  <a:pt x="844929" y="2747223"/>
                </a:cubicBezTo>
                <a:cubicBezTo>
                  <a:pt x="866462" y="2766507"/>
                  <a:pt x="892495" y="2771006"/>
                  <a:pt x="920133" y="2773899"/>
                </a:cubicBezTo>
                <a:cubicBezTo>
                  <a:pt x="955486" y="2777434"/>
                  <a:pt x="990517" y="2774220"/>
                  <a:pt x="1025870" y="2777434"/>
                </a:cubicBezTo>
                <a:cubicBezTo>
                  <a:pt x="1052866" y="2780005"/>
                  <a:pt x="1076970" y="2789004"/>
                  <a:pt x="1099789" y="2803145"/>
                </a:cubicBezTo>
                <a:cubicBezTo>
                  <a:pt x="1129357" y="2821143"/>
                  <a:pt x="1158603" y="2839462"/>
                  <a:pt x="1185599" y="2860995"/>
                </a:cubicBezTo>
                <a:cubicBezTo>
                  <a:pt x="1221595" y="2889920"/>
                  <a:pt x="1233486" y="2927844"/>
                  <a:pt x="1229951" y="2972516"/>
                </a:cubicBezTo>
                <a:cubicBezTo>
                  <a:pt x="1229308" y="2980230"/>
                  <a:pt x="1225130" y="2981194"/>
                  <a:pt x="1219024" y="2981194"/>
                </a:cubicBezTo>
                <a:cubicBezTo>
                  <a:pt x="1200383" y="2980873"/>
                  <a:pt x="1181743" y="2980873"/>
                  <a:pt x="1156032" y="2980873"/>
                </a:cubicBezTo>
                <a:cubicBezTo>
                  <a:pt x="1132892" y="2980873"/>
                  <a:pt x="1102681" y="2981837"/>
                  <a:pt x="1072792" y="2976694"/>
                </a:cubicBezTo>
                <a:cubicBezTo>
                  <a:pt x="1067007" y="2975730"/>
                  <a:pt x="1061544" y="2973480"/>
                  <a:pt x="1057045" y="2969624"/>
                </a:cubicBezTo>
                <a:cubicBezTo>
                  <a:pt x="1023298" y="2941020"/>
                  <a:pt x="985696" y="2917559"/>
                  <a:pt x="949379" y="2892491"/>
                </a:cubicBezTo>
                <a:cubicBezTo>
                  <a:pt x="876425" y="2842033"/>
                  <a:pt x="813754" y="2780648"/>
                  <a:pt x="759118" y="2710907"/>
                </a:cubicBezTo>
                <a:cubicBezTo>
                  <a:pt x="719588" y="2660449"/>
                  <a:pt x="683914" y="2607420"/>
                  <a:pt x="657560" y="2548606"/>
                </a:cubicBezTo>
                <a:cubicBezTo>
                  <a:pt x="654025" y="2540892"/>
                  <a:pt x="651775" y="2532536"/>
                  <a:pt x="649525" y="2524502"/>
                </a:cubicBezTo>
                <a:cubicBezTo>
                  <a:pt x="648561" y="2521609"/>
                  <a:pt x="645990" y="2517109"/>
                  <a:pt x="650489" y="2515181"/>
                </a:cubicBezTo>
                <a:close/>
                <a:moveTo>
                  <a:pt x="2286353" y="2463116"/>
                </a:moveTo>
                <a:cubicBezTo>
                  <a:pt x="2289888" y="2464723"/>
                  <a:pt x="2287638" y="2468580"/>
                  <a:pt x="2287317" y="2471472"/>
                </a:cubicBezTo>
                <a:cubicBezTo>
                  <a:pt x="2284425" y="2485613"/>
                  <a:pt x="2278318" y="2498790"/>
                  <a:pt x="2272212" y="2511646"/>
                </a:cubicBezTo>
                <a:cubicBezTo>
                  <a:pt x="2234288" y="2588136"/>
                  <a:pt x="2183187" y="2654985"/>
                  <a:pt x="2126623" y="2718620"/>
                </a:cubicBezTo>
                <a:cubicBezTo>
                  <a:pt x="2069416" y="2783219"/>
                  <a:pt x="1999996" y="2832712"/>
                  <a:pt x="1928969" y="2880278"/>
                </a:cubicBezTo>
                <a:cubicBezTo>
                  <a:pt x="1902937" y="2897633"/>
                  <a:pt x="1880761" y="2919487"/>
                  <a:pt x="1853765" y="2935235"/>
                </a:cubicBezTo>
                <a:cubicBezTo>
                  <a:pt x="1824197" y="2951948"/>
                  <a:pt x="1793022" y="2962875"/>
                  <a:pt x="1759598" y="2967053"/>
                </a:cubicBezTo>
                <a:cubicBezTo>
                  <a:pt x="1749313" y="2968660"/>
                  <a:pt x="1747706" y="2965124"/>
                  <a:pt x="1750599" y="2955483"/>
                </a:cubicBezTo>
                <a:cubicBezTo>
                  <a:pt x="1771811" y="2888313"/>
                  <a:pt x="1800093" y="2824035"/>
                  <a:pt x="1832553" y="2761686"/>
                </a:cubicBezTo>
                <a:cubicBezTo>
                  <a:pt x="1834803" y="2757508"/>
                  <a:pt x="1836731" y="2753330"/>
                  <a:pt x="1840909" y="2750759"/>
                </a:cubicBezTo>
                <a:cubicBezTo>
                  <a:pt x="1856014" y="2741438"/>
                  <a:pt x="1871120" y="2731797"/>
                  <a:pt x="1886225" y="2722155"/>
                </a:cubicBezTo>
                <a:cubicBezTo>
                  <a:pt x="1893938" y="2717334"/>
                  <a:pt x="1902294" y="2716370"/>
                  <a:pt x="1910972" y="2718298"/>
                </a:cubicBezTo>
                <a:cubicBezTo>
                  <a:pt x="1954680" y="2727619"/>
                  <a:pt x="1998068" y="2724083"/>
                  <a:pt x="2041777" y="2718298"/>
                </a:cubicBezTo>
                <a:cubicBezTo>
                  <a:pt x="2067488" y="2715085"/>
                  <a:pt x="2086771" y="2699979"/>
                  <a:pt x="2105090" y="2683910"/>
                </a:cubicBezTo>
                <a:cubicBezTo>
                  <a:pt x="2149763" y="2644700"/>
                  <a:pt x="2185758" y="2598099"/>
                  <a:pt x="2219504" y="2549570"/>
                </a:cubicBezTo>
                <a:cubicBezTo>
                  <a:pt x="2236216" y="2525787"/>
                  <a:pt x="2251643" y="2501040"/>
                  <a:pt x="2269962" y="2478221"/>
                </a:cubicBezTo>
                <a:cubicBezTo>
                  <a:pt x="2272855" y="2474686"/>
                  <a:pt x="2275747" y="2471151"/>
                  <a:pt x="2279282" y="2467616"/>
                </a:cubicBezTo>
                <a:cubicBezTo>
                  <a:pt x="2281211" y="2465687"/>
                  <a:pt x="2283139" y="2461509"/>
                  <a:pt x="2286353" y="2463116"/>
                </a:cubicBezTo>
                <a:close/>
                <a:moveTo>
                  <a:pt x="579783" y="2362843"/>
                </a:moveTo>
                <a:cubicBezTo>
                  <a:pt x="585247" y="2359308"/>
                  <a:pt x="590068" y="2366379"/>
                  <a:pt x="594245" y="2370235"/>
                </a:cubicBezTo>
                <a:cubicBezTo>
                  <a:pt x="617386" y="2392090"/>
                  <a:pt x="637633" y="2416515"/>
                  <a:pt x="658845" y="2440298"/>
                </a:cubicBezTo>
                <a:cubicBezTo>
                  <a:pt x="680056" y="2464402"/>
                  <a:pt x="701268" y="2488827"/>
                  <a:pt x="725372" y="2510360"/>
                </a:cubicBezTo>
                <a:cubicBezTo>
                  <a:pt x="747547" y="2530287"/>
                  <a:pt x="773580" y="2540892"/>
                  <a:pt x="803148" y="2543142"/>
                </a:cubicBezTo>
                <a:cubicBezTo>
                  <a:pt x="846857" y="2546356"/>
                  <a:pt x="890566" y="2548927"/>
                  <a:pt x="933952" y="2552784"/>
                </a:cubicBezTo>
                <a:cubicBezTo>
                  <a:pt x="978303" y="2556640"/>
                  <a:pt x="1014299" y="2580102"/>
                  <a:pt x="1048366" y="2606134"/>
                </a:cubicBezTo>
                <a:cubicBezTo>
                  <a:pt x="1073756" y="2625417"/>
                  <a:pt x="1096253" y="2648236"/>
                  <a:pt x="1111037" y="2677161"/>
                </a:cubicBezTo>
                <a:cubicBezTo>
                  <a:pt x="1118107" y="2690659"/>
                  <a:pt x="1122928" y="2705122"/>
                  <a:pt x="1120357" y="2720548"/>
                </a:cubicBezTo>
                <a:cubicBezTo>
                  <a:pt x="1117465" y="2738546"/>
                  <a:pt x="1105573" y="2749473"/>
                  <a:pt x="1087254" y="2750759"/>
                </a:cubicBezTo>
                <a:cubicBezTo>
                  <a:pt x="1076970" y="2750759"/>
                  <a:pt x="1066364" y="2750437"/>
                  <a:pt x="1056079" y="2750437"/>
                </a:cubicBezTo>
                <a:cubicBezTo>
                  <a:pt x="1001122" y="2756865"/>
                  <a:pt x="954842" y="2734368"/>
                  <a:pt x="908885" y="2708335"/>
                </a:cubicBezTo>
                <a:cubicBezTo>
                  <a:pt x="820182" y="2657878"/>
                  <a:pt x="744977" y="2591672"/>
                  <a:pt x="678128" y="2515181"/>
                </a:cubicBezTo>
                <a:cubicBezTo>
                  <a:pt x="649845" y="2482721"/>
                  <a:pt x="622207" y="2449940"/>
                  <a:pt x="598424" y="2413623"/>
                </a:cubicBezTo>
                <a:cubicBezTo>
                  <a:pt x="591353" y="2403017"/>
                  <a:pt x="584925" y="2391768"/>
                  <a:pt x="580426" y="2379877"/>
                </a:cubicBezTo>
                <a:cubicBezTo>
                  <a:pt x="578498" y="2374413"/>
                  <a:pt x="573677" y="2367021"/>
                  <a:pt x="579783" y="2362843"/>
                </a:cubicBezTo>
                <a:close/>
                <a:moveTo>
                  <a:pt x="2357380" y="2310136"/>
                </a:moveTo>
                <a:cubicBezTo>
                  <a:pt x="2361558" y="2313028"/>
                  <a:pt x="2358666" y="2319456"/>
                  <a:pt x="2357059" y="2324277"/>
                </a:cubicBezTo>
                <a:cubicBezTo>
                  <a:pt x="2352881" y="2338739"/>
                  <a:pt x="2345167" y="2351273"/>
                  <a:pt x="2336811" y="2363486"/>
                </a:cubicBezTo>
                <a:cubicBezTo>
                  <a:pt x="2245216" y="2492363"/>
                  <a:pt x="2136587" y="2601956"/>
                  <a:pt x="1993890" y="2674590"/>
                </a:cubicBezTo>
                <a:cubicBezTo>
                  <a:pt x="1965608" y="2688731"/>
                  <a:pt x="1937326" y="2698694"/>
                  <a:pt x="1905509" y="2694516"/>
                </a:cubicBezTo>
                <a:cubicBezTo>
                  <a:pt x="1894903" y="2694516"/>
                  <a:pt x="1884618" y="2694516"/>
                  <a:pt x="1874012" y="2694516"/>
                </a:cubicBezTo>
                <a:cubicBezTo>
                  <a:pt x="1868227" y="2694516"/>
                  <a:pt x="1866299" y="2692266"/>
                  <a:pt x="1868549" y="2686803"/>
                </a:cubicBezTo>
                <a:cubicBezTo>
                  <a:pt x="1887511" y="2638594"/>
                  <a:pt x="1897152" y="2587815"/>
                  <a:pt x="1906794" y="2537357"/>
                </a:cubicBezTo>
                <a:cubicBezTo>
                  <a:pt x="1908080" y="2530929"/>
                  <a:pt x="1912579" y="2528680"/>
                  <a:pt x="1917400" y="2526430"/>
                </a:cubicBezTo>
                <a:cubicBezTo>
                  <a:pt x="1951146" y="2509396"/>
                  <a:pt x="1987784" y="2502647"/>
                  <a:pt x="2025065" y="2498791"/>
                </a:cubicBezTo>
                <a:cubicBezTo>
                  <a:pt x="2064596" y="2494612"/>
                  <a:pt x="2104769" y="2495577"/>
                  <a:pt x="2144300" y="2489470"/>
                </a:cubicBezTo>
                <a:cubicBezTo>
                  <a:pt x="2171618" y="2485292"/>
                  <a:pt x="2195079" y="2473079"/>
                  <a:pt x="2215327" y="2454439"/>
                </a:cubicBezTo>
                <a:cubicBezTo>
                  <a:pt x="2247787" y="2424228"/>
                  <a:pt x="2275747" y="2389840"/>
                  <a:pt x="2304994" y="2356737"/>
                </a:cubicBezTo>
                <a:cubicBezTo>
                  <a:pt x="2317528" y="2342596"/>
                  <a:pt x="2331026" y="2329097"/>
                  <a:pt x="2344846" y="2315921"/>
                </a:cubicBezTo>
                <a:cubicBezTo>
                  <a:pt x="2348381" y="2312707"/>
                  <a:pt x="2352881" y="2306922"/>
                  <a:pt x="2357380" y="2310136"/>
                </a:cubicBezTo>
                <a:close/>
                <a:moveTo>
                  <a:pt x="1901330" y="2295994"/>
                </a:moveTo>
                <a:cubicBezTo>
                  <a:pt x="1907437" y="2301779"/>
                  <a:pt x="1907115" y="2307564"/>
                  <a:pt x="1907115" y="2312706"/>
                </a:cubicBezTo>
                <a:cubicBezTo>
                  <a:pt x="1909044" y="2376341"/>
                  <a:pt x="1904223" y="2439655"/>
                  <a:pt x="1896188" y="2502968"/>
                </a:cubicBezTo>
                <a:cubicBezTo>
                  <a:pt x="1890403" y="2548605"/>
                  <a:pt x="1885904" y="2594885"/>
                  <a:pt x="1870798" y="2638594"/>
                </a:cubicBezTo>
                <a:cubicBezTo>
                  <a:pt x="1847659" y="2706085"/>
                  <a:pt x="1818734" y="2771327"/>
                  <a:pt x="1789166" y="2836247"/>
                </a:cubicBezTo>
                <a:cubicBezTo>
                  <a:pt x="1769240" y="2880277"/>
                  <a:pt x="1748992" y="2924308"/>
                  <a:pt x="1729388" y="2968659"/>
                </a:cubicBezTo>
                <a:cubicBezTo>
                  <a:pt x="1725531" y="2977337"/>
                  <a:pt x="1721032" y="2980872"/>
                  <a:pt x="1711069" y="2980872"/>
                </a:cubicBezTo>
                <a:cubicBezTo>
                  <a:pt x="1652254" y="2980229"/>
                  <a:pt x="1593119" y="2980551"/>
                  <a:pt x="1534305" y="2980229"/>
                </a:cubicBezTo>
                <a:cubicBezTo>
                  <a:pt x="1523378" y="2980229"/>
                  <a:pt x="1512772" y="2979265"/>
                  <a:pt x="1501845" y="2978301"/>
                </a:cubicBezTo>
                <a:cubicBezTo>
                  <a:pt x="1483847" y="2976694"/>
                  <a:pt x="1479026" y="2969302"/>
                  <a:pt x="1486418" y="2952911"/>
                </a:cubicBezTo>
                <a:cubicBezTo>
                  <a:pt x="1499595" y="2923344"/>
                  <a:pt x="1518878" y="2897311"/>
                  <a:pt x="1538162" y="2871600"/>
                </a:cubicBezTo>
                <a:cubicBezTo>
                  <a:pt x="1581871" y="2813429"/>
                  <a:pt x="1641327" y="2778719"/>
                  <a:pt x="1708497" y="2755900"/>
                </a:cubicBezTo>
                <a:cubicBezTo>
                  <a:pt x="1715568" y="2753651"/>
                  <a:pt x="1722639" y="2752365"/>
                  <a:pt x="1730352" y="2752365"/>
                </a:cubicBezTo>
                <a:cubicBezTo>
                  <a:pt x="1742886" y="2752365"/>
                  <a:pt x="1753492" y="2747223"/>
                  <a:pt x="1759598" y="2736617"/>
                </a:cubicBezTo>
                <a:cubicBezTo>
                  <a:pt x="1808770" y="2651449"/>
                  <a:pt x="1856657" y="2565960"/>
                  <a:pt x="1877869" y="2468579"/>
                </a:cubicBezTo>
                <a:cubicBezTo>
                  <a:pt x="1886868" y="2426799"/>
                  <a:pt x="1889117" y="2384054"/>
                  <a:pt x="1892974" y="2341631"/>
                </a:cubicBezTo>
                <a:cubicBezTo>
                  <a:pt x="1894260" y="2326526"/>
                  <a:pt x="1895545" y="2311742"/>
                  <a:pt x="1901330" y="2295994"/>
                </a:cubicBezTo>
                <a:close/>
                <a:moveTo>
                  <a:pt x="1002730" y="2028278"/>
                </a:moveTo>
                <a:cubicBezTo>
                  <a:pt x="1007872" y="2029242"/>
                  <a:pt x="1007550" y="2034706"/>
                  <a:pt x="1008193" y="2038563"/>
                </a:cubicBezTo>
                <a:cubicBezTo>
                  <a:pt x="1011086" y="2054953"/>
                  <a:pt x="1012693" y="2071344"/>
                  <a:pt x="1011407" y="2088056"/>
                </a:cubicBezTo>
                <a:cubicBezTo>
                  <a:pt x="1008836" y="2128230"/>
                  <a:pt x="1008836" y="2168725"/>
                  <a:pt x="1011407" y="2208898"/>
                </a:cubicBezTo>
                <a:cubicBezTo>
                  <a:pt x="1014299" y="2254857"/>
                  <a:pt x="1020084" y="2300494"/>
                  <a:pt x="1026191" y="2346131"/>
                </a:cubicBezTo>
                <a:cubicBezTo>
                  <a:pt x="1027155" y="2353844"/>
                  <a:pt x="1023620" y="2354809"/>
                  <a:pt x="1017513" y="2353844"/>
                </a:cubicBezTo>
                <a:cubicBezTo>
                  <a:pt x="1003051" y="2351595"/>
                  <a:pt x="988267" y="2349666"/>
                  <a:pt x="974126" y="2346452"/>
                </a:cubicBezTo>
                <a:cubicBezTo>
                  <a:pt x="957414" y="2342596"/>
                  <a:pt x="948415" y="2330383"/>
                  <a:pt x="942630" y="2314957"/>
                </a:cubicBezTo>
                <a:cubicBezTo>
                  <a:pt x="934274" y="2292781"/>
                  <a:pt x="932346" y="2269641"/>
                  <a:pt x="931060" y="2246501"/>
                </a:cubicBezTo>
                <a:cubicBezTo>
                  <a:pt x="930739" y="2236538"/>
                  <a:pt x="931381" y="2225611"/>
                  <a:pt x="931381" y="2214683"/>
                </a:cubicBezTo>
                <a:cubicBezTo>
                  <a:pt x="931060" y="2195400"/>
                  <a:pt x="931060" y="2175796"/>
                  <a:pt x="933631" y="2156512"/>
                </a:cubicBezTo>
                <a:cubicBezTo>
                  <a:pt x="935881" y="2140443"/>
                  <a:pt x="939416" y="2124695"/>
                  <a:pt x="947772" y="2110232"/>
                </a:cubicBezTo>
                <a:cubicBezTo>
                  <a:pt x="962235" y="2084521"/>
                  <a:pt x="976376" y="2058810"/>
                  <a:pt x="994373" y="2035349"/>
                </a:cubicBezTo>
                <a:cubicBezTo>
                  <a:pt x="996623" y="2032456"/>
                  <a:pt x="998552" y="2027636"/>
                  <a:pt x="1002730" y="2028278"/>
                </a:cubicBezTo>
                <a:close/>
                <a:moveTo>
                  <a:pt x="1901652" y="1973963"/>
                </a:moveTo>
                <a:cubicBezTo>
                  <a:pt x="1905508" y="1974284"/>
                  <a:pt x="1906151" y="1978141"/>
                  <a:pt x="1906151" y="1981034"/>
                </a:cubicBezTo>
                <a:cubicBezTo>
                  <a:pt x="1907115" y="1996139"/>
                  <a:pt x="1906794" y="2011244"/>
                  <a:pt x="1906794" y="2026349"/>
                </a:cubicBezTo>
                <a:cubicBezTo>
                  <a:pt x="1903901" y="2151369"/>
                  <a:pt x="1890081" y="2274461"/>
                  <a:pt x="1848944" y="2393374"/>
                </a:cubicBezTo>
                <a:cubicBezTo>
                  <a:pt x="1820983" y="2474043"/>
                  <a:pt x="1781131" y="2548926"/>
                  <a:pt x="1735815" y="2620917"/>
                </a:cubicBezTo>
                <a:cubicBezTo>
                  <a:pt x="1709140" y="2663019"/>
                  <a:pt x="1680858" y="2703514"/>
                  <a:pt x="1645184" y="2738545"/>
                </a:cubicBezTo>
                <a:cubicBezTo>
                  <a:pt x="1613366" y="2769720"/>
                  <a:pt x="1577050" y="2791896"/>
                  <a:pt x="1532055" y="2798323"/>
                </a:cubicBezTo>
                <a:cubicBezTo>
                  <a:pt x="1495738" y="2803466"/>
                  <a:pt x="1467778" y="2780326"/>
                  <a:pt x="1467135" y="2743687"/>
                </a:cubicBezTo>
                <a:cubicBezTo>
                  <a:pt x="1466492" y="2686480"/>
                  <a:pt x="1483204" y="2635380"/>
                  <a:pt x="1517593" y="2589743"/>
                </a:cubicBezTo>
                <a:cubicBezTo>
                  <a:pt x="1544268" y="2554068"/>
                  <a:pt x="1572872" y="2520001"/>
                  <a:pt x="1604046" y="2487863"/>
                </a:cubicBezTo>
                <a:cubicBezTo>
                  <a:pt x="1641970" y="2448975"/>
                  <a:pt x="1687607" y="2428727"/>
                  <a:pt x="1741600" y="2426799"/>
                </a:cubicBezTo>
                <a:cubicBezTo>
                  <a:pt x="1748349" y="2426478"/>
                  <a:pt x="1754456" y="2425835"/>
                  <a:pt x="1758312" y="2418764"/>
                </a:cubicBezTo>
                <a:cubicBezTo>
                  <a:pt x="1790773" y="2358343"/>
                  <a:pt x="1825483" y="2299208"/>
                  <a:pt x="1850872" y="2234930"/>
                </a:cubicBezTo>
                <a:cubicBezTo>
                  <a:pt x="1879154" y="2163261"/>
                  <a:pt x="1892331" y="2089020"/>
                  <a:pt x="1892653" y="2012208"/>
                </a:cubicBezTo>
                <a:cubicBezTo>
                  <a:pt x="1892653" y="2001281"/>
                  <a:pt x="1892974" y="1990354"/>
                  <a:pt x="1896188" y="1980069"/>
                </a:cubicBezTo>
                <a:cubicBezTo>
                  <a:pt x="1897152" y="1977177"/>
                  <a:pt x="1897795" y="1973320"/>
                  <a:pt x="1901652" y="1973963"/>
                </a:cubicBezTo>
                <a:close/>
                <a:moveTo>
                  <a:pt x="319459" y="1832231"/>
                </a:moveTo>
                <a:cubicBezTo>
                  <a:pt x="324601" y="1829660"/>
                  <a:pt x="328779" y="1837373"/>
                  <a:pt x="332636" y="1841873"/>
                </a:cubicBezTo>
                <a:cubicBezTo>
                  <a:pt x="353848" y="1867584"/>
                  <a:pt x="371203" y="1896509"/>
                  <a:pt x="390165" y="1923506"/>
                </a:cubicBezTo>
                <a:cubicBezTo>
                  <a:pt x="428088" y="1977820"/>
                  <a:pt x="474047" y="2024100"/>
                  <a:pt x="529968" y="2059774"/>
                </a:cubicBezTo>
                <a:cubicBezTo>
                  <a:pt x="556966" y="2077129"/>
                  <a:pt x="586855" y="2082271"/>
                  <a:pt x="618030" y="2078736"/>
                </a:cubicBezTo>
                <a:cubicBezTo>
                  <a:pt x="717016" y="2067487"/>
                  <a:pt x="796721" y="2105733"/>
                  <a:pt x="863892" y="2174831"/>
                </a:cubicBezTo>
                <a:cubicBezTo>
                  <a:pt x="885425" y="2197007"/>
                  <a:pt x="895066" y="2225289"/>
                  <a:pt x="897959" y="2255821"/>
                </a:cubicBezTo>
                <a:cubicBezTo>
                  <a:pt x="898923" y="2266748"/>
                  <a:pt x="892495" y="2272533"/>
                  <a:pt x="883818" y="2277354"/>
                </a:cubicBezTo>
                <a:cubicBezTo>
                  <a:pt x="855213" y="2293423"/>
                  <a:pt x="825003" y="2293102"/>
                  <a:pt x="793508" y="2287960"/>
                </a:cubicBezTo>
                <a:cubicBezTo>
                  <a:pt x="721837" y="2276390"/>
                  <a:pt x="663344" y="2239751"/>
                  <a:pt x="610316" y="2192829"/>
                </a:cubicBezTo>
                <a:cubicBezTo>
                  <a:pt x="558252" y="2146870"/>
                  <a:pt x="509400" y="2097376"/>
                  <a:pt x="458620" y="2050132"/>
                </a:cubicBezTo>
                <a:cubicBezTo>
                  <a:pt x="449300" y="2041455"/>
                  <a:pt x="439337" y="2032778"/>
                  <a:pt x="429695" y="2024100"/>
                </a:cubicBezTo>
                <a:cubicBezTo>
                  <a:pt x="429053" y="2025385"/>
                  <a:pt x="428410" y="2026028"/>
                  <a:pt x="427767" y="2026350"/>
                </a:cubicBezTo>
                <a:cubicBezTo>
                  <a:pt x="431303" y="2033420"/>
                  <a:pt x="434517" y="2040812"/>
                  <a:pt x="438373" y="2047561"/>
                </a:cubicBezTo>
                <a:cubicBezTo>
                  <a:pt x="473404" y="2110875"/>
                  <a:pt x="510042" y="2172903"/>
                  <a:pt x="559215" y="2226575"/>
                </a:cubicBezTo>
                <a:cubicBezTo>
                  <a:pt x="581713" y="2251000"/>
                  <a:pt x="605817" y="2273176"/>
                  <a:pt x="633135" y="2292138"/>
                </a:cubicBezTo>
                <a:cubicBezTo>
                  <a:pt x="656918" y="2308850"/>
                  <a:pt x="685199" y="2308207"/>
                  <a:pt x="712517" y="2309814"/>
                </a:cubicBezTo>
                <a:cubicBezTo>
                  <a:pt x="766831" y="2313349"/>
                  <a:pt x="821147" y="2316242"/>
                  <a:pt x="872569" y="2335204"/>
                </a:cubicBezTo>
                <a:cubicBezTo>
                  <a:pt x="916597" y="2351273"/>
                  <a:pt x="956128" y="2374413"/>
                  <a:pt x="985696" y="2412015"/>
                </a:cubicBezTo>
                <a:cubicBezTo>
                  <a:pt x="1004336" y="2435798"/>
                  <a:pt x="1008514" y="2464080"/>
                  <a:pt x="1008193" y="2493327"/>
                </a:cubicBezTo>
                <a:cubicBezTo>
                  <a:pt x="1008193" y="2503932"/>
                  <a:pt x="1000158" y="2508753"/>
                  <a:pt x="991802" y="2512610"/>
                </a:cubicBezTo>
                <a:cubicBezTo>
                  <a:pt x="967055" y="2523537"/>
                  <a:pt x="941344" y="2524180"/>
                  <a:pt x="915314" y="2520645"/>
                </a:cubicBezTo>
                <a:cubicBezTo>
                  <a:pt x="841393" y="2511324"/>
                  <a:pt x="779366" y="2474365"/>
                  <a:pt x="720873" y="2431299"/>
                </a:cubicBezTo>
                <a:cubicBezTo>
                  <a:pt x="639240" y="2370878"/>
                  <a:pt x="573357" y="2295351"/>
                  <a:pt x="514542" y="2213397"/>
                </a:cubicBezTo>
                <a:cubicBezTo>
                  <a:pt x="467299" y="2147513"/>
                  <a:pt x="428731" y="2076808"/>
                  <a:pt x="398199" y="2001924"/>
                </a:cubicBezTo>
                <a:cubicBezTo>
                  <a:pt x="385987" y="1972356"/>
                  <a:pt x="368632" y="1945681"/>
                  <a:pt x="352884" y="1918042"/>
                </a:cubicBezTo>
                <a:cubicBezTo>
                  <a:pt x="340028" y="1895866"/>
                  <a:pt x="328458" y="1873048"/>
                  <a:pt x="320423" y="1848622"/>
                </a:cubicBezTo>
                <a:cubicBezTo>
                  <a:pt x="318816" y="1843480"/>
                  <a:pt x="313031" y="1835767"/>
                  <a:pt x="319459" y="1832231"/>
                </a:cubicBezTo>
                <a:close/>
                <a:moveTo>
                  <a:pt x="1911294" y="1818412"/>
                </a:moveTo>
                <a:cubicBezTo>
                  <a:pt x="1918043" y="1829661"/>
                  <a:pt x="1918686" y="1842195"/>
                  <a:pt x="1920614" y="1854086"/>
                </a:cubicBezTo>
                <a:cubicBezTo>
                  <a:pt x="1932505" y="1923827"/>
                  <a:pt x="1949539" y="1991962"/>
                  <a:pt x="1984570" y="2054632"/>
                </a:cubicBezTo>
                <a:cubicBezTo>
                  <a:pt x="2003532" y="2088378"/>
                  <a:pt x="2009317" y="2126302"/>
                  <a:pt x="2011245" y="2164547"/>
                </a:cubicBezTo>
                <a:cubicBezTo>
                  <a:pt x="2012852" y="2195079"/>
                  <a:pt x="2012209" y="2225611"/>
                  <a:pt x="2005139" y="2255821"/>
                </a:cubicBezTo>
                <a:cubicBezTo>
                  <a:pt x="1995819" y="2295995"/>
                  <a:pt x="1967858" y="2316563"/>
                  <a:pt x="1930577" y="2327812"/>
                </a:cubicBezTo>
                <a:cubicBezTo>
                  <a:pt x="1924149" y="2329740"/>
                  <a:pt x="1922221" y="2326205"/>
                  <a:pt x="1920935" y="2321063"/>
                </a:cubicBezTo>
                <a:cubicBezTo>
                  <a:pt x="1915793" y="2295995"/>
                  <a:pt x="1909365" y="2271248"/>
                  <a:pt x="1906151" y="2245858"/>
                </a:cubicBezTo>
                <a:cubicBezTo>
                  <a:pt x="1903580" y="2226896"/>
                  <a:pt x="1909365" y="2208256"/>
                  <a:pt x="1912258" y="2189615"/>
                </a:cubicBezTo>
                <a:cubicBezTo>
                  <a:pt x="1919328" y="2143335"/>
                  <a:pt x="1927684" y="2097055"/>
                  <a:pt x="1925113" y="2049811"/>
                </a:cubicBezTo>
                <a:cubicBezTo>
                  <a:pt x="1921578" y="1990676"/>
                  <a:pt x="1917721" y="1931541"/>
                  <a:pt x="1914186" y="1872405"/>
                </a:cubicBezTo>
                <a:cubicBezTo>
                  <a:pt x="1913543" y="1854408"/>
                  <a:pt x="1912579" y="1836410"/>
                  <a:pt x="1911294" y="1818412"/>
                </a:cubicBezTo>
                <a:close/>
                <a:moveTo>
                  <a:pt x="2618026" y="1780166"/>
                </a:moveTo>
                <a:cubicBezTo>
                  <a:pt x="2621240" y="1782095"/>
                  <a:pt x="2619633" y="1785630"/>
                  <a:pt x="2618990" y="1788523"/>
                </a:cubicBezTo>
                <a:cubicBezTo>
                  <a:pt x="2614169" y="1807806"/>
                  <a:pt x="2606777" y="1826446"/>
                  <a:pt x="2596171" y="1843158"/>
                </a:cubicBezTo>
                <a:cubicBezTo>
                  <a:pt x="2554712" y="1908722"/>
                  <a:pt x="2527716" y="1981355"/>
                  <a:pt x="2491720" y="2049489"/>
                </a:cubicBezTo>
                <a:cubicBezTo>
                  <a:pt x="2451547" y="2125980"/>
                  <a:pt x="2401089" y="2195721"/>
                  <a:pt x="2343560" y="2260320"/>
                </a:cubicBezTo>
                <a:cubicBezTo>
                  <a:pt x="2296959" y="2312706"/>
                  <a:pt x="2246501" y="2360593"/>
                  <a:pt x="2188008" y="2399481"/>
                </a:cubicBezTo>
                <a:cubicBezTo>
                  <a:pt x="2141086" y="2430656"/>
                  <a:pt x="2092235" y="2457010"/>
                  <a:pt x="2035992" y="2467294"/>
                </a:cubicBezTo>
                <a:cubicBezTo>
                  <a:pt x="2007710" y="2472436"/>
                  <a:pt x="1978785" y="2473400"/>
                  <a:pt x="1950824" y="2463759"/>
                </a:cubicBezTo>
                <a:cubicBezTo>
                  <a:pt x="1930577" y="2456688"/>
                  <a:pt x="1927684" y="2451546"/>
                  <a:pt x="1928006" y="2430334"/>
                </a:cubicBezTo>
                <a:cubicBezTo>
                  <a:pt x="1929291" y="2382448"/>
                  <a:pt x="1953717" y="2348380"/>
                  <a:pt x="1991640" y="2321384"/>
                </a:cubicBezTo>
                <a:cubicBezTo>
                  <a:pt x="2040170" y="2286995"/>
                  <a:pt x="2094806" y="2269962"/>
                  <a:pt x="2152977" y="2264177"/>
                </a:cubicBezTo>
                <a:cubicBezTo>
                  <a:pt x="2187366" y="2260641"/>
                  <a:pt x="2221754" y="2257749"/>
                  <a:pt x="2256143" y="2255499"/>
                </a:cubicBezTo>
                <a:cubicBezTo>
                  <a:pt x="2283782" y="2253892"/>
                  <a:pt x="2305315" y="2240715"/>
                  <a:pt x="2325562" y="2223682"/>
                </a:cubicBezTo>
                <a:cubicBezTo>
                  <a:pt x="2388233" y="2170974"/>
                  <a:pt x="2435799" y="2106054"/>
                  <a:pt x="2475329" y="2035349"/>
                </a:cubicBezTo>
                <a:cubicBezTo>
                  <a:pt x="2486899" y="2014780"/>
                  <a:pt x="2499112" y="1995175"/>
                  <a:pt x="2508111" y="1973321"/>
                </a:cubicBezTo>
                <a:cubicBezTo>
                  <a:pt x="2493327" y="1982641"/>
                  <a:pt x="2481436" y="1994854"/>
                  <a:pt x="2468902" y="2006424"/>
                </a:cubicBezTo>
                <a:cubicBezTo>
                  <a:pt x="2422943" y="2049811"/>
                  <a:pt x="2378270" y="2094805"/>
                  <a:pt x="2331026" y="2136586"/>
                </a:cubicBezTo>
                <a:cubicBezTo>
                  <a:pt x="2283782" y="2178366"/>
                  <a:pt x="2233967" y="2215326"/>
                  <a:pt x="2170654" y="2229788"/>
                </a:cubicBezTo>
                <a:cubicBezTo>
                  <a:pt x="2149121" y="2234609"/>
                  <a:pt x="2127588" y="2240073"/>
                  <a:pt x="2105412" y="2240715"/>
                </a:cubicBezTo>
                <a:cubicBezTo>
                  <a:pt x="2083879" y="2241358"/>
                  <a:pt x="2065238" y="2232681"/>
                  <a:pt x="2047240" y="2223039"/>
                </a:cubicBezTo>
                <a:cubicBezTo>
                  <a:pt x="2039206" y="2218861"/>
                  <a:pt x="2037278" y="2211148"/>
                  <a:pt x="2038242" y="2202149"/>
                </a:cubicBezTo>
                <a:cubicBezTo>
                  <a:pt x="2042741" y="2156190"/>
                  <a:pt x="2066845" y="2121480"/>
                  <a:pt x="2102198" y="2094162"/>
                </a:cubicBezTo>
                <a:cubicBezTo>
                  <a:pt x="2141407" y="2063631"/>
                  <a:pt x="2184473" y="2040169"/>
                  <a:pt x="2233646" y="2029564"/>
                </a:cubicBezTo>
                <a:cubicBezTo>
                  <a:pt x="2261928" y="2023457"/>
                  <a:pt x="2290853" y="2024100"/>
                  <a:pt x="2319135" y="2027314"/>
                </a:cubicBezTo>
                <a:cubicBezTo>
                  <a:pt x="2357701" y="2031813"/>
                  <a:pt x="2390804" y="2020243"/>
                  <a:pt x="2421658" y="1998389"/>
                </a:cubicBezTo>
                <a:cubicBezTo>
                  <a:pt x="2475651" y="1959822"/>
                  <a:pt x="2520002" y="1911935"/>
                  <a:pt x="2556641" y="1856978"/>
                </a:cubicBezTo>
                <a:cubicBezTo>
                  <a:pt x="2570460" y="1836409"/>
                  <a:pt x="2584923" y="1816162"/>
                  <a:pt x="2599385" y="1795914"/>
                </a:cubicBezTo>
                <a:cubicBezTo>
                  <a:pt x="2602599" y="1791415"/>
                  <a:pt x="2606456" y="1787558"/>
                  <a:pt x="2610312" y="1783702"/>
                </a:cubicBezTo>
                <a:cubicBezTo>
                  <a:pt x="2612241" y="1781452"/>
                  <a:pt x="2614812" y="1778238"/>
                  <a:pt x="2618026" y="1780166"/>
                </a:cubicBezTo>
                <a:close/>
                <a:moveTo>
                  <a:pt x="239755" y="1655146"/>
                </a:moveTo>
                <a:cubicBezTo>
                  <a:pt x="245861" y="1651289"/>
                  <a:pt x="250361" y="1659645"/>
                  <a:pt x="254218" y="1663823"/>
                </a:cubicBezTo>
                <a:cubicBezTo>
                  <a:pt x="293427" y="1706568"/>
                  <a:pt x="333922" y="1748670"/>
                  <a:pt x="371524" y="1793021"/>
                </a:cubicBezTo>
                <a:cubicBezTo>
                  <a:pt x="400128" y="1826767"/>
                  <a:pt x="435802" y="1840908"/>
                  <a:pt x="478868" y="1844444"/>
                </a:cubicBezTo>
                <a:cubicBezTo>
                  <a:pt x="528683" y="1848622"/>
                  <a:pt x="578498" y="1851193"/>
                  <a:pt x="627671" y="1861799"/>
                </a:cubicBezTo>
                <a:cubicBezTo>
                  <a:pt x="690984" y="1875297"/>
                  <a:pt x="739514" y="1908078"/>
                  <a:pt x="771652" y="1964643"/>
                </a:cubicBezTo>
                <a:cubicBezTo>
                  <a:pt x="777116" y="1974284"/>
                  <a:pt x="783222" y="1983926"/>
                  <a:pt x="788043" y="1994211"/>
                </a:cubicBezTo>
                <a:cubicBezTo>
                  <a:pt x="798006" y="2014458"/>
                  <a:pt x="785472" y="2040812"/>
                  <a:pt x="763618" y="2046918"/>
                </a:cubicBezTo>
                <a:cubicBezTo>
                  <a:pt x="748512" y="2051418"/>
                  <a:pt x="733729" y="2048847"/>
                  <a:pt x="718945" y="2049489"/>
                </a:cubicBezTo>
                <a:cubicBezTo>
                  <a:pt x="657238" y="2053667"/>
                  <a:pt x="602602" y="2031813"/>
                  <a:pt x="551823" y="2000638"/>
                </a:cubicBezTo>
                <a:cubicBezTo>
                  <a:pt x="435159" y="1929290"/>
                  <a:pt x="340992" y="1834481"/>
                  <a:pt x="263538" y="1722316"/>
                </a:cubicBezTo>
                <a:cubicBezTo>
                  <a:pt x="253253" y="1707211"/>
                  <a:pt x="244255" y="1691463"/>
                  <a:pt x="239112" y="1673465"/>
                </a:cubicBezTo>
                <a:cubicBezTo>
                  <a:pt x="237184" y="1667037"/>
                  <a:pt x="233970" y="1658681"/>
                  <a:pt x="239755" y="1655146"/>
                </a:cubicBezTo>
                <a:close/>
                <a:moveTo>
                  <a:pt x="1902616" y="1650647"/>
                </a:moveTo>
                <a:cubicBezTo>
                  <a:pt x="1908722" y="1655147"/>
                  <a:pt x="1907115" y="1660931"/>
                  <a:pt x="1907115" y="1666074"/>
                </a:cubicBezTo>
                <a:cubicBezTo>
                  <a:pt x="1908722" y="1723923"/>
                  <a:pt x="1904223" y="1781452"/>
                  <a:pt x="1898116" y="1838980"/>
                </a:cubicBezTo>
                <a:cubicBezTo>
                  <a:pt x="1890082" y="1917078"/>
                  <a:pt x="1875619" y="1993889"/>
                  <a:pt x="1850551" y="2068451"/>
                </a:cubicBezTo>
                <a:cubicBezTo>
                  <a:pt x="1823233" y="2149763"/>
                  <a:pt x="1783059" y="2224967"/>
                  <a:pt x="1738387" y="2297923"/>
                </a:cubicBezTo>
                <a:cubicBezTo>
                  <a:pt x="1709140" y="2346131"/>
                  <a:pt x="1676358" y="2391768"/>
                  <a:pt x="1634578" y="2430334"/>
                </a:cubicBezTo>
                <a:cubicBezTo>
                  <a:pt x="1601796" y="2460545"/>
                  <a:pt x="1563551" y="2476936"/>
                  <a:pt x="1518557" y="2475650"/>
                </a:cubicBezTo>
                <a:cubicBezTo>
                  <a:pt x="1511165" y="2475329"/>
                  <a:pt x="1503773" y="2474365"/>
                  <a:pt x="1496703" y="2472436"/>
                </a:cubicBezTo>
                <a:cubicBezTo>
                  <a:pt x="1480955" y="2468580"/>
                  <a:pt x="1471634" y="2458295"/>
                  <a:pt x="1468742" y="2441904"/>
                </a:cubicBezTo>
                <a:cubicBezTo>
                  <a:pt x="1462314" y="2401088"/>
                  <a:pt x="1468099" y="2361557"/>
                  <a:pt x="1483847" y="2324276"/>
                </a:cubicBezTo>
                <a:cubicBezTo>
                  <a:pt x="1526592" y="2222075"/>
                  <a:pt x="1602118" y="2152655"/>
                  <a:pt x="1705605" y="2113767"/>
                </a:cubicBezTo>
                <a:cubicBezTo>
                  <a:pt x="1712033" y="2111196"/>
                  <a:pt x="1719103" y="2109589"/>
                  <a:pt x="1725852" y="2108946"/>
                </a:cubicBezTo>
                <a:cubicBezTo>
                  <a:pt x="1746100" y="2106697"/>
                  <a:pt x="1759919" y="2095769"/>
                  <a:pt x="1770204" y="2078736"/>
                </a:cubicBezTo>
                <a:cubicBezTo>
                  <a:pt x="1824840" y="1989711"/>
                  <a:pt x="1867906" y="1896188"/>
                  <a:pt x="1882368" y="1791415"/>
                </a:cubicBezTo>
                <a:cubicBezTo>
                  <a:pt x="1887832" y="1753491"/>
                  <a:pt x="1890724" y="1715246"/>
                  <a:pt x="1894902" y="1677001"/>
                </a:cubicBezTo>
                <a:cubicBezTo>
                  <a:pt x="1896509" y="1668002"/>
                  <a:pt x="1897152" y="1658682"/>
                  <a:pt x="1902616" y="1650647"/>
                </a:cubicBezTo>
                <a:close/>
                <a:moveTo>
                  <a:pt x="2699015" y="1603403"/>
                </a:moveTo>
                <a:cubicBezTo>
                  <a:pt x="2702551" y="1605974"/>
                  <a:pt x="2699337" y="1609188"/>
                  <a:pt x="2698051" y="1611759"/>
                </a:cubicBezTo>
                <a:cubicBezTo>
                  <a:pt x="2665269" y="1675394"/>
                  <a:pt x="2627024" y="1735494"/>
                  <a:pt x="2578173" y="1788201"/>
                </a:cubicBezTo>
                <a:cubicBezTo>
                  <a:pt x="2529001" y="1841230"/>
                  <a:pt x="2475650" y="1889760"/>
                  <a:pt x="2415551" y="1929933"/>
                </a:cubicBezTo>
                <a:cubicBezTo>
                  <a:pt x="2374413" y="1957251"/>
                  <a:pt x="2331347" y="1981034"/>
                  <a:pt x="2282496" y="1991961"/>
                </a:cubicBezTo>
                <a:cubicBezTo>
                  <a:pt x="2260320" y="1996782"/>
                  <a:pt x="2238145" y="1998710"/>
                  <a:pt x="2212434" y="1998067"/>
                </a:cubicBezTo>
                <a:cubicBezTo>
                  <a:pt x="2204078" y="1997746"/>
                  <a:pt x="2192186" y="1998389"/>
                  <a:pt x="2180295" y="1996460"/>
                </a:cubicBezTo>
                <a:cubicBezTo>
                  <a:pt x="2150406" y="1991318"/>
                  <a:pt x="2136586" y="1963679"/>
                  <a:pt x="2151370" y="1937325"/>
                </a:cubicBezTo>
                <a:cubicBezTo>
                  <a:pt x="2172582" y="1899080"/>
                  <a:pt x="2196043" y="1862442"/>
                  <a:pt x="2234609" y="1838980"/>
                </a:cubicBezTo>
                <a:cubicBezTo>
                  <a:pt x="2271569" y="1816483"/>
                  <a:pt x="2312707" y="1807806"/>
                  <a:pt x="2355130" y="1802664"/>
                </a:cubicBezTo>
                <a:cubicBezTo>
                  <a:pt x="2402374" y="1796557"/>
                  <a:pt x="2449939" y="1795272"/>
                  <a:pt x="2497184" y="1786916"/>
                </a:cubicBezTo>
                <a:cubicBezTo>
                  <a:pt x="2519038" y="1783059"/>
                  <a:pt x="2535107" y="1771810"/>
                  <a:pt x="2549570" y="1757026"/>
                </a:cubicBezTo>
                <a:cubicBezTo>
                  <a:pt x="2587815" y="1717817"/>
                  <a:pt x="2623810" y="1677001"/>
                  <a:pt x="2660449" y="1636185"/>
                </a:cubicBezTo>
                <a:cubicBezTo>
                  <a:pt x="2670090" y="1625579"/>
                  <a:pt x="2679732" y="1614973"/>
                  <a:pt x="2690659" y="1605653"/>
                </a:cubicBezTo>
                <a:cubicBezTo>
                  <a:pt x="2692909" y="1603724"/>
                  <a:pt x="2696123" y="1601153"/>
                  <a:pt x="2699015" y="1603403"/>
                </a:cubicBezTo>
                <a:close/>
                <a:moveTo>
                  <a:pt x="933309" y="1490917"/>
                </a:moveTo>
                <a:cubicBezTo>
                  <a:pt x="938773" y="1488988"/>
                  <a:pt x="942630" y="1503130"/>
                  <a:pt x="945522" y="1510843"/>
                </a:cubicBezTo>
                <a:cubicBezTo>
                  <a:pt x="970269" y="1576085"/>
                  <a:pt x="986981" y="1643255"/>
                  <a:pt x="995016" y="1712353"/>
                </a:cubicBezTo>
                <a:cubicBezTo>
                  <a:pt x="998551" y="1748027"/>
                  <a:pt x="1001444" y="1783701"/>
                  <a:pt x="1001444" y="1834159"/>
                </a:cubicBezTo>
                <a:cubicBezTo>
                  <a:pt x="1000158" y="1890724"/>
                  <a:pt x="993409" y="1961107"/>
                  <a:pt x="967698" y="2028278"/>
                </a:cubicBezTo>
                <a:cubicBezTo>
                  <a:pt x="957092" y="2056238"/>
                  <a:pt x="943272" y="2081949"/>
                  <a:pt x="920454" y="2101876"/>
                </a:cubicBezTo>
                <a:cubicBezTo>
                  <a:pt x="909205" y="2111517"/>
                  <a:pt x="896672" y="2118909"/>
                  <a:pt x="881245" y="2119873"/>
                </a:cubicBezTo>
                <a:cubicBezTo>
                  <a:pt x="861641" y="2121159"/>
                  <a:pt x="848463" y="2112481"/>
                  <a:pt x="839785" y="2095769"/>
                </a:cubicBezTo>
                <a:cubicBezTo>
                  <a:pt x="827252" y="2071665"/>
                  <a:pt x="823716" y="2045633"/>
                  <a:pt x="822109" y="2019279"/>
                </a:cubicBezTo>
                <a:cubicBezTo>
                  <a:pt x="818253" y="1956929"/>
                  <a:pt x="839143" y="1901008"/>
                  <a:pt x="867746" y="1847336"/>
                </a:cubicBezTo>
                <a:cubicBezTo>
                  <a:pt x="882530" y="1819375"/>
                  <a:pt x="901171" y="1793986"/>
                  <a:pt x="921418" y="1769882"/>
                </a:cubicBezTo>
                <a:cubicBezTo>
                  <a:pt x="946808" y="1739671"/>
                  <a:pt x="955164" y="1704640"/>
                  <a:pt x="951950" y="1665752"/>
                </a:cubicBezTo>
                <a:cubicBezTo>
                  <a:pt x="947772" y="1614973"/>
                  <a:pt x="935881" y="1565479"/>
                  <a:pt x="930738" y="1515021"/>
                </a:cubicBezTo>
                <a:cubicBezTo>
                  <a:pt x="929774" y="1506665"/>
                  <a:pt x="925275" y="1493809"/>
                  <a:pt x="933309" y="1490917"/>
                </a:cubicBezTo>
                <a:close/>
                <a:moveTo>
                  <a:pt x="2003854" y="1437889"/>
                </a:moveTo>
                <a:cubicBezTo>
                  <a:pt x="2008032" y="1438853"/>
                  <a:pt x="2006746" y="1443674"/>
                  <a:pt x="2006746" y="1446888"/>
                </a:cubicBezTo>
                <a:cubicBezTo>
                  <a:pt x="2006746" y="1463600"/>
                  <a:pt x="2003854" y="1479991"/>
                  <a:pt x="2001283" y="1496381"/>
                </a:cubicBezTo>
                <a:cubicBezTo>
                  <a:pt x="1995498" y="1536233"/>
                  <a:pt x="1987463" y="1575764"/>
                  <a:pt x="1984249" y="1615938"/>
                </a:cubicBezTo>
                <a:cubicBezTo>
                  <a:pt x="1981035" y="1655790"/>
                  <a:pt x="1991319" y="1690821"/>
                  <a:pt x="2017673" y="1721674"/>
                </a:cubicBezTo>
                <a:cubicBezTo>
                  <a:pt x="2049812" y="1758955"/>
                  <a:pt x="2074238" y="1801057"/>
                  <a:pt x="2092557" y="1847016"/>
                </a:cubicBezTo>
                <a:cubicBezTo>
                  <a:pt x="2114732" y="1902294"/>
                  <a:pt x="2121160" y="1958537"/>
                  <a:pt x="2106698" y="2016709"/>
                </a:cubicBezTo>
                <a:cubicBezTo>
                  <a:pt x="2104127" y="2026672"/>
                  <a:pt x="2101234" y="2035992"/>
                  <a:pt x="2096092" y="2044991"/>
                </a:cubicBezTo>
                <a:cubicBezTo>
                  <a:pt x="2083558" y="2067166"/>
                  <a:pt x="2063632" y="2074559"/>
                  <a:pt x="2039849" y="2064917"/>
                </a:cubicBezTo>
                <a:cubicBezTo>
                  <a:pt x="2018316" y="2056561"/>
                  <a:pt x="2003211" y="2040491"/>
                  <a:pt x="1990998" y="2021529"/>
                </a:cubicBezTo>
                <a:cubicBezTo>
                  <a:pt x="1964644" y="1980070"/>
                  <a:pt x="1952431" y="1933790"/>
                  <a:pt x="1944397" y="1886225"/>
                </a:cubicBezTo>
                <a:cubicBezTo>
                  <a:pt x="1937969" y="1846373"/>
                  <a:pt x="1934434" y="1806842"/>
                  <a:pt x="1934755" y="1766669"/>
                </a:cubicBezTo>
                <a:cubicBezTo>
                  <a:pt x="1936041" y="1659968"/>
                  <a:pt x="1953074" y="1556160"/>
                  <a:pt x="1992284" y="1456529"/>
                </a:cubicBezTo>
                <a:cubicBezTo>
                  <a:pt x="1993891" y="1452673"/>
                  <a:pt x="1995498" y="1448495"/>
                  <a:pt x="1997426" y="1444959"/>
                </a:cubicBezTo>
                <a:cubicBezTo>
                  <a:pt x="1999033" y="1442067"/>
                  <a:pt x="1999997" y="1436925"/>
                  <a:pt x="2003854" y="1437889"/>
                </a:cubicBezTo>
                <a:close/>
                <a:moveTo>
                  <a:pt x="88702" y="1352077"/>
                </a:moveTo>
                <a:cubicBezTo>
                  <a:pt x="92880" y="1349827"/>
                  <a:pt x="95773" y="1354006"/>
                  <a:pt x="98344" y="1356898"/>
                </a:cubicBezTo>
                <a:cubicBezTo>
                  <a:pt x="110235" y="1369432"/>
                  <a:pt x="119556" y="1383573"/>
                  <a:pt x="129197" y="1397714"/>
                </a:cubicBezTo>
                <a:cubicBezTo>
                  <a:pt x="158443" y="1441102"/>
                  <a:pt x="186083" y="1485454"/>
                  <a:pt x="219507" y="1526270"/>
                </a:cubicBezTo>
                <a:cubicBezTo>
                  <a:pt x="244897" y="1557123"/>
                  <a:pt x="273822" y="1583477"/>
                  <a:pt x="310781" y="1600510"/>
                </a:cubicBezTo>
                <a:cubicBezTo>
                  <a:pt x="332636" y="1610795"/>
                  <a:pt x="355454" y="1615294"/>
                  <a:pt x="379559" y="1615937"/>
                </a:cubicBezTo>
                <a:cubicBezTo>
                  <a:pt x="413304" y="1616901"/>
                  <a:pt x="447050" y="1614651"/>
                  <a:pt x="480796" y="1618187"/>
                </a:cubicBezTo>
                <a:cubicBezTo>
                  <a:pt x="491402" y="1619151"/>
                  <a:pt x="501686" y="1620436"/>
                  <a:pt x="511649" y="1623972"/>
                </a:cubicBezTo>
                <a:cubicBezTo>
                  <a:pt x="564357" y="1643576"/>
                  <a:pt x="611601" y="1671858"/>
                  <a:pt x="647918" y="1715888"/>
                </a:cubicBezTo>
                <a:cubicBezTo>
                  <a:pt x="662380" y="1733243"/>
                  <a:pt x="674271" y="1752527"/>
                  <a:pt x="675557" y="1776309"/>
                </a:cubicBezTo>
                <a:cubicBezTo>
                  <a:pt x="676521" y="1797521"/>
                  <a:pt x="667201" y="1810698"/>
                  <a:pt x="646632" y="1817126"/>
                </a:cubicBezTo>
                <a:cubicBezTo>
                  <a:pt x="636990" y="1820018"/>
                  <a:pt x="627349" y="1821304"/>
                  <a:pt x="617707" y="1821304"/>
                </a:cubicBezTo>
                <a:cubicBezTo>
                  <a:pt x="567892" y="1817126"/>
                  <a:pt x="520005" y="1804270"/>
                  <a:pt x="474368" y="1783701"/>
                </a:cubicBezTo>
                <a:cubicBezTo>
                  <a:pt x="388236" y="1744813"/>
                  <a:pt x="316888" y="1686964"/>
                  <a:pt x="254539" y="1616580"/>
                </a:cubicBezTo>
                <a:cubicBezTo>
                  <a:pt x="196046" y="1550374"/>
                  <a:pt x="147195" y="1477097"/>
                  <a:pt x="104129" y="1399964"/>
                </a:cubicBezTo>
                <a:cubicBezTo>
                  <a:pt x="97380" y="1388073"/>
                  <a:pt x="91595" y="1375860"/>
                  <a:pt x="87738" y="1362683"/>
                </a:cubicBezTo>
                <a:cubicBezTo>
                  <a:pt x="86774" y="1359148"/>
                  <a:pt x="84203" y="1354648"/>
                  <a:pt x="88702" y="1352077"/>
                </a:cubicBezTo>
                <a:close/>
                <a:moveTo>
                  <a:pt x="1901331" y="1342115"/>
                </a:moveTo>
                <a:cubicBezTo>
                  <a:pt x="1905509" y="1342115"/>
                  <a:pt x="1906152" y="1346615"/>
                  <a:pt x="1907116" y="1349828"/>
                </a:cubicBezTo>
                <a:cubicBezTo>
                  <a:pt x="1910972" y="1363969"/>
                  <a:pt x="1909044" y="1378111"/>
                  <a:pt x="1910008" y="1394823"/>
                </a:cubicBezTo>
                <a:cubicBezTo>
                  <a:pt x="1907437" y="1463921"/>
                  <a:pt x="1897796" y="1535269"/>
                  <a:pt x="1885261" y="1606296"/>
                </a:cubicBezTo>
                <a:cubicBezTo>
                  <a:pt x="1875298" y="1662217"/>
                  <a:pt x="1865335" y="1718139"/>
                  <a:pt x="1842838" y="1770204"/>
                </a:cubicBezTo>
                <a:cubicBezTo>
                  <a:pt x="1795273" y="1879797"/>
                  <a:pt x="1742565" y="1986177"/>
                  <a:pt x="1667039" y="2079701"/>
                </a:cubicBezTo>
                <a:cubicBezTo>
                  <a:pt x="1655790" y="2093520"/>
                  <a:pt x="1642935" y="2106054"/>
                  <a:pt x="1629758" y="2118267"/>
                </a:cubicBezTo>
                <a:cubicBezTo>
                  <a:pt x="1603083" y="2143014"/>
                  <a:pt x="1569980" y="2149442"/>
                  <a:pt x="1535270" y="2151370"/>
                </a:cubicBezTo>
                <a:cubicBezTo>
                  <a:pt x="1524343" y="2152013"/>
                  <a:pt x="1513415" y="2151692"/>
                  <a:pt x="1502810" y="2151692"/>
                </a:cubicBezTo>
                <a:cubicBezTo>
                  <a:pt x="1483848" y="2151370"/>
                  <a:pt x="1476456" y="2145264"/>
                  <a:pt x="1472278" y="2126302"/>
                </a:cubicBezTo>
                <a:cubicBezTo>
                  <a:pt x="1463600" y="2088057"/>
                  <a:pt x="1465529" y="2050454"/>
                  <a:pt x="1480955" y="2014459"/>
                </a:cubicBezTo>
                <a:cubicBezTo>
                  <a:pt x="1524985" y="1913222"/>
                  <a:pt x="1595691" y="1837695"/>
                  <a:pt x="1698214" y="1794308"/>
                </a:cubicBezTo>
                <a:cubicBezTo>
                  <a:pt x="1707212" y="1790451"/>
                  <a:pt x="1716533" y="1787880"/>
                  <a:pt x="1726174" y="1786273"/>
                </a:cubicBezTo>
                <a:cubicBezTo>
                  <a:pt x="1746100" y="1783059"/>
                  <a:pt x="1759599" y="1771811"/>
                  <a:pt x="1770526" y="1755420"/>
                </a:cubicBezTo>
                <a:cubicBezTo>
                  <a:pt x="1826126" y="1672181"/>
                  <a:pt x="1865657" y="1582192"/>
                  <a:pt x="1881405" y="1482884"/>
                </a:cubicBezTo>
                <a:cubicBezTo>
                  <a:pt x="1887511" y="1445281"/>
                  <a:pt x="1893618" y="1408000"/>
                  <a:pt x="1893296" y="1369754"/>
                </a:cubicBezTo>
                <a:cubicBezTo>
                  <a:pt x="1893296" y="1363327"/>
                  <a:pt x="1894582" y="1356577"/>
                  <a:pt x="1895867" y="1350150"/>
                </a:cubicBezTo>
                <a:cubicBezTo>
                  <a:pt x="1896510" y="1346936"/>
                  <a:pt x="1897153" y="1342115"/>
                  <a:pt x="1901331" y="1342115"/>
                </a:cubicBezTo>
                <a:close/>
                <a:moveTo>
                  <a:pt x="2847176" y="1301299"/>
                </a:moveTo>
                <a:cubicBezTo>
                  <a:pt x="2853925" y="1305155"/>
                  <a:pt x="2847497" y="1313511"/>
                  <a:pt x="2845248" y="1318975"/>
                </a:cubicBezTo>
                <a:cubicBezTo>
                  <a:pt x="2827893" y="1360755"/>
                  <a:pt x="2803146" y="1398358"/>
                  <a:pt x="2778399" y="1435960"/>
                </a:cubicBezTo>
                <a:cubicBezTo>
                  <a:pt x="2738547" y="1496703"/>
                  <a:pt x="2694838" y="1554552"/>
                  <a:pt x="2642452" y="1605332"/>
                </a:cubicBezTo>
                <a:cubicBezTo>
                  <a:pt x="2578174" y="1667360"/>
                  <a:pt x="2506183" y="1718139"/>
                  <a:pt x="2421015" y="1747385"/>
                </a:cubicBezTo>
                <a:cubicBezTo>
                  <a:pt x="2388876" y="1758312"/>
                  <a:pt x="2356095" y="1766347"/>
                  <a:pt x="2322349" y="1768275"/>
                </a:cubicBezTo>
                <a:cubicBezTo>
                  <a:pt x="2310779" y="1768918"/>
                  <a:pt x="2299209" y="1767954"/>
                  <a:pt x="2287961" y="1764097"/>
                </a:cubicBezTo>
                <a:cubicBezTo>
                  <a:pt x="2269963" y="1757991"/>
                  <a:pt x="2260643" y="1744814"/>
                  <a:pt x="2260964" y="1720389"/>
                </a:cubicBezTo>
                <a:cubicBezTo>
                  <a:pt x="2262250" y="1700463"/>
                  <a:pt x="2274462" y="1679894"/>
                  <a:pt x="2290532" y="1661575"/>
                </a:cubicBezTo>
                <a:cubicBezTo>
                  <a:pt x="2330062" y="1616259"/>
                  <a:pt x="2379235" y="1585727"/>
                  <a:pt x="2436763" y="1569015"/>
                </a:cubicBezTo>
                <a:cubicBezTo>
                  <a:pt x="2449297" y="1565480"/>
                  <a:pt x="2462796" y="1565158"/>
                  <a:pt x="2475973" y="1564837"/>
                </a:cubicBezTo>
                <a:cubicBezTo>
                  <a:pt x="2507790" y="1564516"/>
                  <a:pt x="2539608" y="1565480"/>
                  <a:pt x="2571425" y="1562587"/>
                </a:cubicBezTo>
                <a:cubicBezTo>
                  <a:pt x="2616419" y="1558730"/>
                  <a:pt x="2653058" y="1537519"/>
                  <a:pt x="2685196" y="1507308"/>
                </a:cubicBezTo>
                <a:cubicBezTo>
                  <a:pt x="2723763" y="1470671"/>
                  <a:pt x="2753009" y="1426640"/>
                  <a:pt x="2782256" y="1382610"/>
                </a:cubicBezTo>
                <a:cubicBezTo>
                  <a:pt x="2798325" y="1358506"/>
                  <a:pt x="2813430" y="1333437"/>
                  <a:pt x="2832392" y="1311262"/>
                </a:cubicBezTo>
                <a:cubicBezTo>
                  <a:pt x="2836249" y="1306762"/>
                  <a:pt x="2840748" y="1297442"/>
                  <a:pt x="2847176" y="1301299"/>
                </a:cubicBezTo>
                <a:close/>
                <a:moveTo>
                  <a:pt x="807326" y="1224487"/>
                </a:moveTo>
                <a:cubicBezTo>
                  <a:pt x="819539" y="1230272"/>
                  <a:pt x="824360" y="1241199"/>
                  <a:pt x="828859" y="1251805"/>
                </a:cubicBezTo>
                <a:cubicBezTo>
                  <a:pt x="844286" y="1289407"/>
                  <a:pt x="853284" y="1328617"/>
                  <a:pt x="861641" y="1368148"/>
                </a:cubicBezTo>
                <a:cubicBezTo>
                  <a:pt x="877389" y="1443031"/>
                  <a:pt x="889923" y="1518557"/>
                  <a:pt x="890887" y="1595047"/>
                </a:cubicBezTo>
                <a:cubicBezTo>
                  <a:pt x="892172" y="1675394"/>
                  <a:pt x="878996" y="1753492"/>
                  <a:pt x="844928" y="1827090"/>
                </a:cubicBezTo>
                <a:cubicBezTo>
                  <a:pt x="836894" y="1844445"/>
                  <a:pt x="826609" y="1860193"/>
                  <a:pt x="811504" y="1872727"/>
                </a:cubicBezTo>
                <a:cubicBezTo>
                  <a:pt x="779687" y="1899723"/>
                  <a:pt x="739513" y="1891367"/>
                  <a:pt x="721515" y="1854086"/>
                </a:cubicBezTo>
                <a:cubicBezTo>
                  <a:pt x="715409" y="1841231"/>
                  <a:pt x="711874" y="1828054"/>
                  <a:pt x="709945" y="1813913"/>
                </a:cubicBezTo>
                <a:cubicBezTo>
                  <a:pt x="700304" y="1743207"/>
                  <a:pt x="712195" y="1677001"/>
                  <a:pt x="750762" y="1616580"/>
                </a:cubicBezTo>
                <a:cubicBezTo>
                  <a:pt x="770688" y="1585084"/>
                  <a:pt x="791578" y="1554231"/>
                  <a:pt x="811825" y="1523056"/>
                </a:cubicBezTo>
                <a:cubicBezTo>
                  <a:pt x="834965" y="1487704"/>
                  <a:pt x="839143" y="1448816"/>
                  <a:pt x="834323" y="1408000"/>
                </a:cubicBezTo>
                <a:cubicBezTo>
                  <a:pt x="827573" y="1349828"/>
                  <a:pt x="816003" y="1292300"/>
                  <a:pt x="806040" y="1234771"/>
                </a:cubicBezTo>
                <a:cubicBezTo>
                  <a:pt x="806040" y="1231558"/>
                  <a:pt x="805076" y="1228665"/>
                  <a:pt x="807326" y="1224487"/>
                </a:cubicBezTo>
                <a:close/>
                <a:moveTo>
                  <a:pt x="0" y="1176278"/>
                </a:moveTo>
                <a:cubicBezTo>
                  <a:pt x="6428" y="1173387"/>
                  <a:pt x="10284" y="1178207"/>
                  <a:pt x="13820" y="1181742"/>
                </a:cubicBezTo>
                <a:cubicBezTo>
                  <a:pt x="29889" y="1197169"/>
                  <a:pt x="41459" y="1216132"/>
                  <a:pt x="54957" y="1233486"/>
                </a:cubicBezTo>
                <a:cubicBezTo>
                  <a:pt x="91274" y="1279123"/>
                  <a:pt x="132733" y="1319939"/>
                  <a:pt x="178692" y="1355934"/>
                </a:cubicBezTo>
                <a:cubicBezTo>
                  <a:pt x="198939" y="1371682"/>
                  <a:pt x="221758" y="1378110"/>
                  <a:pt x="246826" y="1378753"/>
                </a:cubicBezTo>
                <a:cubicBezTo>
                  <a:pt x="286678" y="1379717"/>
                  <a:pt x="326852" y="1378110"/>
                  <a:pt x="366382" y="1386145"/>
                </a:cubicBezTo>
                <a:cubicBezTo>
                  <a:pt x="435802" y="1399965"/>
                  <a:pt x="493331" y="1434674"/>
                  <a:pt x="538647" y="1488989"/>
                </a:cubicBezTo>
                <a:cubicBezTo>
                  <a:pt x="549895" y="1502487"/>
                  <a:pt x="557609" y="1518235"/>
                  <a:pt x="558895" y="1536554"/>
                </a:cubicBezTo>
                <a:cubicBezTo>
                  <a:pt x="560822" y="1559694"/>
                  <a:pt x="552146" y="1574157"/>
                  <a:pt x="530933" y="1583477"/>
                </a:cubicBezTo>
                <a:cubicBezTo>
                  <a:pt x="502651" y="1596011"/>
                  <a:pt x="474047" y="1592797"/>
                  <a:pt x="445445" y="1586048"/>
                </a:cubicBezTo>
                <a:cubicBezTo>
                  <a:pt x="372489" y="1568372"/>
                  <a:pt x="309818" y="1531734"/>
                  <a:pt x="252290" y="1484811"/>
                </a:cubicBezTo>
                <a:cubicBezTo>
                  <a:pt x="206331" y="1447210"/>
                  <a:pt x="166158" y="1404464"/>
                  <a:pt x="126306" y="1361077"/>
                </a:cubicBezTo>
                <a:cubicBezTo>
                  <a:pt x="111522" y="1343723"/>
                  <a:pt x="17034" y="1220951"/>
                  <a:pt x="0" y="1185599"/>
                </a:cubicBezTo>
                <a:cubicBezTo>
                  <a:pt x="0" y="1182385"/>
                  <a:pt x="0" y="1179492"/>
                  <a:pt x="0" y="1176278"/>
                </a:cubicBezTo>
                <a:close/>
                <a:moveTo>
                  <a:pt x="2128873" y="1174029"/>
                </a:moveTo>
                <a:cubicBezTo>
                  <a:pt x="2132087" y="1175636"/>
                  <a:pt x="2130159" y="1179493"/>
                  <a:pt x="2129837" y="1182385"/>
                </a:cubicBezTo>
                <a:cubicBezTo>
                  <a:pt x="2122767" y="1223844"/>
                  <a:pt x="2115375" y="1265625"/>
                  <a:pt x="2108304" y="1307084"/>
                </a:cubicBezTo>
                <a:cubicBezTo>
                  <a:pt x="2102519" y="1341472"/>
                  <a:pt x="2097377" y="1375861"/>
                  <a:pt x="2101877" y="1411213"/>
                </a:cubicBezTo>
                <a:cubicBezTo>
                  <a:pt x="2105733" y="1441424"/>
                  <a:pt x="2120517" y="1466814"/>
                  <a:pt x="2137229" y="1491239"/>
                </a:cubicBezTo>
                <a:cubicBezTo>
                  <a:pt x="2163262" y="1529806"/>
                  <a:pt x="2191222" y="1567087"/>
                  <a:pt x="2209220" y="1610474"/>
                </a:cubicBezTo>
                <a:cubicBezTo>
                  <a:pt x="2233324" y="1668967"/>
                  <a:pt x="2236217" y="1728745"/>
                  <a:pt x="2219505" y="1789166"/>
                </a:cubicBezTo>
                <a:cubicBezTo>
                  <a:pt x="2205364" y="1840266"/>
                  <a:pt x="2154584" y="1851515"/>
                  <a:pt x="2117303" y="1813591"/>
                </a:cubicBezTo>
                <a:cubicBezTo>
                  <a:pt x="2099305" y="1794951"/>
                  <a:pt x="2088700" y="1772132"/>
                  <a:pt x="2080022" y="1748350"/>
                </a:cubicBezTo>
                <a:cubicBezTo>
                  <a:pt x="2060417" y="1694678"/>
                  <a:pt x="2049169" y="1638756"/>
                  <a:pt x="2046598" y="1581549"/>
                </a:cubicBezTo>
                <a:cubicBezTo>
                  <a:pt x="2045955" y="1571907"/>
                  <a:pt x="2045312" y="1562266"/>
                  <a:pt x="2044348" y="1552624"/>
                </a:cubicBezTo>
                <a:cubicBezTo>
                  <a:pt x="2046276" y="1483204"/>
                  <a:pt x="2055597" y="1414427"/>
                  <a:pt x="2068774" y="1346293"/>
                </a:cubicBezTo>
                <a:cubicBezTo>
                  <a:pt x="2078415" y="1296799"/>
                  <a:pt x="2088700" y="1247627"/>
                  <a:pt x="2107340" y="1200383"/>
                </a:cubicBezTo>
                <a:cubicBezTo>
                  <a:pt x="2110554" y="1192027"/>
                  <a:pt x="2114411" y="1183992"/>
                  <a:pt x="2120839" y="1177564"/>
                </a:cubicBezTo>
                <a:cubicBezTo>
                  <a:pt x="2123088" y="1175636"/>
                  <a:pt x="2125659" y="1172101"/>
                  <a:pt x="2128873" y="1174029"/>
                </a:cubicBezTo>
                <a:close/>
                <a:moveTo>
                  <a:pt x="2929009" y="1123572"/>
                </a:moveTo>
                <a:cubicBezTo>
                  <a:pt x="2930656" y="1122688"/>
                  <a:pt x="2932504" y="1122608"/>
                  <a:pt x="2934593" y="1124535"/>
                </a:cubicBezTo>
                <a:cubicBezTo>
                  <a:pt x="2937806" y="1127429"/>
                  <a:pt x="2934914" y="1130963"/>
                  <a:pt x="2933628" y="1134177"/>
                </a:cubicBezTo>
                <a:cubicBezTo>
                  <a:pt x="2920130" y="1161495"/>
                  <a:pt x="2904703" y="1187527"/>
                  <a:pt x="2887349" y="1212274"/>
                </a:cubicBezTo>
                <a:cubicBezTo>
                  <a:pt x="2855210" y="1258233"/>
                  <a:pt x="2817607" y="1299370"/>
                  <a:pt x="2779362" y="1340187"/>
                </a:cubicBezTo>
                <a:cubicBezTo>
                  <a:pt x="2735011" y="1387752"/>
                  <a:pt x="2687766" y="1431461"/>
                  <a:pt x="2634095" y="1468420"/>
                </a:cubicBezTo>
                <a:cubicBezTo>
                  <a:pt x="2581708" y="1504416"/>
                  <a:pt x="2524501" y="1529484"/>
                  <a:pt x="2461188" y="1539126"/>
                </a:cubicBezTo>
                <a:cubicBezTo>
                  <a:pt x="2456046" y="1539769"/>
                  <a:pt x="2451546" y="1539447"/>
                  <a:pt x="2446725" y="1539769"/>
                </a:cubicBezTo>
                <a:cubicBezTo>
                  <a:pt x="2435156" y="1540090"/>
                  <a:pt x="2424228" y="1537840"/>
                  <a:pt x="2413622" y="1534305"/>
                </a:cubicBezTo>
                <a:cubicBezTo>
                  <a:pt x="2380520" y="1524021"/>
                  <a:pt x="2368307" y="1498631"/>
                  <a:pt x="2380520" y="1465849"/>
                </a:cubicBezTo>
                <a:cubicBezTo>
                  <a:pt x="2390804" y="1438531"/>
                  <a:pt x="2410087" y="1417641"/>
                  <a:pt x="2432584" y="1399965"/>
                </a:cubicBezTo>
                <a:cubicBezTo>
                  <a:pt x="2478221" y="1363969"/>
                  <a:pt x="2528358" y="1336973"/>
                  <a:pt x="2587493" y="1330545"/>
                </a:cubicBezTo>
                <a:cubicBezTo>
                  <a:pt x="2612562" y="1327974"/>
                  <a:pt x="2637630" y="1326688"/>
                  <a:pt x="2663020" y="1327331"/>
                </a:cubicBezTo>
                <a:cubicBezTo>
                  <a:pt x="2678125" y="1327653"/>
                  <a:pt x="2693230" y="1326046"/>
                  <a:pt x="2708335" y="1324439"/>
                </a:cubicBezTo>
                <a:cubicBezTo>
                  <a:pt x="2729226" y="1322510"/>
                  <a:pt x="2746259" y="1311905"/>
                  <a:pt x="2762329" y="1299370"/>
                </a:cubicBezTo>
                <a:cubicBezTo>
                  <a:pt x="2818571" y="1255983"/>
                  <a:pt x="2865816" y="1203597"/>
                  <a:pt x="2907596" y="1146390"/>
                </a:cubicBezTo>
                <a:cubicBezTo>
                  <a:pt x="2912417" y="1139642"/>
                  <a:pt x="2918523" y="1133213"/>
                  <a:pt x="2924630" y="1127429"/>
                </a:cubicBezTo>
                <a:cubicBezTo>
                  <a:pt x="2925916" y="1126143"/>
                  <a:pt x="2927362" y="1124455"/>
                  <a:pt x="2929009" y="1123572"/>
                </a:cubicBezTo>
                <a:close/>
                <a:moveTo>
                  <a:pt x="705768" y="1027476"/>
                </a:moveTo>
                <a:cubicBezTo>
                  <a:pt x="710589" y="1025548"/>
                  <a:pt x="713160" y="1030690"/>
                  <a:pt x="715410" y="1033904"/>
                </a:cubicBezTo>
                <a:cubicBezTo>
                  <a:pt x="727300" y="1049973"/>
                  <a:pt x="735014" y="1068292"/>
                  <a:pt x="740156" y="1087576"/>
                </a:cubicBezTo>
                <a:cubicBezTo>
                  <a:pt x="759440" y="1162459"/>
                  <a:pt x="771653" y="1238306"/>
                  <a:pt x="777759" y="1315440"/>
                </a:cubicBezTo>
                <a:cubicBezTo>
                  <a:pt x="779366" y="1329581"/>
                  <a:pt x="780330" y="1343400"/>
                  <a:pt x="780330" y="1357220"/>
                </a:cubicBezTo>
                <a:cubicBezTo>
                  <a:pt x="777759" y="1434996"/>
                  <a:pt x="763939" y="1510201"/>
                  <a:pt x="734372" y="1582513"/>
                </a:cubicBezTo>
                <a:cubicBezTo>
                  <a:pt x="727944" y="1597940"/>
                  <a:pt x="720552" y="1613045"/>
                  <a:pt x="709625" y="1625900"/>
                </a:cubicBezTo>
                <a:cubicBezTo>
                  <a:pt x="694841" y="1643577"/>
                  <a:pt x="675236" y="1650969"/>
                  <a:pt x="652418" y="1647433"/>
                </a:cubicBezTo>
                <a:cubicBezTo>
                  <a:pt x="624778" y="1643255"/>
                  <a:pt x="610316" y="1628150"/>
                  <a:pt x="606459" y="1595369"/>
                </a:cubicBezTo>
                <a:cubicBezTo>
                  <a:pt x="600674" y="1548767"/>
                  <a:pt x="600353" y="1501845"/>
                  <a:pt x="606459" y="1455243"/>
                </a:cubicBezTo>
                <a:cubicBezTo>
                  <a:pt x="611280" y="1417641"/>
                  <a:pt x="631527" y="1386466"/>
                  <a:pt x="652418" y="1355934"/>
                </a:cubicBezTo>
                <a:cubicBezTo>
                  <a:pt x="665273" y="1336973"/>
                  <a:pt x="680057" y="1319296"/>
                  <a:pt x="695162" y="1302263"/>
                </a:cubicBezTo>
                <a:cubicBezTo>
                  <a:pt x="720873" y="1273338"/>
                  <a:pt x="726336" y="1239913"/>
                  <a:pt x="723122" y="1202632"/>
                </a:cubicBezTo>
                <a:cubicBezTo>
                  <a:pt x="718624" y="1147675"/>
                  <a:pt x="712839" y="1093039"/>
                  <a:pt x="703197" y="1039047"/>
                </a:cubicBezTo>
                <a:cubicBezTo>
                  <a:pt x="702554" y="1035189"/>
                  <a:pt x="700947" y="1029404"/>
                  <a:pt x="705768" y="1027476"/>
                </a:cubicBezTo>
                <a:close/>
                <a:moveTo>
                  <a:pt x="1902295" y="1019442"/>
                </a:moveTo>
                <a:cubicBezTo>
                  <a:pt x="1906151" y="1019762"/>
                  <a:pt x="1906151" y="1023620"/>
                  <a:pt x="1907116" y="1026511"/>
                </a:cubicBezTo>
                <a:cubicBezTo>
                  <a:pt x="1910972" y="1038724"/>
                  <a:pt x="1908723" y="1051580"/>
                  <a:pt x="1909687" y="1067007"/>
                </a:cubicBezTo>
                <a:cubicBezTo>
                  <a:pt x="1908080" y="1120678"/>
                  <a:pt x="1901330" y="1176278"/>
                  <a:pt x="1892974" y="1231878"/>
                </a:cubicBezTo>
                <a:cubicBezTo>
                  <a:pt x="1883654" y="1293586"/>
                  <a:pt x="1874013" y="1355291"/>
                  <a:pt x="1855694" y="1415070"/>
                </a:cubicBezTo>
                <a:cubicBezTo>
                  <a:pt x="1830304" y="1497666"/>
                  <a:pt x="1791094" y="1573835"/>
                  <a:pt x="1746100" y="1646790"/>
                </a:cubicBezTo>
                <a:cubicBezTo>
                  <a:pt x="1717497" y="1693392"/>
                  <a:pt x="1685036" y="1737422"/>
                  <a:pt x="1647755" y="1777917"/>
                </a:cubicBezTo>
                <a:cubicBezTo>
                  <a:pt x="1613688" y="1815198"/>
                  <a:pt x="1571265" y="1830624"/>
                  <a:pt x="1521771" y="1829017"/>
                </a:cubicBezTo>
                <a:cubicBezTo>
                  <a:pt x="1516308" y="1828696"/>
                  <a:pt x="1510844" y="1828375"/>
                  <a:pt x="1505380" y="1828375"/>
                </a:cubicBezTo>
                <a:cubicBezTo>
                  <a:pt x="1482241" y="1827732"/>
                  <a:pt x="1471313" y="1818090"/>
                  <a:pt x="1468742" y="1794950"/>
                </a:cubicBezTo>
                <a:cubicBezTo>
                  <a:pt x="1463600" y="1747706"/>
                  <a:pt x="1472277" y="1702390"/>
                  <a:pt x="1494132" y="1660932"/>
                </a:cubicBezTo>
                <a:cubicBezTo>
                  <a:pt x="1535912" y="1580906"/>
                  <a:pt x="1598262" y="1520806"/>
                  <a:pt x="1679573" y="1480954"/>
                </a:cubicBezTo>
                <a:cubicBezTo>
                  <a:pt x="1694035" y="1473884"/>
                  <a:pt x="1709140" y="1468741"/>
                  <a:pt x="1724567" y="1465529"/>
                </a:cubicBezTo>
                <a:cubicBezTo>
                  <a:pt x="1746743" y="1461028"/>
                  <a:pt x="1761848" y="1448173"/>
                  <a:pt x="1773418" y="1429532"/>
                </a:cubicBezTo>
                <a:cubicBezTo>
                  <a:pt x="1819055" y="1356898"/>
                  <a:pt x="1853122" y="1279765"/>
                  <a:pt x="1873691" y="1196526"/>
                </a:cubicBezTo>
                <a:cubicBezTo>
                  <a:pt x="1885261" y="1148640"/>
                  <a:pt x="1893296" y="1100109"/>
                  <a:pt x="1892653" y="1050617"/>
                </a:cubicBezTo>
                <a:cubicBezTo>
                  <a:pt x="1892653" y="1042260"/>
                  <a:pt x="1893617" y="1034226"/>
                  <a:pt x="1895867" y="1026511"/>
                </a:cubicBezTo>
                <a:cubicBezTo>
                  <a:pt x="1896831" y="1023299"/>
                  <a:pt x="1897474" y="1018799"/>
                  <a:pt x="1902295" y="1019442"/>
                </a:cubicBezTo>
                <a:close/>
                <a:moveTo>
                  <a:pt x="124376" y="1002729"/>
                </a:moveTo>
                <a:cubicBezTo>
                  <a:pt x="165835" y="1146711"/>
                  <a:pt x="204723" y="1214524"/>
                  <a:pt x="254538" y="1285229"/>
                </a:cubicBezTo>
                <a:cubicBezTo>
                  <a:pt x="260966" y="1294549"/>
                  <a:pt x="267715" y="1303548"/>
                  <a:pt x="273821" y="1312868"/>
                </a:cubicBezTo>
                <a:cubicBezTo>
                  <a:pt x="278963" y="1320903"/>
                  <a:pt x="276714" y="1327010"/>
                  <a:pt x="267715" y="1329902"/>
                </a:cubicBezTo>
                <a:cubicBezTo>
                  <a:pt x="243932" y="1337294"/>
                  <a:pt x="240075" y="1345650"/>
                  <a:pt x="224970" y="1313833"/>
                </a:cubicBezTo>
                <a:cubicBezTo>
                  <a:pt x="203759" y="1270124"/>
                  <a:pt x="177083" y="1229629"/>
                  <a:pt x="153943" y="1187206"/>
                </a:cubicBezTo>
                <a:cubicBezTo>
                  <a:pt x="126304" y="1136748"/>
                  <a:pt x="110235" y="1005300"/>
                  <a:pt x="124376" y="1002729"/>
                </a:cubicBezTo>
                <a:close/>
                <a:moveTo>
                  <a:pt x="2229789" y="975411"/>
                </a:moveTo>
                <a:cubicBezTo>
                  <a:pt x="2234931" y="977339"/>
                  <a:pt x="2233324" y="983446"/>
                  <a:pt x="2232681" y="987945"/>
                </a:cubicBezTo>
                <a:cubicBezTo>
                  <a:pt x="2229467" y="1009478"/>
                  <a:pt x="2225611" y="1030690"/>
                  <a:pt x="2222718" y="1052223"/>
                </a:cubicBezTo>
                <a:cubicBezTo>
                  <a:pt x="2217576" y="1092075"/>
                  <a:pt x="2213719" y="1132248"/>
                  <a:pt x="2212112" y="1172743"/>
                </a:cubicBezTo>
                <a:cubicBezTo>
                  <a:pt x="2210827" y="1203597"/>
                  <a:pt x="2222397" y="1228665"/>
                  <a:pt x="2241680" y="1251162"/>
                </a:cubicBezTo>
                <a:cubicBezTo>
                  <a:pt x="2254535" y="1266589"/>
                  <a:pt x="2268034" y="1281694"/>
                  <a:pt x="2279925" y="1298085"/>
                </a:cubicBezTo>
                <a:cubicBezTo>
                  <a:pt x="2308850" y="1337937"/>
                  <a:pt x="2331990" y="1380039"/>
                  <a:pt x="2332954" y="1430818"/>
                </a:cubicBezTo>
                <a:cubicBezTo>
                  <a:pt x="2333597" y="1470349"/>
                  <a:pt x="2335525" y="1509879"/>
                  <a:pt x="2328776" y="1549089"/>
                </a:cubicBezTo>
                <a:cubicBezTo>
                  <a:pt x="2325241" y="1569979"/>
                  <a:pt x="2315278" y="1586691"/>
                  <a:pt x="2293745" y="1592797"/>
                </a:cubicBezTo>
                <a:cubicBezTo>
                  <a:pt x="2270926" y="1599225"/>
                  <a:pt x="2249715" y="1596011"/>
                  <a:pt x="2232038" y="1578978"/>
                </a:cubicBezTo>
                <a:cubicBezTo>
                  <a:pt x="2213076" y="1560659"/>
                  <a:pt x="2203756" y="1536555"/>
                  <a:pt x="2194757" y="1512450"/>
                </a:cubicBezTo>
                <a:cubicBezTo>
                  <a:pt x="2170010" y="1445280"/>
                  <a:pt x="2157476" y="1375218"/>
                  <a:pt x="2155548" y="1305155"/>
                </a:cubicBezTo>
                <a:cubicBezTo>
                  <a:pt x="2157476" y="1244734"/>
                  <a:pt x="2165511" y="1186884"/>
                  <a:pt x="2175474" y="1129035"/>
                </a:cubicBezTo>
                <a:cubicBezTo>
                  <a:pt x="2180938" y="1097861"/>
                  <a:pt x="2187044" y="1066685"/>
                  <a:pt x="2195722" y="1035832"/>
                </a:cubicBezTo>
                <a:cubicBezTo>
                  <a:pt x="2201185" y="1016549"/>
                  <a:pt x="2208256" y="998230"/>
                  <a:pt x="2220147" y="982160"/>
                </a:cubicBezTo>
                <a:cubicBezTo>
                  <a:pt x="2222718" y="978946"/>
                  <a:pt x="2224968" y="973484"/>
                  <a:pt x="2229789" y="975411"/>
                </a:cubicBezTo>
                <a:close/>
                <a:moveTo>
                  <a:pt x="2813751" y="954521"/>
                </a:moveTo>
                <a:cubicBezTo>
                  <a:pt x="2820179" y="955485"/>
                  <a:pt x="2813430" y="1069578"/>
                  <a:pt x="2794789" y="1110072"/>
                </a:cubicBezTo>
                <a:cubicBezTo>
                  <a:pt x="2773256" y="1156352"/>
                  <a:pt x="2745295" y="1198776"/>
                  <a:pt x="2720870" y="1243449"/>
                </a:cubicBezTo>
                <a:cubicBezTo>
                  <a:pt x="2715406" y="1253412"/>
                  <a:pt x="2710586" y="1263375"/>
                  <a:pt x="2705443" y="1273338"/>
                </a:cubicBezTo>
                <a:cubicBezTo>
                  <a:pt x="2700622" y="1282658"/>
                  <a:pt x="2693873" y="1286515"/>
                  <a:pt x="2682625" y="1282658"/>
                </a:cubicBezTo>
                <a:cubicBezTo>
                  <a:pt x="2654985" y="1273659"/>
                  <a:pt x="2653700" y="1271409"/>
                  <a:pt x="2670733" y="1247948"/>
                </a:cubicBezTo>
                <a:cubicBezTo>
                  <a:pt x="2701265" y="1206168"/>
                  <a:pt x="2731154" y="1164066"/>
                  <a:pt x="2754937" y="1118429"/>
                </a:cubicBezTo>
                <a:cubicBezTo>
                  <a:pt x="2770685" y="1088540"/>
                  <a:pt x="2785469" y="1057686"/>
                  <a:pt x="2790611" y="1024262"/>
                </a:cubicBezTo>
                <a:cubicBezTo>
                  <a:pt x="2793504" y="1004657"/>
                  <a:pt x="2807323" y="953235"/>
                  <a:pt x="2813751" y="954521"/>
                </a:cubicBezTo>
                <a:close/>
                <a:moveTo>
                  <a:pt x="435801" y="820180"/>
                </a:moveTo>
                <a:cubicBezTo>
                  <a:pt x="452513" y="818895"/>
                  <a:pt x="505221" y="869352"/>
                  <a:pt x="514862" y="887672"/>
                </a:cubicBezTo>
                <a:cubicBezTo>
                  <a:pt x="564678" y="980231"/>
                  <a:pt x="601637" y="1077933"/>
                  <a:pt x="626384" y="1180456"/>
                </a:cubicBezTo>
                <a:cubicBezTo>
                  <a:pt x="627670" y="1186241"/>
                  <a:pt x="628312" y="1192026"/>
                  <a:pt x="628955" y="1194597"/>
                </a:cubicBezTo>
                <a:cubicBezTo>
                  <a:pt x="629277" y="1211309"/>
                  <a:pt x="626384" y="1214202"/>
                  <a:pt x="612564" y="1216773"/>
                </a:cubicBezTo>
                <a:cubicBezTo>
                  <a:pt x="600352" y="1219023"/>
                  <a:pt x="597781" y="1210988"/>
                  <a:pt x="595852" y="1202310"/>
                </a:cubicBezTo>
                <a:cubicBezTo>
                  <a:pt x="584604" y="1147996"/>
                  <a:pt x="570141" y="1094645"/>
                  <a:pt x="548930" y="1042902"/>
                </a:cubicBezTo>
                <a:cubicBezTo>
                  <a:pt x="524504" y="983445"/>
                  <a:pt x="423267" y="821466"/>
                  <a:pt x="435801" y="820180"/>
                </a:cubicBezTo>
                <a:close/>
                <a:moveTo>
                  <a:pt x="2489470" y="771972"/>
                </a:moveTo>
                <a:cubicBezTo>
                  <a:pt x="2493648" y="776150"/>
                  <a:pt x="2461831" y="830464"/>
                  <a:pt x="2447690" y="852640"/>
                </a:cubicBezTo>
                <a:cubicBezTo>
                  <a:pt x="2403017" y="921417"/>
                  <a:pt x="2375377" y="997265"/>
                  <a:pt x="2356737" y="1076648"/>
                </a:cubicBezTo>
                <a:cubicBezTo>
                  <a:pt x="2350952" y="1101073"/>
                  <a:pt x="2345488" y="1125820"/>
                  <a:pt x="2340346" y="1150567"/>
                </a:cubicBezTo>
                <a:cubicBezTo>
                  <a:pt x="2338096" y="1160851"/>
                  <a:pt x="2333597" y="1166636"/>
                  <a:pt x="2322027" y="1164708"/>
                </a:cubicBezTo>
                <a:cubicBezTo>
                  <a:pt x="2311743" y="1162780"/>
                  <a:pt x="2305958" y="1157638"/>
                  <a:pt x="2307243" y="1146068"/>
                </a:cubicBezTo>
                <a:cubicBezTo>
                  <a:pt x="2309493" y="1125177"/>
                  <a:pt x="2315599" y="1105251"/>
                  <a:pt x="2321063" y="1085004"/>
                </a:cubicBezTo>
                <a:cubicBezTo>
                  <a:pt x="2344524" y="1000157"/>
                  <a:pt x="2373128" y="916918"/>
                  <a:pt x="2414587" y="838821"/>
                </a:cubicBezTo>
                <a:cubicBezTo>
                  <a:pt x="2429371" y="811181"/>
                  <a:pt x="2485292" y="767794"/>
                  <a:pt x="2489470" y="771972"/>
                </a:cubicBezTo>
                <a:close/>
                <a:moveTo>
                  <a:pt x="258075" y="703196"/>
                </a:moveTo>
                <a:cubicBezTo>
                  <a:pt x="263538" y="713480"/>
                  <a:pt x="263860" y="724086"/>
                  <a:pt x="264824" y="734049"/>
                </a:cubicBezTo>
                <a:cubicBezTo>
                  <a:pt x="267395" y="760403"/>
                  <a:pt x="268359" y="786757"/>
                  <a:pt x="270287" y="812789"/>
                </a:cubicBezTo>
                <a:cubicBezTo>
                  <a:pt x="276072" y="899884"/>
                  <a:pt x="287964" y="985695"/>
                  <a:pt x="324281" y="1066042"/>
                </a:cubicBezTo>
                <a:cubicBezTo>
                  <a:pt x="335851" y="1091433"/>
                  <a:pt x="352884" y="1112002"/>
                  <a:pt x="375060" y="1128392"/>
                </a:cubicBezTo>
                <a:cubicBezTo>
                  <a:pt x="386630" y="1137069"/>
                  <a:pt x="399164" y="1141569"/>
                  <a:pt x="413305" y="1143497"/>
                </a:cubicBezTo>
                <a:cubicBezTo>
                  <a:pt x="446087" y="1147996"/>
                  <a:pt x="474047" y="1164387"/>
                  <a:pt x="500723" y="1182706"/>
                </a:cubicBezTo>
                <a:cubicBezTo>
                  <a:pt x="556966" y="1221273"/>
                  <a:pt x="590711" y="1274624"/>
                  <a:pt x="601960" y="1342114"/>
                </a:cubicBezTo>
                <a:cubicBezTo>
                  <a:pt x="603888" y="1353363"/>
                  <a:pt x="603888" y="1364612"/>
                  <a:pt x="602281" y="1375860"/>
                </a:cubicBezTo>
                <a:cubicBezTo>
                  <a:pt x="596175" y="1413141"/>
                  <a:pt x="564357" y="1433389"/>
                  <a:pt x="527719" y="1423426"/>
                </a:cubicBezTo>
                <a:cubicBezTo>
                  <a:pt x="498151" y="1415391"/>
                  <a:pt x="474369" y="1396750"/>
                  <a:pt x="451872" y="1377146"/>
                </a:cubicBezTo>
                <a:cubicBezTo>
                  <a:pt x="410091" y="1340186"/>
                  <a:pt x="376345" y="1297442"/>
                  <a:pt x="354170" y="1245698"/>
                </a:cubicBezTo>
                <a:cubicBezTo>
                  <a:pt x="322995" y="1173064"/>
                  <a:pt x="292785" y="1099789"/>
                  <a:pt x="273501" y="1022656"/>
                </a:cubicBezTo>
                <a:cubicBezTo>
                  <a:pt x="266109" y="993087"/>
                  <a:pt x="263538" y="962877"/>
                  <a:pt x="260967" y="932989"/>
                </a:cubicBezTo>
                <a:cubicBezTo>
                  <a:pt x="254861" y="863569"/>
                  <a:pt x="251647" y="793827"/>
                  <a:pt x="253575" y="723765"/>
                </a:cubicBezTo>
                <a:cubicBezTo>
                  <a:pt x="253897" y="717337"/>
                  <a:pt x="253254" y="710267"/>
                  <a:pt x="258075" y="703196"/>
                </a:cubicBezTo>
                <a:close/>
                <a:moveTo>
                  <a:pt x="1902937" y="696448"/>
                </a:moveTo>
                <a:cubicBezTo>
                  <a:pt x="1907758" y="700304"/>
                  <a:pt x="1906794" y="705447"/>
                  <a:pt x="1907115" y="710267"/>
                </a:cubicBezTo>
                <a:cubicBezTo>
                  <a:pt x="1908722" y="775187"/>
                  <a:pt x="1903580" y="839465"/>
                  <a:pt x="1896188" y="904064"/>
                </a:cubicBezTo>
                <a:cubicBezTo>
                  <a:pt x="1886225" y="991481"/>
                  <a:pt x="1864692" y="1076328"/>
                  <a:pt x="1832232" y="1157959"/>
                </a:cubicBezTo>
                <a:cubicBezTo>
                  <a:pt x="1808449" y="1217737"/>
                  <a:pt x="1779203" y="1274302"/>
                  <a:pt x="1744814" y="1328616"/>
                </a:cubicBezTo>
                <a:cubicBezTo>
                  <a:pt x="1714925" y="1375539"/>
                  <a:pt x="1683751" y="1421176"/>
                  <a:pt x="1645184" y="1461351"/>
                </a:cubicBezTo>
                <a:cubicBezTo>
                  <a:pt x="1605975" y="1501844"/>
                  <a:pt x="1558731" y="1518557"/>
                  <a:pt x="1503131" y="1514057"/>
                </a:cubicBezTo>
                <a:cubicBezTo>
                  <a:pt x="1487704" y="1512772"/>
                  <a:pt x="1478384" y="1506344"/>
                  <a:pt x="1473563" y="1491239"/>
                </a:cubicBezTo>
                <a:cubicBezTo>
                  <a:pt x="1461350" y="1452351"/>
                  <a:pt x="1465528" y="1414427"/>
                  <a:pt x="1479991" y="1377468"/>
                </a:cubicBezTo>
                <a:cubicBezTo>
                  <a:pt x="1503452" y="1316404"/>
                  <a:pt x="1543304" y="1266589"/>
                  <a:pt x="1591191" y="1223201"/>
                </a:cubicBezTo>
                <a:cubicBezTo>
                  <a:pt x="1620759" y="1196204"/>
                  <a:pt x="1653219" y="1172743"/>
                  <a:pt x="1689857" y="1156031"/>
                </a:cubicBezTo>
                <a:cubicBezTo>
                  <a:pt x="1703355" y="1149925"/>
                  <a:pt x="1717175" y="1145425"/>
                  <a:pt x="1731959" y="1143819"/>
                </a:cubicBezTo>
                <a:cubicBezTo>
                  <a:pt x="1745779" y="1142533"/>
                  <a:pt x="1755099" y="1133213"/>
                  <a:pt x="1763133" y="1123250"/>
                </a:cubicBezTo>
                <a:cubicBezTo>
                  <a:pt x="1795272" y="1082434"/>
                  <a:pt x="1818734" y="1036475"/>
                  <a:pt x="1839302" y="989232"/>
                </a:cubicBezTo>
                <a:cubicBezTo>
                  <a:pt x="1867585" y="924310"/>
                  <a:pt x="1883333" y="856177"/>
                  <a:pt x="1889118" y="785793"/>
                </a:cubicBezTo>
                <a:cubicBezTo>
                  <a:pt x="1891367" y="760403"/>
                  <a:pt x="1892331" y="734692"/>
                  <a:pt x="1898116" y="709624"/>
                </a:cubicBezTo>
                <a:cubicBezTo>
                  <a:pt x="1898759" y="704482"/>
                  <a:pt x="1898759" y="699662"/>
                  <a:pt x="1902937" y="696448"/>
                </a:cubicBezTo>
                <a:close/>
                <a:moveTo>
                  <a:pt x="2678768" y="652095"/>
                </a:moveTo>
                <a:cubicBezTo>
                  <a:pt x="2682303" y="657237"/>
                  <a:pt x="2682625" y="662379"/>
                  <a:pt x="2682625" y="667200"/>
                </a:cubicBezTo>
                <a:cubicBezTo>
                  <a:pt x="2684553" y="757510"/>
                  <a:pt x="2680054" y="847820"/>
                  <a:pt x="2668805" y="937487"/>
                </a:cubicBezTo>
                <a:cubicBezTo>
                  <a:pt x="2662698" y="986338"/>
                  <a:pt x="2645665" y="1032296"/>
                  <a:pt x="2628953" y="1078255"/>
                </a:cubicBezTo>
                <a:cubicBezTo>
                  <a:pt x="2609348" y="1131927"/>
                  <a:pt x="2589743" y="1185598"/>
                  <a:pt x="2560818" y="1235092"/>
                </a:cubicBezTo>
                <a:cubicBezTo>
                  <a:pt x="2529644" y="1288442"/>
                  <a:pt x="2486578" y="1331187"/>
                  <a:pt x="2432585" y="1362362"/>
                </a:cubicBezTo>
                <a:cubicBezTo>
                  <a:pt x="2417158" y="1371039"/>
                  <a:pt x="2400446" y="1376503"/>
                  <a:pt x="2382448" y="1373932"/>
                </a:cubicBezTo>
                <a:cubicBezTo>
                  <a:pt x="2353523" y="1370075"/>
                  <a:pt x="2334240" y="1347578"/>
                  <a:pt x="2333276" y="1316403"/>
                </a:cubicBezTo>
                <a:cubicBezTo>
                  <a:pt x="2331669" y="1272373"/>
                  <a:pt x="2347095" y="1233485"/>
                  <a:pt x="2370235" y="1197168"/>
                </a:cubicBezTo>
                <a:cubicBezTo>
                  <a:pt x="2400767" y="1149603"/>
                  <a:pt x="2444797" y="1119393"/>
                  <a:pt x="2496219" y="1098181"/>
                </a:cubicBezTo>
                <a:cubicBezTo>
                  <a:pt x="2504576" y="1094967"/>
                  <a:pt x="2513253" y="1092718"/>
                  <a:pt x="2521931" y="1091754"/>
                </a:cubicBezTo>
                <a:cubicBezTo>
                  <a:pt x="2551820" y="1088860"/>
                  <a:pt x="2572389" y="1070864"/>
                  <a:pt x="2589743" y="1049008"/>
                </a:cubicBezTo>
                <a:cubicBezTo>
                  <a:pt x="2618990" y="1012691"/>
                  <a:pt x="2631202" y="968661"/>
                  <a:pt x="2642130" y="924631"/>
                </a:cubicBezTo>
                <a:cubicBezTo>
                  <a:pt x="2656914" y="866139"/>
                  <a:pt x="2663663" y="806683"/>
                  <a:pt x="2666234" y="746262"/>
                </a:cubicBezTo>
                <a:cubicBezTo>
                  <a:pt x="2667519" y="717337"/>
                  <a:pt x="2668162" y="688090"/>
                  <a:pt x="2674590" y="659487"/>
                </a:cubicBezTo>
                <a:cubicBezTo>
                  <a:pt x="2675554" y="657237"/>
                  <a:pt x="2675233" y="654345"/>
                  <a:pt x="2678768" y="652095"/>
                </a:cubicBezTo>
                <a:close/>
                <a:moveTo>
                  <a:pt x="1902616" y="370881"/>
                </a:moveTo>
                <a:cubicBezTo>
                  <a:pt x="1906794" y="380524"/>
                  <a:pt x="1906794" y="388879"/>
                  <a:pt x="1907115" y="397557"/>
                </a:cubicBezTo>
                <a:cubicBezTo>
                  <a:pt x="1908401" y="459585"/>
                  <a:pt x="1903258" y="521613"/>
                  <a:pt x="1895867" y="582998"/>
                </a:cubicBezTo>
                <a:cubicBezTo>
                  <a:pt x="1883654" y="681985"/>
                  <a:pt x="1861156" y="778401"/>
                  <a:pt x="1818733" y="869354"/>
                </a:cubicBezTo>
                <a:cubicBezTo>
                  <a:pt x="1777274" y="958056"/>
                  <a:pt x="1729066" y="1042903"/>
                  <a:pt x="1665110" y="1118108"/>
                </a:cubicBezTo>
                <a:cubicBezTo>
                  <a:pt x="1633614" y="1155388"/>
                  <a:pt x="1597297" y="1186563"/>
                  <a:pt x="1546196" y="1193955"/>
                </a:cubicBezTo>
                <a:cubicBezTo>
                  <a:pt x="1530448" y="1196205"/>
                  <a:pt x="1514700" y="1197490"/>
                  <a:pt x="1498952" y="1193312"/>
                </a:cubicBezTo>
                <a:cubicBezTo>
                  <a:pt x="1484811" y="1189455"/>
                  <a:pt x="1475491" y="1180778"/>
                  <a:pt x="1473884" y="1165995"/>
                </a:cubicBezTo>
                <a:cubicBezTo>
                  <a:pt x="1468099" y="1112323"/>
                  <a:pt x="1468099" y="1059294"/>
                  <a:pt x="1496060" y="1009800"/>
                </a:cubicBezTo>
                <a:cubicBezTo>
                  <a:pt x="1539447" y="933309"/>
                  <a:pt x="1600511" y="876747"/>
                  <a:pt x="1681179" y="841714"/>
                </a:cubicBezTo>
                <a:cubicBezTo>
                  <a:pt x="1702391" y="832394"/>
                  <a:pt x="1725531" y="830467"/>
                  <a:pt x="1748028" y="827252"/>
                </a:cubicBezTo>
                <a:cubicBezTo>
                  <a:pt x="1754134" y="826288"/>
                  <a:pt x="1757991" y="824039"/>
                  <a:pt x="1760562" y="818575"/>
                </a:cubicBezTo>
                <a:cubicBezTo>
                  <a:pt x="1793665" y="751404"/>
                  <a:pt x="1830625" y="686164"/>
                  <a:pt x="1856657" y="615779"/>
                </a:cubicBezTo>
                <a:cubicBezTo>
                  <a:pt x="1874976" y="566286"/>
                  <a:pt x="1884296" y="515184"/>
                  <a:pt x="1888474" y="462799"/>
                </a:cubicBezTo>
                <a:cubicBezTo>
                  <a:pt x="1890403" y="436444"/>
                  <a:pt x="1891688" y="410090"/>
                  <a:pt x="1896831" y="384380"/>
                </a:cubicBezTo>
                <a:cubicBezTo>
                  <a:pt x="1898116" y="379881"/>
                  <a:pt x="1898759" y="375703"/>
                  <a:pt x="1902616" y="370881"/>
                </a:cubicBezTo>
                <a:close/>
                <a:moveTo>
                  <a:pt x="1258323" y="168848"/>
                </a:moveTo>
                <a:cubicBezTo>
                  <a:pt x="1260649" y="167707"/>
                  <a:pt x="1262693" y="167682"/>
                  <a:pt x="1264340" y="169048"/>
                </a:cubicBezTo>
                <a:cubicBezTo>
                  <a:pt x="1269160" y="172905"/>
                  <a:pt x="1236379" y="308209"/>
                  <a:pt x="1234129" y="349347"/>
                </a:cubicBezTo>
                <a:cubicBezTo>
                  <a:pt x="1229630" y="428087"/>
                  <a:pt x="1240235" y="505541"/>
                  <a:pt x="1252127" y="582996"/>
                </a:cubicBezTo>
                <a:cubicBezTo>
                  <a:pt x="1252770" y="587174"/>
                  <a:pt x="1253091" y="591352"/>
                  <a:pt x="1253412" y="595530"/>
                </a:cubicBezTo>
                <a:cubicBezTo>
                  <a:pt x="1253734" y="602279"/>
                  <a:pt x="1250520" y="605815"/>
                  <a:pt x="1243771" y="605815"/>
                </a:cubicBezTo>
                <a:cubicBezTo>
                  <a:pt x="1240235" y="605815"/>
                  <a:pt x="1236700" y="606136"/>
                  <a:pt x="1233165" y="606136"/>
                </a:cubicBezTo>
                <a:cubicBezTo>
                  <a:pt x="1213882" y="606136"/>
                  <a:pt x="1208739" y="602279"/>
                  <a:pt x="1204883" y="583317"/>
                </a:cubicBezTo>
                <a:cubicBezTo>
                  <a:pt x="1200705" y="562427"/>
                  <a:pt x="1196527" y="541537"/>
                  <a:pt x="1193634" y="520325"/>
                </a:cubicBezTo>
                <a:cubicBezTo>
                  <a:pt x="1188492" y="488508"/>
                  <a:pt x="1184635" y="456690"/>
                  <a:pt x="1185278" y="424230"/>
                </a:cubicBezTo>
                <a:cubicBezTo>
                  <a:pt x="1184314" y="369273"/>
                  <a:pt x="1195884" y="315601"/>
                  <a:pt x="1207133" y="262251"/>
                </a:cubicBezTo>
                <a:cubicBezTo>
                  <a:pt x="1211913" y="239472"/>
                  <a:pt x="1242039" y="176832"/>
                  <a:pt x="1258323" y="168848"/>
                </a:cubicBezTo>
                <a:close/>
                <a:moveTo>
                  <a:pt x="1704415" y="152347"/>
                </a:moveTo>
                <a:cubicBezTo>
                  <a:pt x="1722905" y="171439"/>
                  <a:pt x="1761326" y="319498"/>
                  <a:pt x="1757670" y="391770"/>
                </a:cubicBezTo>
                <a:cubicBezTo>
                  <a:pt x="1754135" y="460225"/>
                  <a:pt x="1743850" y="528038"/>
                  <a:pt x="1729388" y="595208"/>
                </a:cubicBezTo>
                <a:cubicBezTo>
                  <a:pt x="1724246" y="618348"/>
                  <a:pt x="1717818" y="641167"/>
                  <a:pt x="1706891" y="662378"/>
                </a:cubicBezTo>
                <a:cubicBezTo>
                  <a:pt x="1703355" y="669128"/>
                  <a:pt x="1699177" y="675234"/>
                  <a:pt x="1691464" y="677162"/>
                </a:cubicBezTo>
                <a:cubicBezTo>
                  <a:pt x="1683429" y="679412"/>
                  <a:pt x="1674752" y="680055"/>
                  <a:pt x="1668003" y="674913"/>
                </a:cubicBezTo>
                <a:cubicBezTo>
                  <a:pt x="1661254" y="669770"/>
                  <a:pt x="1666717" y="662378"/>
                  <a:pt x="1668324" y="656593"/>
                </a:cubicBezTo>
                <a:cubicBezTo>
                  <a:pt x="1680537" y="606457"/>
                  <a:pt x="1693071" y="556642"/>
                  <a:pt x="1700784" y="505541"/>
                </a:cubicBezTo>
                <a:cubicBezTo>
                  <a:pt x="1707212" y="460547"/>
                  <a:pt x="1711711" y="415231"/>
                  <a:pt x="1711390" y="363809"/>
                </a:cubicBezTo>
                <a:cubicBezTo>
                  <a:pt x="1712676" y="308530"/>
                  <a:pt x="1711390" y="238146"/>
                  <a:pt x="1697892" y="152657"/>
                </a:cubicBezTo>
                <a:cubicBezTo>
                  <a:pt x="1699539" y="149524"/>
                  <a:pt x="1701774" y="149619"/>
                  <a:pt x="1704415" y="152347"/>
                </a:cubicBezTo>
                <a:close/>
                <a:moveTo>
                  <a:pt x="1026190" y="127590"/>
                </a:moveTo>
                <a:cubicBezTo>
                  <a:pt x="1031332" y="135946"/>
                  <a:pt x="1031012" y="144302"/>
                  <a:pt x="1031654" y="152337"/>
                </a:cubicBezTo>
                <a:cubicBezTo>
                  <a:pt x="1033904" y="179655"/>
                  <a:pt x="1033904" y="207294"/>
                  <a:pt x="1034225" y="234934"/>
                </a:cubicBezTo>
                <a:cubicBezTo>
                  <a:pt x="1035511" y="314959"/>
                  <a:pt x="1043867" y="394343"/>
                  <a:pt x="1064757" y="471797"/>
                </a:cubicBezTo>
                <a:cubicBezTo>
                  <a:pt x="1082755" y="538646"/>
                  <a:pt x="1116500" y="596818"/>
                  <a:pt x="1162459" y="648240"/>
                </a:cubicBezTo>
                <a:cubicBezTo>
                  <a:pt x="1174029" y="661095"/>
                  <a:pt x="1187206" y="670094"/>
                  <a:pt x="1206168" y="671701"/>
                </a:cubicBezTo>
                <a:cubicBezTo>
                  <a:pt x="1229308" y="673951"/>
                  <a:pt x="1249555" y="685521"/>
                  <a:pt x="1268838" y="698055"/>
                </a:cubicBezTo>
                <a:cubicBezTo>
                  <a:pt x="1335044" y="741120"/>
                  <a:pt x="1389680" y="795435"/>
                  <a:pt x="1426318" y="866141"/>
                </a:cubicBezTo>
                <a:cubicBezTo>
                  <a:pt x="1445923" y="904064"/>
                  <a:pt x="1455565" y="945201"/>
                  <a:pt x="1453958" y="988589"/>
                </a:cubicBezTo>
                <a:cubicBezTo>
                  <a:pt x="1452029" y="1038724"/>
                  <a:pt x="1422462" y="1057043"/>
                  <a:pt x="1375539" y="1046438"/>
                </a:cubicBezTo>
                <a:cubicBezTo>
                  <a:pt x="1334401" y="1037118"/>
                  <a:pt x="1301941" y="1011728"/>
                  <a:pt x="1273016" y="982804"/>
                </a:cubicBezTo>
                <a:cubicBezTo>
                  <a:pt x="1225772" y="935881"/>
                  <a:pt x="1188813" y="881567"/>
                  <a:pt x="1156674" y="823396"/>
                </a:cubicBezTo>
                <a:cubicBezTo>
                  <a:pt x="1111679" y="741442"/>
                  <a:pt x="1082755" y="653702"/>
                  <a:pt x="1059615" y="563715"/>
                </a:cubicBezTo>
                <a:cubicBezTo>
                  <a:pt x="1052866" y="537682"/>
                  <a:pt x="1046759" y="511007"/>
                  <a:pt x="1037439" y="485939"/>
                </a:cubicBezTo>
                <a:cubicBezTo>
                  <a:pt x="1034225" y="485939"/>
                  <a:pt x="1034225" y="487546"/>
                  <a:pt x="1034225" y="489153"/>
                </a:cubicBezTo>
                <a:cubicBezTo>
                  <a:pt x="1034546" y="579463"/>
                  <a:pt x="1037117" y="669773"/>
                  <a:pt x="1055437" y="758797"/>
                </a:cubicBezTo>
                <a:cubicBezTo>
                  <a:pt x="1072791" y="842679"/>
                  <a:pt x="1113929" y="914347"/>
                  <a:pt x="1169208" y="978626"/>
                </a:cubicBezTo>
                <a:cubicBezTo>
                  <a:pt x="1175636" y="986017"/>
                  <a:pt x="1183349" y="992445"/>
                  <a:pt x="1193633" y="993408"/>
                </a:cubicBezTo>
                <a:cubicBezTo>
                  <a:pt x="1228343" y="996301"/>
                  <a:pt x="1257268" y="1012692"/>
                  <a:pt x="1284586" y="1032297"/>
                </a:cubicBezTo>
                <a:cubicBezTo>
                  <a:pt x="1343079" y="1074720"/>
                  <a:pt x="1393537" y="1124857"/>
                  <a:pt x="1426318" y="1190098"/>
                </a:cubicBezTo>
                <a:cubicBezTo>
                  <a:pt x="1445602" y="1228343"/>
                  <a:pt x="1455243" y="1269159"/>
                  <a:pt x="1453315" y="1312547"/>
                </a:cubicBezTo>
                <a:cubicBezTo>
                  <a:pt x="1451708" y="1347257"/>
                  <a:pt x="1435639" y="1367826"/>
                  <a:pt x="1404143" y="1371362"/>
                </a:cubicBezTo>
                <a:cubicBezTo>
                  <a:pt x="1390002" y="1372968"/>
                  <a:pt x="1376503" y="1369432"/>
                  <a:pt x="1363326" y="1364290"/>
                </a:cubicBezTo>
                <a:cubicBezTo>
                  <a:pt x="1331830" y="1351756"/>
                  <a:pt x="1305477" y="1331830"/>
                  <a:pt x="1281051" y="1308690"/>
                </a:cubicBezTo>
                <a:cubicBezTo>
                  <a:pt x="1199097" y="1230915"/>
                  <a:pt x="1144461" y="1135784"/>
                  <a:pt x="1104930" y="1031012"/>
                </a:cubicBezTo>
                <a:cubicBezTo>
                  <a:pt x="1078577" y="960948"/>
                  <a:pt x="1058972" y="888638"/>
                  <a:pt x="1039367" y="816326"/>
                </a:cubicBezTo>
                <a:cubicBezTo>
                  <a:pt x="1038403" y="812148"/>
                  <a:pt x="1037117" y="808291"/>
                  <a:pt x="1034225" y="804113"/>
                </a:cubicBezTo>
                <a:cubicBezTo>
                  <a:pt x="1034225" y="807326"/>
                  <a:pt x="1033583" y="810541"/>
                  <a:pt x="1033904" y="813432"/>
                </a:cubicBezTo>
                <a:cubicBezTo>
                  <a:pt x="1036476" y="898278"/>
                  <a:pt x="1039046" y="983125"/>
                  <a:pt x="1052544" y="1067329"/>
                </a:cubicBezTo>
                <a:cubicBezTo>
                  <a:pt x="1065721" y="1149283"/>
                  <a:pt x="1101716" y="1219345"/>
                  <a:pt x="1154103" y="1282336"/>
                </a:cubicBezTo>
                <a:cubicBezTo>
                  <a:pt x="1169851" y="1301298"/>
                  <a:pt x="1188491" y="1313512"/>
                  <a:pt x="1212917" y="1320903"/>
                </a:cubicBezTo>
                <a:cubicBezTo>
                  <a:pt x="1290371" y="1343722"/>
                  <a:pt x="1349185" y="1392894"/>
                  <a:pt x="1396751" y="1456850"/>
                </a:cubicBezTo>
                <a:cubicBezTo>
                  <a:pt x="1425997" y="1496381"/>
                  <a:pt x="1446566" y="1540090"/>
                  <a:pt x="1452029" y="1589583"/>
                </a:cubicBezTo>
                <a:cubicBezTo>
                  <a:pt x="1454601" y="1614009"/>
                  <a:pt x="1455565" y="1638113"/>
                  <a:pt x="1447530" y="1662217"/>
                </a:cubicBezTo>
                <a:cubicBezTo>
                  <a:pt x="1443352" y="1674751"/>
                  <a:pt x="1435639" y="1678929"/>
                  <a:pt x="1423426" y="1680215"/>
                </a:cubicBezTo>
                <a:cubicBezTo>
                  <a:pt x="1363005" y="1686000"/>
                  <a:pt x="1313190" y="1665109"/>
                  <a:pt x="1270445" y="1622043"/>
                </a:cubicBezTo>
                <a:cubicBezTo>
                  <a:pt x="1192348" y="1542982"/>
                  <a:pt x="1139319" y="1449780"/>
                  <a:pt x="1101716" y="1346935"/>
                </a:cubicBezTo>
                <a:cubicBezTo>
                  <a:pt x="1077612" y="1280408"/>
                  <a:pt x="1058972" y="1212596"/>
                  <a:pt x="1040653" y="1144140"/>
                </a:cubicBezTo>
                <a:cubicBezTo>
                  <a:pt x="1039046" y="1138354"/>
                  <a:pt x="1037439" y="1132569"/>
                  <a:pt x="1036476" y="1129677"/>
                </a:cubicBezTo>
                <a:cubicBezTo>
                  <a:pt x="1036476" y="1159888"/>
                  <a:pt x="1035511" y="1192990"/>
                  <a:pt x="1036796" y="1225772"/>
                </a:cubicBezTo>
                <a:cubicBezTo>
                  <a:pt x="1038403" y="1263375"/>
                  <a:pt x="1040331" y="1300977"/>
                  <a:pt x="1045474" y="1338258"/>
                </a:cubicBezTo>
                <a:cubicBezTo>
                  <a:pt x="1052223" y="1389680"/>
                  <a:pt x="1058972" y="1441745"/>
                  <a:pt x="1081790" y="1488989"/>
                </a:cubicBezTo>
                <a:cubicBezTo>
                  <a:pt x="1103645" y="1534304"/>
                  <a:pt x="1131927" y="1575764"/>
                  <a:pt x="1162780" y="1614973"/>
                </a:cubicBezTo>
                <a:cubicBezTo>
                  <a:pt x="1171779" y="1626543"/>
                  <a:pt x="1184313" y="1632971"/>
                  <a:pt x="1198133" y="1636185"/>
                </a:cubicBezTo>
                <a:cubicBezTo>
                  <a:pt x="1302905" y="1661896"/>
                  <a:pt x="1371682" y="1731315"/>
                  <a:pt x="1422140" y="1822268"/>
                </a:cubicBezTo>
                <a:cubicBezTo>
                  <a:pt x="1444638" y="1863084"/>
                  <a:pt x="1455243" y="1907115"/>
                  <a:pt x="1453315" y="1954359"/>
                </a:cubicBezTo>
                <a:cubicBezTo>
                  <a:pt x="1452029" y="1988426"/>
                  <a:pt x="1439817" y="2000960"/>
                  <a:pt x="1406071" y="2002888"/>
                </a:cubicBezTo>
                <a:cubicBezTo>
                  <a:pt x="1361077" y="2005459"/>
                  <a:pt x="1322831" y="1989711"/>
                  <a:pt x="1290371" y="1959822"/>
                </a:cubicBezTo>
                <a:cubicBezTo>
                  <a:pt x="1219987" y="1894902"/>
                  <a:pt x="1167280" y="1817769"/>
                  <a:pt x="1129034" y="1730030"/>
                </a:cubicBezTo>
                <a:cubicBezTo>
                  <a:pt x="1091111" y="1642612"/>
                  <a:pt x="1065721" y="1551017"/>
                  <a:pt x="1038724" y="1459743"/>
                </a:cubicBezTo>
                <a:cubicBezTo>
                  <a:pt x="1038082" y="1456850"/>
                  <a:pt x="1038082" y="1452993"/>
                  <a:pt x="1034225" y="1450101"/>
                </a:cubicBezTo>
                <a:cubicBezTo>
                  <a:pt x="1034225" y="1462314"/>
                  <a:pt x="1033904" y="1473562"/>
                  <a:pt x="1034225" y="1485133"/>
                </a:cubicBezTo>
                <a:cubicBezTo>
                  <a:pt x="1036154" y="1526591"/>
                  <a:pt x="1038724" y="1568050"/>
                  <a:pt x="1040653" y="1609509"/>
                </a:cubicBezTo>
                <a:cubicBezTo>
                  <a:pt x="1044831" y="1706890"/>
                  <a:pt x="1072149" y="1797200"/>
                  <a:pt x="1125178" y="1879154"/>
                </a:cubicBezTo>
                <a:cubicBezTo>
                  <a:pt x="1135141" y="1894902"/>
                  <a:pt x="1145104" y="1910650"/>
                  <a:pt x="1155067" y="1926398"/>
                </a:cubicBezTo>
                <a:cubicBezTo>
                  <a:pt x="1165673" y="1943110"/>
                  <a:pt x="1180135" y="1954680"/>
                  <a:pt x="1199740" y="1959501"/>
                </a:cubicBezTo>
                <a:cubicBezTo>
                  <a:pt x="1285229" y="1980391"/>
                  <a:pt x="1346614" y="2033742"/>
                  <a:pt x="1396108" y="2103483"/>
                </a:cubicBezTo>
                <a:cubicBezTo>
                  <a:pt x="1425033" y="2143978"/>
                  <a:pt x="1445923" y="2188329"/>
                  <a:pt x="1451708" y="2238787"/>
                </a:cubicBezTo>
                <a:cubicBezTo>
                  <a:pt x="1453958" y="2258392"/>
                  <a:pt x="1454601" y="2278318"/>
                  <a:pt x="1450101" y="2297923"/>
                </a:cubicBezTo>
                <a:cubicBezTo>
                  <a:pt x="1446566" y="2313671"/>
                  <a:pt x="1436603" y="2322348"/>
                  <a:pt x="1420533" y="2324919"/>
                </a:cubicBezTo>
                <a:cubicBezTo>
                  <a:pt x="1370718" y="2332633"/>
                  <a:pt x="1328938" y="2315920"/>
                  <a:pt x="1291978" y="2284103"/>
                </a:cubicBezTo>
                <a:cubicBezTo>
                  <a:pt x="1215809" y="2219183"/>
                  <a:pt x="1165351" y="2135943"/>
                  <a:pt x="1124535" y="2046276"/>
                </a:cubicBezTo>
                <a:cubicBezTo>
                  <a:pt x="1091111" y="1972999"/>
                  <a:pt x="1069578" y="1895545"/>
                  <a:pt x="1049973" y="1817447"/>
                </a:cubicBezTo>
                <a:cubicBezTo>
                  <a:pt x="1046116" y="1802663"/>
                  <a:pt x="1041617" y="1787880"/>
                  <a:pt x="1037439" y="1773096"/>
                </a:cubicBezTo>
                <a:cubicBezTo>
                  <a:pt x="1036476" y="1773096"/>
                  <a:pt x="1035189" y="1773417"/>
                  <a:pt x="1034225" y="1773417"/>
                </a:cubicBezTo>
                <a:cubicBezTo>
                  <a:pt x="1034225" y="1789808"/>
                  <a:pt x="1033583" y="1806199"/>
                  <a:pt x="1034225" y="1822590"/>
                </a:cubicBezTo>
                <a:cubicBezTo>
                  <a:pt x="1036796" y="1869512"/>
                  <a:pt x="1040653" y="1916113"/>
                  <a:pt x="1042902" y="1963036"/>
                </a:cubicBezTo>
                <a:cubicBezTo>
                  <a:pt x="1046759" y="2041455"/>
                  <a:pt x="1070863" y="2113446"/>
                  <a:pt x="1108787" y="2181580"/>
                </a:cubicBezTo>
                <a:cubicBezTo>
                  <a:pt x="1120678" y="2202792"/>
                  <a:pt x="1132891" y="2224003"/>
                  <a:pt x="1148318" y="2243287"/>
                </a:cubicBezTo>
                <a:cubicBezTo>
                  <a:pt x="1163423" y="2262248"/>
                  <a:pt x="1179171" y="2278318"/>
                  <a:pt x="1205846" y="2282817"/>
                </a:cubicBezTo>
                <a:cubicBezTo>
                  <a:pt x="1236057" y="2287959"/>
                  <a:pt x="1263696" y="2303065"/>
                  <a:pt x="1289728" y="2319777"/>
                </a:cubicBezTo>
                <a:cubicBezTo>
                  <a:pt x="1372004" y="2372806"/>
                  <a:pt x="1427925" y="2445440"/>
                  <a:pt x="1449137" y="2542499"/>
                </a:cubicBezTo>
                <a:cubicBezTo>
                  <a:pt x="1454279" y="2565639"/>
                  <a:pt x="1454922" y="2589421"/>
                  <a:pt x="1450744" y="2612883"/>
                </a:cubicBezTo>
                <a:cubicBezTo>
                  <a:pt x="1446566" y="2638272"/>
                  <a:pt x="1435960" y="2647271"/>
                  <a:pt x="1410249" y="2648878"/>
                </a:cubicBezTo>
                <a:cubicBezTo>
                  <a:pt x="1363969" y="2652092"/>
                  <a:pt x="1325403" y="2634737"/>
                  <a:pt x="1291335" y="2605170"/>
                </a:cubicBezTo>
                <a:cubicBezTo>
                  <a:pt x="1231557" y="2553105"/>
                  <a:pt x="1189455" y="2487542"/>
                  <a:pt x="1151532" y="2419086"/>
                </a:cubicBezTo>
                <a:cubicBezTo>
                  <a:pt x="1098503" y="2322991"/>
                  <a:pt x="1060257" y="2221432"/>
                  <a:pt x="1037761" y="2113767"/>
                </a:cubicBezTo>
                <a:cubicBezTo>
                  <a:pt x="1037117" y="2111196"/>
                  <a:pt x="1036476" y="2108625"/>
                  <a:pt x="1033904" y="2106375"/>
                </a:cubicBezTo>
                <a:cubicBezTo>
                  <a:pt x="1034868" y="2125016"/>
                  <a:pt x="1035189" y="2143656"/>
                  <a:pt x="1036476" y="2161975"/>
                </a:cubicBezTo>
                <a:cubicBezTo>
                  <a:pt x="1039689" y="2203756"/>
                  <a:pt x="1041938" y="2245536"/>
                  <a:pt x="1047723" y="2286995"/>
                </a:cubicBezTo>
                <a:cubicBezTo>
                  <a:pt x="1058650" y="2365414"/>
                  <a:pt x="1073113" y="2443190"/>
                  <a:pt x="1110073" y="2514538"/>
                </a:cubicBezTo>
                <a:cubicBezTo>
                  <a:pt x="1122607" y="2538321"/>
                  <a:pt x="1137712" y="2560497"/>
                  <a:pt x="1156995" y="2579458"/>
                </a:cubicBezTo>
                <a:cubicBezTo>
                  <a:pt x="1170494" y="2592635"/>
                  <a:pt x="1185920" y="2601956"/>
                  <a:pt x="1204882" y="2603241"/>
                </a:cubicBezTo>
                <a:cubicBezTo>
                  <a:pt x="1227379" y="2604848"/>
                  <a:pt x="1247305" y="2612883"/>
                  <a:pt x="1265946" y="2624131"/>
                </a:cubicBezTo>
                <a:cubicBezTo>
                  <a:pt x="1337294" y="2667840"/>
                  <a:pt x="1395787" y="2723762"/>
                  <a:pt x="1430818" y="2800895"/>
                </a:cubicBezTo>
                <a:cubicBezTo>
                  <a:pt x="1448173" y="2839140"/>
                  <a:pt x="1458136" y="2879313"/>
                  <a:pt x="1450422" y="2922058"/>
                </a:cubicBezTo>
                <a:cubicBezTo>
                  <a:pt x="1449780" y="2925915"/>
                  <a:pt x="1448816" y="2929771"/>
                  <a:pt x="1447530" y="2933307"/>
                </a:cubicBezTo>
                <a:cubicBezTo>
                  <a:pt x="1437246" y="2965445"/>
                  <a:pt x="1415391" y="2977016"/>
                  <a:pt x="1381967" y="2971552"/>
                </a:cubicBezTo>
                <a:cubicBezTo>
                  <a:pt x="1343079" y="2965124"/>
                  <a:pt x="1312226" y="2945841"/>
                  <a:pt x="1284265" y="2919487"/>
                </a:cubicBezTo>
                <a:cubicBezTo>
                  <a:pt x="1246984" y="2884456"/>
                  <a:pt x="1215166" y="2844925"/>
                  <a:pt x="1189777" y="2800573"/>
                </a:cubicBezTo>
                <a:cubicBezTo>
                  <a:pt x="1131284" y="2699336"/>
                  <a:pt x="1084361" y="2593278"/>
                  <a:pt x="1053508" y="2480149"/>
                </a:cubicBezTo>
                <a:cubicBezTo>
                  <a:pt x="1046759" y="2455724"/>
                  <a:pt x="1046116" y="2430334"/>
                  <a:pt x="1043225" y="2405266"/>
                </a:cubicBezTo>
                <a:cubicBezTo>
                  <a:pt x="1038403" y="2364771"/>
                  <a:pt x="1034868" y="2324276"/>
                  <a:pt x="1030690" y="2283781"/>
                </a:cubicBezTo>
                <a:cubicBezTo>
                  <a:pt x="1025547" y="2233966"/>
                  <a:pt x="1022334" y="2184151"/>
                  <a:pt x="1019762" y="2134336"/>
                </a:cubicBezTo>
                <a:cubicBezTo>
                  <a:pt x="1017513" y="2091270"/>
                  <a:pt x="1022334" y="2048204"/>
                  <a:pt x="1019762" y="2005459"/>
                </a:cubicBezTo>
                <a:cubicBezTo>
                  <a:pt x="1017834" y="1972356"/>
                  <a:pt x="1012371" y="1939253"/>
                  <a:pt x="1012371" y="1905829"/>
                </a:cubicBezTo>
                <a:cubicBezTo>
                  <a:pt x="1012692" y="1865656"/>
                  <a:pt x="1017191" y="1826125"/>
                  <a:pt x="1020405" y="1786273"/>
                </a:cubicBezTo>
                <a:cubicBezTo>
                  <a:pt x="1023941" y="1741600"/>
                  <a:pt x="1022655" y="1697248"/>
                  <a:pt x="1016549" y="1652897"/>
                </a:cubicBezTo>
                <a:cubicBezTo>
                  <a:pt x="1010121" y="1607260"/>
                  <a:pt x="1011085" y="1561622"/>
                  <a:pt x="1016227" y="1515985"/>
                </a:cubicBezTo>
                <a:cubicBezTo>
                  <a:pt x="1023298" y="1452029"/>
                  <a:pt x="1025226" y="1388716"/>
                  <a:pt x="1015906" y="1324761"/>
                </a:cubicBezTo>
                <a:cubicBezTo>
                  <a:pt x="1009478" y="1280729"/>
                  <a:pt x="1011085" y="1236379"/>
                  <a:pt x="1016227" y="1192348"/>
                </a:cubicBezTo>
                <a:cubicBezTo>
                  <a:pt x="1024262" y="1123572"/>
                  <a:pt x="1024905" y="1054795"/>
                  <a:pt x="1014620" y="986339"/>
                </a:cubicBezTo>
                <a:cubicBezTo>
                  <a:pt x="1010442" y="958377"/>
                  <a:pt x="1011728" y="929774"/>
                  <a:pt x="1013978" y="901491"/>
                </a:cubicBezTo>
                <a:cubicBezTo>
                  <a:pt x="1018477" y="844608"/>
                  <a:pt x="1025226" y="788042"/>
                  <a:pt x="1022012" y="730836"/>
                </a:cubicBezTo>
                <a:cubicBezTo>
                  <a:pt x="1020084" y="696126"/>
                  <a:pt x="1013013" y="661738"/>
                  <a:pt x="1012692" y="626707"/>
                </a:cubicBezTo>
                <a:cubicBezTo>
                  <a:pt x="1012371" y="581070"/>
                  <a:pt x="1018477" y="536075"/>
                  <a:pt x="1021369" y="491081"/>
                </a:cubicBezTo>
                <a:cubicBezTo>
                  <a:pt x="1023619" y="453478"/>
                  <a:pt x="1023619" y="415876"/>
                  <a:pt x="1019120" y="378274"/>
                </a:cubicBezTo>
                <a:cubicBezTo>
                  <a:pt x="1013013" y="325886"/>
                  <a:pt x="1011406" y="273179"/>
                  <a:pt x="1014620" y="220471"/>
                </a:cubicBezTo>
                <a:cubicBezTo>
                  <a:pt x="1016227" y="196046"/>
                  <a:pt x="1016227" y="171620"/>
                  <a:pt x="1020084" y="147516"/>
                </a:cubicBezTo>
                <a:cubicBezTo>
                  <a:pt x="1021048" y="141088"/>
                  <a:pt x="1021369" y="134339"/>
                  <a:pt x="1026190" y="127590"/>
                </a:cubicBezTo>
                <a:close/>
                <a:moveTo>
                  <a:pt x="1518235" y="0"/>
                </a:moveTo>
                <a:cubicBezTo>
                  <a:pt x="1520485" y="321"/>
                  <a:pt x="1522735" y="321"/>
                  <a:pt x="1525306" y="321"/>
                </a:cubicBezTo>
                <a:cubicBezTo>
                  <a:pt x="1526270" y="28281"/>
                  <a:pt x="1514700" y="53349"/>
                  <a:pt x="1506023" y="78739"/>
                </a:cubicBezTo>
                <a:cubicBezTo>
                  <a:pt x="1490596" y="125020"/>
                  <a:pt x="1471313" y="170013"/>
                  <a:pt x="1459743" y="217579"/>
                </a:cubicBezTo>
                <a:cubicBezTo>
                  <a:pt x="1446566" y="271572"/>
                  <a:pt x="1438531" y="326208"/>
                  <a:pt x="1439174" y="382130"/>
                </a:cubicBezTo>
                <a:cubicBezTo>
                  <a:pt x="1439495" y="410413"/>
                  <a:pt x="1455243" y="430660"/>
                  <a:pt x="1470670" y="451550"/>
                </a:cubicBezTo>
                <a:cubicBezTo>
                  <a:pt x="1494453" y="483368"/>
                  <a:pt x="1521771" y="511650"/>
                  <a:pt x="1547482" y="541860"/>
                </a:cubicBezTo>
                <a:cubicBezTo>
                  <a:pt x="1586048" y="587497"/>
                  <a:pt x="1606296" y="639241"/>
                  <a:pt x="1607581" y="699340"/>
                </a:cubicBezTo>
                <a:cubicBezTo>
                  <a:pt x="1608224" y="730194"/>
                  <a:pt x="1610795" y="761367"/>
                  <a:pt x="1607260" y="792221"/>
                </a:cubicBezTo>
                <a:cubicBezTo>
                  <a:pt x="1604689" y="815040"/>
                  <a:pt x="1598261" y="836252"/>
                  <a:pt x="1584120" y="854571"/>
                </a:cubicBezTo>
                <a:cubicBezTo>
                  <a:pt x="1563230" y="881889"/>
                  <a:pt x="1535269" y="889281"/>
                  <a:pt x="1503451" y="875782"/>
                </a:cubicBezTo>
                <a:cubicBezTo>
                  <a:pt x="1473241" y="863248"/>
                  <a:pt x="1451708" y="840751"/>
                  <a:pt x="1434996" y="813432"/>
                </a:cubicBezTo>
                <a:cubicBezTo>
                  <a:pt x="1416677" y="783864"/>
                  <a:pt x="1405107" y="751404"/>
                  <a:pt x="1396429" y="717660"/>
                </a:cubicBezTo>
                <a:cubicBezTo>
                  <a:pt x="1382288" y="662381"/>
                  <a:pt x="1377146" y="606138"/>
                  <a:pt x="1377146" y="549574"/>
                </a:cubicBezTo>
                <a:cubicBezTo>
                  <a:pt x="1377467" y="484975"/>
                  <a:pt x="1382931" y="420376"/>
                  <a:pt x="1394180" y="356418"/>
                </a:cubicBezTo>
                <a:cubicBezTo>
                  <a:pt x="1414427" y="242004"/>
                  <a:pt x="1447530" y="131768"/>
                  <a:pt x="1499273" y="27639"/>
                </a:cubicBezTo>
                <a:cubicBezTo>
                  <a:pt x="1504416" y="17676"/>
                  <a:pt x="1509879" y="7713"/>
                  <a:pt x="1518235" y="0"/>
                </a:cubicBezTo>
                <a:close/>
              </a:path>
            </a:pathLst>
          </a:custGeom>
          <a:solidFill>
            <a:schemeClr val="accent4"/>
          </a:solidFill>
          <a:ln w="321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EC5672-84C3-4481-AAE5-E58CD50FD176}"/>
              </a:ext>
            </a:extLst>
          </p:cNvPr>
          <p:cNvSpPr txBox="1"/>
          <p:nvPr/>
        </p:nvSpPr>
        <p:spPr>
          <a:xfrm>
            <a:off x="7456176" y="861011"/>
            <a:ext cx="415862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20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لورم خودش دردناک است</a:t>
            </a:r>
            <a:endParaRPr lang="ko-KR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C8A1795-A162-4DAE-9E7B-F577AD10B2E0}"/>
              </a:ext>
            </a:extLst>
          </p:cNvPr>
          <p:cNvSpPr txBox="1"/>
          <p:nvPr/>
        </p:nvSpPr>
        <p:spPr>
          <a:xfrm>
            <a:off x="7456176" y="458586"/>
            <a:ext cx="415862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عالی</a:t>
            </a:r>
            <a:endParaRPr lang="ko-KR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068707-589D-4D43-9E3B-2496C141EBA7}"/>
              </a:ext>
            </a:extLst>
          </p:cNvPr>
          <p:cNvSpPr txBox="1"/>
          <p:nvPr/>
        </p:nvSpPr>
        <p:spPr>
          <a:xfrm>
            <a:off x="8785653" y="1269454"/>
            <a:ext cx="2829148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98D795B-BFB3-4ED3-B65C-A8F1D2AEBF7A}"/>
              </a:ext>
            </a:extLst>
          </p:cNvPr>
          <p:cNvSpPr txBox="1"/>
          <p:nvPr/>
        </p:nvSpPr>
        <p:spPr>
          <a:xfrm>
            <a:off x="2515164" y="273158"/>
            <a:ext cx="3283775" cy="1209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fa-IR" altLang="ko-KR" sz="4400" dirty="0">
                <a:solidFill>
                  <a:schemeClr val="accent1"/>
                </a:solidFill>
                <a:cs typeface="B Nazanin" panose="00000400000000000000" pitchFamily="2" charset="-78"/>
              </a:rPr>
              <a:t>مراقبت از سلامت خانواده</a:t>
            </a:r>
            <a:endParaRPr lang="en-US" altLang="ko-KR" sz="44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1">
            <a:extLst>
              <a:ext uri="{FF2B5EF4-FFF2-40B4-BE49-F238E27FC236}">
                <a16:creationId xmlns:a16="http://schemas.microsoft.com/office/drawing/2014/main" id="{B064A24C-FAA1-4286-8DAD-808A198327E8}"/>
              </a:ext>
            </a:extLst>
          </p:cNvPr>
          <p:cNvGrpSpPr/>
          <p:nvPr/>
        </p:nvGrpSpPr>
        <p:grpSpPr>
          <a:xfrm>
            <a:off x="901300" y="1697197"/>
            <a:ext cx="3456384" cy="3069759"/>
            <a:chOff x="467544" y="1934588"/>
            <a:chExt cx="3456384" cy="3069759"/>
          </a:xfrm>
        </p:grpSpPr>
        <p:sp>
          <p:nvSpPr>
            <p:cNvPr id="4" name="Rectangle 42">
              <a:extLst>
                <a:ext uri="{FF2B5EF4-FFF2-40B4-BE49-F238E27FC236}">
                  <a16:creationId xmlns:a16="http://schemas.microsoft.com/office/drawing/2014/main" id="{5637C9D6-533C-40EA-BFA1-F3FEB2B2E40A}"/>
                </a:ext>
              </a:extLst>
            </p:cNvPr>
            <p:cNvSpPr/>
            <p:nvPr/>
          </p:nvSpPr>
          <p:spPr>
            <a:xfrm>
              <a:off x="467544" y="2366637"/>
              <a:ext cx="3456384" cy="263771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r" rtl="1">
                <a:lnSpc>
                  <a:spcPct val="150000"/>
                </a:lnSpc>
              </a:pPr>
              <a:endPara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Rectangle 43">
              <a:extLst>
                <a:ext uri="{FF2B5EF4-FFF2-40B4-BE49-F238E27FC236}">
                  <a16:creationId xmlns:a16="http://schemas.microsoft.com/office/drawing/2014/main" id="{D810860D-8C72-4229-B0AF-CCBE3787E985}"/>
                </a:ext>
              </a:extLst>
            </p:cNvPr>
            <p:cNvSpPr/>
            <p:nvPr/>
          </p:nvSpPr>
          <p:spPr>
            <a:xfrm>
              <a:off x="467544" y="1934588"/>
              <a:ext cx="34563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Oval 3">
            <a:extLst>
              <a:ext uri="{FF2B5EF4-FFF2-40B4-BE49-F238E27FC236}">
                <a16:creationId xmlns:a16="http://schemas.microsoft.com/office/drawing/2014/main" id="{521B399D-76BB-421F-A75F-34C4E7D5463F}"/>
              </a:ext>
            </a:extLst>
          </p:cNvPr>
          <p:cNvSpPr/>
          <p:nvPr/>
        </p:nvSpPr>
        <p:spPr>
          <a:xfrm>
            <a:off x="5141423" y="2956776"/>
            <a:ext cx="1872208" cy="18722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7" name="Oval 25">
            <a:extLst>
              <a:ext uri="{FF2B5EF4-FFF2-40B4-BE49-F238E27FC236}">
                <a16:creationId xmlns:a16="http://schemas.microsoft.com/office/drawing/2014/main" id="{E5E40E53-FD55-4672-86A3-589F94E36486}"/>
              </a:ext>
            </a:extLst>
          </p:cNvPr>
          <p:cNvSpPr/>
          <p:nvPr/>
        </p:nvSpPr>
        <p:spPr>
          <a:xfrm>
            <a:off x="7470832" y="1770872"/>
            <a:ext cx="936104" cy="936104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" name="Oval 29">
            <a:extLst>
              <a:ext uri="{FF2B5EF4-FFF2-40B4-BE49-F238E27FC236}">
                <a16:creationId xmlns:a16="http://schemas.microsoft.com/office/drawing/2014/main" id="{DD267E84-F2F1-46B1-B96C-598D067F6376}"/>
              </a:ext>
            </a:extLst>
          </p:cNvPr>
          <p:cNvSpPr/>
          <p:nvPr/>
        </p:nvSpPr>
        <p:spPr>
          <a:xfrm>
            <a:off x="8006272" y="3424828"/>
            <a:ext cx="936104" cy="93610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9" name="Oval 33">
            <a:extLst>
              <a:ext uri="{FF2B5EF4-FFF2-40B4-BE49-F238E27FC236}">
                <a16:creationId xmlns:a16="http://schemas.microsoft.com/office/drawing/2014/main" id="{B3E85C14-BE1F-4C7A-8C87-01A87D87465B}"/>
              </a:ext>
            </a:extLst>
          </p:cNvPr>
          <p:cNvSpPr/>
          <p:nvPr/>
        </p:nvSpPr>
        <p:spPr>
          <a:xfrm>
            <a:off x="7470832" y="5091507"/>
            <a:ext cx="936104" cy="936104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4F84BAD6-3990-4F02-8487-0221146E5A45}"/>
              </a:ext>
            </a:extLst>
          </p:cNvPr>
          <p:cNvCxnSpPr>
            <a:stCxn id="7" idx="3"/>
            <a:endCxn id="6" idx="7"/>
          </p:cNvCxnSpPr>
          <p:nvPr/>
        </p:nvCxnSpPr>
        <p:spPr>
          <a:xfrm flipH="1">
            <a:off x="6739452" y="2569887"/>
            <a:ext cx="868469" cy="6610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4">
            <a:extLst>
              <a:ext uri="{FF2B5EF4-FFF2-40B4-BE49-F238E27FC236}">
                <a16:creationId xmlns:a16="http://schemas.microsoft.com/office/drawing/2014/main" id="{7457A855-C32D-4349-975D-7E9A2D913AC3}"/>
              </a:ext>
            </a:extLst>
          </p:cNvPr>
          <p:cNvCxnSpPr>
            <a:stCxn id="8" idx="2"/>
            <a:endCxn id="6" idx="6"/>
          </p:cNvCxnSpPr>
          <p:nvPr/>
        </p:nvCxnSpPr>
        <p:spPr>
          <a:xfrm flipH="1">
            <a:off x="7013631" y="3892880"/>
            <a:ext cx="99264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1">
            <a:extLst>
              <a:ext uri="{FF2B5EF4-FFF2-40B4-BE49-F238E27FC236}">
                <a16:creationId xmlns:a16="http://schemas.microsoft.com/office/drawing/2014/main" id="{75D3891D-EDD0-451A-B82A-2FC50B67A8C3}"/>
              </a:ext>
            </a:extLst>
          </p:cNvPr>
          <p:cNvCxnSpPr>
            <a:stCxn id="9" idx="1"/>
            <a:endCxn id="6" idx="5"/>
          </p:cNvCxnSpPr>
          <p:nvPr/>
        </p:nvCxnSpPr>
        <p:spPr>
          <a:xfrm flipH="1" flipV="1">
            <a:off x="6739452" y="4554805"/>
            <a:ext cx="868469" cy="673791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45">
            <a:extLst>
              <a:ext uri="{FF2B5EF4-FFF2-40B4-BE49-F238E27FC236}">
                <a16:creationId xmlns:a16="http://schemas.microsoft.com/office/drawing/2014/main" id="{0799E37C-0A77-4AB0-A15A-8E0A7E19872B}"/>
              </a:ext>
            </a:extLst>
          </p:cNvPr>
          <p:cNvSpPr/>
          <p:nvPr/>
        </p:nvSpPr>
        <p:spPr>
          <a:xfrm>
            <a:off x="8550951" y="2054258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 46">
            <a:extLst>
              <a:ext uri="{FF2B5EF4-FFF2-40B4-BE49-F238E27FC236}">
                <a16:creationId xmlns:a16="http://schemas.microsoft.com/office/drawing/2014/main" id="{57835592-4719-4E0B-BEEB-2A0C6F725DAC}"/>
              </a:ext>
            </a:extLst>
          </p:cNvPr>
          <p:cNvSpPr/>
          <p:nvPr/>
        </p:nvSpPr>
        <p:spPr>
          <a:xfrm>
            <a:off x="9120523" y="3708214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47">
            <a:extLst>
              <a:ext uri="{FF2B5EF4-FFF2-40B4-BE49-F238E27FC236}">
                <a16:creationId xmlns:a16="http://schemas.microsoft.com/office/drawing/2014/main" id="{5D4F8D42-5E57-45A0-AA29-4C9707F41BF4}"/>
              </a:ext>
            </a:extLst>
          </p:cNvPr>
          <p:cNvSpPr/>
          <p:nvPr/>
        </p:nvSpPr>
        <p:spPr>
          <a:xfrm>
            <a:off x="8550951" y="5374892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48">
            <a:extLst>
              <a:ext uri="{FF2B5EF4-FFF2-40B4-BE49-F238E27FC236}">
                <a16:creationId xmlns:a16="http://schemas.microsoft.com/office/drawing/2014/main" id="{06D25CA2-8710-4A10-8B26-EEA8130998AD}"/>
              </a:ext>
            </a:extLst>
          </p:cNvPr>
          <p:cNvSpPr/>
          <p:nvPr/>
        </p:nvSpPr>
        <p:spPr>
          <a:xfrm>
            <a:off x="5169679" y="3889897"/>
            <a:ext cx="1826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اصلی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537AB3-6758-447A-B6F7-8CECB007626D}"/>
              </a:ext>
            </a:extLst>
          </p:cNvPr>
          <p:cNvSpPr txBox="1"/>
          <p:nvPr/>
        </p:nvSpPr>
        <p:spPr>
          <a:xfrm>
            <a:off x="10018672" y="3529909"/>
            <a:ext cx="1585293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به سادگی تحت تاثیر قرار دادن</a:t>
            </a:r>
          </a:p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مخاطبان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8D4082-B5ED-4334-87DA-7BF9B2DD3361}"/>
              </a:ext>
            </a:extLst>
          </p:cNvPr>
          <p:cNvSpPr txBox="1"/>
          <p:nvPr/>
        </p:nvSpPr>
        <p:spPr>
          <a:xfrm>
            <a:off x="9409360" y="1869591"/>
            <a:ext cx="1585293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به سادگی تحت تاثیر قرار دادن</a:t>
            </a:r>
          </a:p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مخاطبان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A0E0DF-B9C0-457A-8124-B64ADF5D09E4}"/>
              </a:ext>
            </a:extLst>
          </p:cNvPr>
          <p:cNvSpPr txBox="1"/>
          <p:nvPr/>
        </p:nvSpPr>
        <p:spPr>
          <a:xfrm>
            <a:off x="9409360" y="5190227"/>
            <a:ext cx="1585293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به سادگی تحت تاثیر قرار دادن</a:t>
            </a:r>
          </a:p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مخاطبان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Block Arc 14">
            <a:extLst>
              <a:ext uri="{FF2B5EF4-FFF2-40B4-BE49-F238E27FC236}">
                <a16:creationId xmlns:a16="http://schemas.microsoft.com/office/drawing/2014/main" id="{D2651D23-70BB-47EC-A95D-22396D4500B6}"/>
              </a:ext>
            </a:extLst>
          </p:cNvPr>
          <p:cNvSpPr/>
          <p:nvPr/>
        </p:nvSpPr>
        <p:spPr>
          <a:xfrm rot="16200000">
            <a:off x="5846694" y="3327037"/>
            <a:ext cx="461665" cy="46196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ound Same Side Corner Rectangle 11">
            <a:extLst>
              <a:ext uri="{FF2B5EF4-FFF2-40B4-BE49-F238E27FC236}">
                <a16:creationId xmlns:a16="http://schemas.microsoft.com/office/drawing/2014/main" id="{A4A47DB5-1BA3-4286-A67E-7C51C110B1F2}"/>
              </a:ext>
            </a:extLst>
          </p:cNvPr>
          <p:cNvSpPr>
            <a:spLocks noChangeAspect="1"/>
          </p:cNvSpPr>
          <p:nvPr/>
        </p:nvSpPr>
        <p:spPr>
          <a:xfrm rot="9900000">
            <a:off x="7781787" y="2075754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CDA29AA5-FD61-44E5-BDF4-88560046E594}"/>
              </a:ext>
            </a:extLst>
          </p:cNvPr>
          <p:cNvSpPr/>
          <p:nvPr/>
        </p:nvSpPr>
        <p:spPr>
          <a:xfrm>
            <a:off x="7745010" y="5453232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3" name="Oval 21">
            <a:extLst>
              <a:ext uri="{FF2B5EF4-FFF2-40B4-BE49-F238E27FC236}">
                <a16:creationId xmlns:a16="http://schemas.microsoft.com/office/drawing/2014/main" id="{CCB0D8AA-7B9A-4690-B007-B990BA709594}"/>
              </a:ext>
            </a:extLst>
          </p:cNvPr>
          <p:cNvSpPr>
            <a:spLocks noChangeAspect="1"/>
          </p:cNvSpPr>
          <p:nvPr/>
        </p:nvSpPr>
        <p:spPr>
          <a:xfrm>
            <a:off x="8277265" y="3702256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C8017513-6CF0-480C-B0B6-16C14C0EFE12}"/>
              </a:ext>
            </a:extLst>
          </p:cNvPr>
          <p:cNvSpPr/>
          <p:nvPr/>
        </p:nvSpPr>
        <p:spPr>
          <a:xfrm>
            <a:off x="7936582" y="1735412"/>
            <a:ext cx="3312000" cy="4356000"/>
          </a:xfrm>
          <a:custGeom>
            <a:avLst/>
            <a:gdLst>
              <a:gd name="connsiteX0" fmla="*/ 234670 w 3302189"/>
              <a:gd name="connsiteY0" fmla="*/ 0 h 4356000"/>
              <a:gd name="connsiteX1" fmla="*/ 2601907 w 3302189"/>
              <a:gd name="connsiteY1" fmla="*/ 0 h 4356000"/>
              <a:gd name="connsiteX2" fmla="*/ 2796499 w 3302189"/>
              <a:gd name="connsiteY2" fmla="*/ 103464 h 4356000"/>
              <a:gd name="connsiteX3" fmla="*/ 2801748 w 3302189"/>
              <a:gd name="connsiteY3" fmla="*/ 113134 h 4356000"/>
              <a:gd name="connsiteX4" fmla="*/ 3182619 w 3302189"/>
              <a:gd name="connsiteY4" fmla="*/ 113134 h 4356000"/>
              <a:gd name="connsiteX5" fmla="*/ 3302189 w 3302189"/>
              <a:gd name="connsiteY5" fmla="*/ 232704 h 4356000"/>
              <a:gd name="connsiteX6" fmla="*/ 3302189 w 3302189"/>
              <a:gd name="connsiteY6" fmla="*/ 1595023 h 4356000"/>
              <a:gd name="connsiteX7" fmla="*/ 3182619 w 3302189"/>
              <a:gd name="connsiteY7" fmla="*/ 1714593 h 4356000"/>
              <a:gd name="connsiteX8" fmla="*/ 2836577 w 3302189"/>
              <a:gd name="connsiteY8" fmla="*/ 1714593 h 4356000"/>
              <a:gd name="connsiteX9" fmla="*/ 2836577 w 3302189"/>
              <a:gd name="connsiteY9" fmla="*/ 4121330 h 4356000"/>
              <a:gd name="connsiteX10" fmla="*/ 2601907 w 3302189"/>
              <a:gd name="connsiteY10" fmla="*/ 4356000 h 4356000"/>
              <a:gd name="connsiteX11" fmla="*/ 234670 w 3302189"/>
              <a:gd name="connsiteY11" fmla="*/ 4356000 h 4356000"/>
              <a:gd name="connsiteX12" fmla="*/ 0 w 3302189"/>
              <a:gd name="connsiteY12" fmla="*/ 4121330 h 4356000"/>
              <a:gd name="connsiteX13" fmla="*/ 0 w 3302189"/>
              <a:gd name="connsiteY13" fmla="*/ 234670 h 4356000"/>
              <a:gd name="connsiteX14" fmla="*/ 234670 w 3302189"/>
              <a:gd name="connsiteY14" fmla="*/ 0 h 43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2189" h="4356000">
                <a:moveTo>
                  <a:pt x="234670" y="0"/>
                </a:moveTo>
                <a:lnTo>
                  <a:pt x="2601907" y="0"/>
                </a:lnTo>
                <a:cubicBezTo>
                  <a:pt x="2682910" y="0"/>
                  <a:pt x="2754327" y="41041"/>
                  <a:pt x="2796499" y="103464"/>
                </a:cubicBezTo>
                <a:lnTo>
                  <a:pt x="2801748" y="113134"/>
                </a:lnTo>
                <a:lnTo>
                  <a:pt x="3182619" y="113134"/>
                </a:lnTo>
                <a:cubicBezTo>
                  <a:pt x="3248656" y="113134"/>
                  <a:pt x="3302189" y="166667"/>
                  <a:pt x="3302189" y="232704"/>
                </a:cubicBezTo>
                <a:lnTo>
                  <a:pt x="3302189" y="1595023"/>
                </a:lnTo>
                <a:cubicBezTo>
                  <a:pt x="3302189" y="1661060"/>
                  <a:pt x="3248656" y="1714593"/>
                  <a:pt x="3182619" y="1714593"/>
                </a:cubicBezTo>
                <a:lnTo>
                  <a:pt x="2836577" y="1714593"/>
                </a:lnTo>
                <a:lnTo>
                  <a:pt x="2836577" y="4121330"/>
                </a:lnTo>
                <a:cubicBezTo>
                  <a:pt x="2836577" y="4250935"/>
                  <a:pt x="2731512" y="4356000"/>
                  <a:pt x="2601907" y="4356000"/>
                </a:cubicBezTo>
                <a:lnTo>
                  <a:pt x="234670" y="4356000"/>
                </a:lnTo>
                <a:cubicBezTo>
                  <a:pt x="105065" y="4356000"/>
                  <a:pt x="0" y="4250935"/>
                  <a:pt x="0" y="4121330"/>
                </a:cubicBezTo>
                <a:lnTo>
                  <a:pt x="0" y="234670"/>
                </a:lnTo>
                <a:cubicBezTo>
                  <a:pt x="0" y="105065"/>
                  <a:pt x="105065" y="0"/>
                  <a:pt x="23467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69D5B350-9FC7-4994-8C9C-AF53F22E0CCB}"/>
              </a:ext>
            </a:extLst>
          </p:cNvPr>
          <p:cNvSpPr/>
          <p:nvPr/>
        </p:nvSpPr>
        <p:spPr>
          <a:xfrm>
            <a:off x="5650417" y="2095412"/>
            <a:ext cx="2952000" cy="3996000"/>
          </a:xfrm>
          <a:custGeom>
            <a:avLst/>
            <a:gdLst>
              <a:gd name="connsiteX0" fmla="*/ 234670 w 3302189"/>
              <a:gd name="connsiteY0" fmla="*/ 0 h 4356000"/>
              <a:gd name="connsiteX1" fmla="*/ 2601907 w 3302189"/>
              <a:gd name="connsiteY1" fmla="*/ 0 h 4356000"/>
              <a:gd name="connsiteX2" fmla="*/ 2796499 w 3302189"/>
              <a:gd name="connsiteY2" fmla="*/ 103464 h 4356000"/>
              <a:gd name="connsiteX3" fmla="*/ 2801748 w 3302189"/>
              <a:gd name="connsiteY3" fmla="*/ 113134 h 4356000"/>
              <a:gd name="connsiteX4" fmla="*/ 3182619 w 3302189"/>
              <a:gd name="connsiteY4" fmla="*/ 113134 h 4356000"/>
              <a:gd name="connsiteX5" fmla="*/ 3302189 w 3302189"/>
              <a:gd name="connsiteY5" fmla="*/ 232704 h 4356000"/>
              <a:gd name="connsiteX6" fmla="*/ 3302189 w 3302189"/>
              <a:gd name="connsiteY6" fmla="*/ 1595023 h 4356000"/>
              <a:gd name="connsiteX7" fmla="*/ 3182619 w 3302189"/>
              <a:gd name="connsiteY7" fmla="*/ 1714593 h 4356000"/>
              <a:gd name="connsiteX8" fmla="*/ 2836577 w 3302189"/>
              <a:gd name="connsiteY8" fmla="*/ 1714593 h 4356000"/>
              <a:gd name="connsiteX9" fmla="*/ 2836577 w 3302189"/>
              <a:gd name="connsiteY9" fmla="*/ 4121330 h 4356000"/>
              <a:gd name="connsiteX10" fmla="*/ 2601907 w 3302189"/>
              <a:gd name="connsiteY10" fmla="*/ 4356000 h 4356000"/>
              <a:gd name="connsiteX11" fmla="*/ 234670 w 3302189"/>
              <a:gd name="connsiteY11" fmla="*/ 4356000 h 4356000"/>
              <a:gd name="connsiteX12" fmla="*/ 0 w 3302189"/>
              <a:gd name="connsiteY12" fmla="*/ 4121330 h 4356000"/>
              <a:gd name="connsiteX13" fmla="*/ 0 w 3302189"/>
              <a:gd name="connsiteY13" fmla="*/ 234670 h 4356000"/>
              <a:gd name="connsiteX14" fmla="*/ 234670 w 3302189"/>
              <a:gd name="connsiteY14" fmla="*/ 0 h 43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2189" h="4356000">
                <a:moveTo>
                  <a:pt x="234670" y="0"/>
                </a:moveTo>
                <a:lnTo>
                  <a:pt x="2601907" y="0"/>
                </a:lnTo>
                <a:cubicBezTo>
                  <a:pt x="2682910" y="0"/>
                  <a:pt x="2754327" y="41041"/>
                  <a:pt x="2796499" y="103464"/>
                </a:cubicBezTo>
                <a:lnTo>
                  <a:pt x="2801748" y="113134"/>
                </a:lnTo>
                <a:lnTo>
                  <a:pt x="3182619" y="113134"/>
                </a:lnTo>
                <a:cubicBezTo>
                  <a:pt x="3248656" y="113134"/>
                  <a:pt x="3302189" y="166667"/>
                  <a:pt x="3302189" y="232704"/>
                </a:cubicBezTo>
                <a:lnTo>
                  <a:pt x="3302189" y="1595023"/>
                </a:lnTo>
                <a:cubicBezTo>
                  <a:pt x="3302189" y="1661060"/>
                  <a:pt x="3248656" y="1714593"/>
                  <a:pt x="3182619" y="1714593"/>
                </a:cubicBezTo>
                <a:lnTo>
                  <a:pt x="2836577" y="1714593"/>
                </a:lnTo>
                <a:lnTo>
                  <a:pt x="2836577" y="4121330"/>
                </a:lnTo>
                <a:cubicBezTo>
                  <a:pt x="2836577" y="4250935"/>
                  <a:pt x="2731512" y="4356000"/>
                  <a:pt x="2601907" y="4356000"/>
                </a:cubicBezTo>
                <a:lnTo>
                  <a:pt x="234670" y="4356000"/>
                </a:lnTo>
                <a:cubicBezTo>
                  <a:pt x="105065" y="4356000"/>
                  <a:pt x="0" y="4250935"/>
                  <a:pt x="0" y="4121330"/>
                </a:cubicBezTo>
                <a:lnTo>
                  <a:pt x="0" y="234670"/>
                </a:lnTo>
                <a:cubicBezTo>
                  <a:pt x="0" y="105065"/>
                  <a:pt x="105065" y="0"/>
                  <a:pt x="23467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0D1F162A-A43E-4E53-B64F-67A42925791A}"/>
              </a:ext>
            </a:extLst>
          </p:cNvPr>
          <p:cNvSpPr/>
          <p:nvPr/>
        </p:nvSpPr>
        <p:spPr>
          <a:xfrm>
            <a:off x="3724252" y="2455412"/>
            <a:ext cx="2592000" cy="3636000"/>
          </a:xfrm>
          <a:custGeom>
            <a:avLst/>
            <a:gdLst>
              <a:gd name="connsiteX0" fmla="*/ 234670 w 3302189"/>
              <a:gd name="connsiteY0" fmla="*/ 0 h 4356000"/>
              <a:gd name="connsiteX1" fmla="*/ 2601907 w 3302189"/>
              <a:gd name="connsiteY1" fmla="*/ 0 h 4356000"/>
              <a:gd name="connsiteX2" fmla="*/ 2796499 w 3302189"/>
              <a:gd name="connsiteY2" fmla="*/ 103464 h 4356000"/>
              <a:gd name="connsiteX3" fmla="*/ 2801748 w 3302189"/>
              <a:gd name="connsiteY3" fmla="*/ 113134 h 4356000"/>
              <a:gd name="connsiteX4" fmla="*/ 3182619 w 3302189"/>
              <a:gd name="connsiteY4" fmla="*/ 113134 h 4356000"/>
              <a:gd name="connsiteX5" fmla="*/ 3302189 w 3302189"/>
              <a:gd name="connsiteY5" fmla="*/ 232704 h 4356000"/>
              <a:gd name="connsiteX6" fmla="*/ 3302189 w 3302189"/>
              <a:gd name="connsiteY6" fmla="*/ 1595023 h 4356000"/>
              <a:gd name="connsiteX7" fmla="*/ 3182619 w 3302189"/>
              <a:gd name="connsiteY7" fmla="*/ 1714593 h 4356000"/>
              <a:gd name="connsiteX8" fmla="*/ 2836577 w 3302189"/>
              <a:gd name="connsiteY8" fmla="*/ 1714593 h 4356000"/>
              <a:gd name="connsiteX9" fmla="*/ 2836577 w 3302189"/>
              <a:gd name="connsiteY9" fmla="*/ 4121330 h 4356000"/>
              <a:gd name="connsiteX10" fmla="*/ 2601907 w 3302189"/>
              <a:gd name="connsiteY10" fmla="*/ 4356000 h 4356000"/>
              <a:gd name="connsiteX11" fmla="*/ 234670 w 3302189"/>
              <a:gd name="connsiteY11" fmla="*/ 4356000 h 4356000"/>
              <a:gd name="connsiteX12" fmla="*/ 0 w 3302189"/>
              <a:gd name="connsiteY12" fmla="*/ 4121330 h 4356000"/>
              <a:gd name="connsiteX13" fmla="*/ 0 w 3302189"/>
              <a:gd name="connsiteY13" fmla="*/ 234670 h 4356000"/>
              <a:gd name="connsiteX14" fmla="*/ 234670 w 3302189"/>
              <a:gd name="connsiteY14" fmla="*/ 0 h 43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2189" h="4356000">
                <a:moveTo>
                  <a:pt x="234670" y="0"/>
                </a:moveTo>
                <a:lnTo>
                  <a:pt x="2601907" y="0"/>
                </a:lnTo>
                <a:cubicBezTo>
                  <a:pt x="2682910" y="0"/>
                  <a:pt x="2754327" y="41041"/>
                  <a:pt x="2796499" y="103464"/>
                </a:cubicBezTo>
                <a:lnTo>
                  <a:pt x="2801748" y="113134"/>
                </a:lnTo>
                <a:lnTo>
                  <a:pt x="3182619" y="113134"/>
                </a:lnTo>
                <a:cubicBezTo>
                  <a:pt x="3248656" y="113134"/>
                  <a:pt x="3302189" y="166667"/>
                  <a:pt x="3302189" y="232704"/>
                </a:cubicBezTo>
                <a:lnTo>
                  <a:pt x="3302189" y="1595023"/>
                </a:lnTo>
                <a:cubicBezTo>
                  <a:pt x="3302189" y="1661060"/>
                  <a:pt x="3248656" y="1714593"/>
                  <a:pt x="3182619" y="1714593"/>
                </a:cubicBezTo>
                <a:lnTo>
                  <a:pt x="2836577" y="1714593"/>
                </a:lnTo>
                <a:lnTo>
                  <a:pt x="2836577" y="4121330"/>
                </a:lnTo>
                <a:cubicBezTo>
                  <a:pt x="2836577" y="4250935"/>
                  <a:pt x="2731512" y="4356000"/>
                  <a:pt x="2601907" y="4356000"/>
                </a:cubicBezTo>
                <a:lnTo>
                  <a:pt x="234670" y="4356000"/>
                </a:lnTo>
                <a:cubicBezTo>
                  <a:pt x="105065" y="4356000"/>
                  <a:pt x="0" y="4250935"/>
                  <a:pt x="0" y="4121330"/>
                </a:cubicBezTo>
                <a:lnTo>
                  <a:pt x="0" y="234670"/>
                </a:lnTo>
                <a:cubicBezTo>
                  <a:pt x="0" y="105065"/>
                  <a:pt x="105065" y="0"/>
                  <a:pt x="23467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08BE62DE-898D-44DB-8FB2-2A2479D1A0B5}"/>
              </a:ext>
            </a:extLst>
          </p:cNvPr>
          <p:cNvSpPr/>
          <p:nvPr/>
        </p:nvSpPr>
        <p:spPr>
          <a:xfrm>
            <a:off x="2158087" y="2815412"/>
            <a:ext cx="2232000" cy="3276000"/>
          </a:xfrm>
          <a:custGeom>
            <a:avLst/>
            <a:gdLst>
              <a:gd name="connsiteX0" fmla="*/ 234670 w 3302189"/>
              <a:gd name="connsiteY0" fmla="*/ 0 h 4356000"/>
              <a:gd name="connsiteX1" fmla="*/ 2601907 w 3302189"/>
              <a:gd name="connsiteY1" fmla="*/ 0 h 4356000"/>
              <a:gd name="connsiteX2" fmla="*/ 2796499 w 3302189"/>
              <a:gd name="connsiteY2" fmla="*/ 103464 h 4356000"/>
              <a:gd name="connsiteX3" fmla="*/ 2801748 w 3302189"/>
              <a:gd name="connsiteY3" fmla="*/ 113134 h 4356000"/>
              <a:gd name="connsiteX4" fmla="*/ 3182619 w 3302189"/>
              <a:gd name="connsiteY4" fmla="*/ 113134 h 4356000"/>
              <a:gd name="connsiteX5" fmla="*/ 3302189 w 3302189"/>
              <a:gd name="connsiteY5" fmla="*/ 232704 h 4356000"/>
              <a:gd name="connsiteX6" fmla="*/ 3302189 w 3302189"/>
              <a:gd name="connsiteY6" fmla="*/ 1595023 h 4356000"/>
              <a:gd name="connsiteX7" fmla="*/ 3182619 w 3302189"/>
              <a:gd name="connsiteY7" fmla="*/ 1714593 h 4356000"/>
              <a:gd name="connsiteX8" fmla="*/ 2836577 w 3302189"/>
              <a:gd name="connsiteY8" fmla="*/ 1714593 h 4356000"/>
              <a:gd name="connsiteX9" fmla="*/ 2836577 w 3302189"/>
              <a:gd name="connsiteY9" fmla="*/ 4121330 h 4356000"/>
              <a:gd name="connsiteX10" fmla="*/ 2601907 w 3302189"/>
              <a:gd name="connsiteY10" fmla="*/ 4356000 h 4356000"/>
              <a:gd name="connsiteX11" fmla="*/ 234670 w 3302189"/>
              <a:gd name="connsiteY11" fmla="*/ 4356000 h 4356000"/>
              <a:gd name="connsiteX12" fmla="*/ 0 w 3302189"/>
              <a:gd name="connsiteY12" fmla="*/ 4121330 h 4356000"/>
              <a:gd name="connsiteX13" fmla="*/ 0 w 3302189"/>
              <a:gd name="connsiteY13" fmla="*/ 234670 h 4356000"/>
              <a:gd name="connsiteX14" fmla="*/ 234670 w 3302189"/>
              <a:gd name="connsiteY14" fmla="*/ 0 h 43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2189" h="4356000">
                <a:moveTo>
                  <a:pt x="234670" y="0"/>
                </a:moveTo>
                <a:lnTo>
                  <a:pt x="2601907" y="0"/>
                </a:lnTo>
                <a:cubicBezTo>
                  <a:pt x="2682910" y="0"/>
                  <a:pt x="2754327" y="41041"/>
                  <a:pt x="2796499" y="103464"/>
                </a:cubicBezTo>
                <a:lnTo>
                  <a:pt x="2801748" y="113134"/>
                </a:lnTo>
                <a:lnTo>
                  <a:pt x="3182619" y="113134"/>
                </a:lnTo>
                <a:cubicBezTo>
                  <a:pt x="3248656" y="113134"/>
                  <a:pt x="3302189" y="166667"/>
                  <a:pt x="3302189" y="232704"/>
                </a:cubicBezTo>
                <a:lnTo>
                  <a:pt x="3302189" y="1595023"/>
                </a:lnTo>
                <a:cubicBezTo>
                  <a:pt x="3302189" y="1661060"/>
                  <a:pt x="3248656" y="1714593"/>
                  <a:pt x="3182619" y="1714593"/>
                </a:cubicBezTo>
                <a:lnTo>
                  <a:pt x="2836577" y="1714593"/>
                </a:lnTo>
                <a:lnTo>
                  <a:pt x="2836577" y="4121330"/>
                </a:lnTo>
                <a:cubicBezTo>
                  <a:pt x="2836577" y="4250935"/>
                  <a:pt x="2731512" y="4356000"/>
                  <a:pt x="2601907" y="4356000"/>
                </a:cubicBezTo>
                <a:lnTo>
                  <a:pt x="234670" y="4356000"/>
                </a:lnTo>
                <a:cubicBezTo>
                  <a:pt x="105065" y="4356000"/>
                  <a:pt x="0" y="4250935"/>
                  <a:pt x="0" y="4121330"/>
                </a:cubicBezTo>
                <a:lnTo>
                  <a:pt x="0" y="234670"/>
                </a:lnTo>
                <a:cubicBezTo>
                  <a:pt x="0" y="105065"/>
                  <a:pt x="105065" y="0"/>
                  <a:pt x="23467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자유형: 도형 6">
            <a:extLst>
              <a:ext uri="{FF2B5EF4-FFF2-40B4-BE49-F238E27FC236}">
                <a16:creationId xmlns:a16="http://schemas.microsoft.com/office/drawing/2014/main" id="{A821CA45-BE72-4E77-AC7F-3EF395494AC5}"/>
              </a:ext>
            </a:extLst>
          </p:cNvPr>
          <p:cNvSpPr/>
          <p:nvPr/>
        </p:nvSpPr>
        <p:spPr>
          <a:xfrm>
            <a:off x="951922" y="3175412"/>
            <a:ext cx="1872000" cy="2916000"/>
          </a:xfrm>
          <a:custGeom>
            <a:avLst/>
            <a:gdLst>
              <a:gd name="connsiteX0" fmla="*/ 234670 w 3302189"/>
              <a:gd name="connsiteY0" fmla="*/ 0 h 4356000"/>
              <a:gd name="connsiteX1" fmla="*/ 2601907 w 3302189"/>
              <a:gd name="connsiteY1" fmla="*/ 0 h 4356000"/>
              <a:gd name="connsiteX2" fmla="*/ 2796499 w 3302189"/>
              <a:gd name="connsiteY2" fmla="*/ 103464 h 4356000"/>
              <a:gd name="connsiteX3" fmla="*/ 2801748 w 3302189"/>
              <a:gd name="connsiteY3" fmla="*/ 113134 h 4356000"/>
              <a:gd name="connsiteX4" fmla="*/ 3182619 w 3302189"/>
              <a:gd name="connsiteY4" fmla="*/ 113134 h 4356000"/>
              <a:gd name="connsiteX5" fmla="*/ 3302189 w 3302189"/>
              <a:gd name="connsiteY5" fmla="*/ 232704 h 4356000"/>
              <a:gd name="connsiteX6" fmla="*/ 3302189 w 3302189"/>
              <a:gd name="connsiteY6" fmla="*/ 1595023 h 4356000"/>
              <a:gd name="connsiteX7" fmla="*/ 3182619 w 3302189"/>
              <a:gd name="connsiteY7" fmla="*/ 1714593 h 4356000"/>
              <a:gd name="connsiteX8" fmla="*/ 2836577 w 3302189"/>
              <a:gd name="connsiteY8" fmla="*/ 1714593 h 4356000"/>
              <a:gd name="connsiteX9" fmla="*/ 2836577 w 3302189"/>
              <a:gd name="connsiteY9" fmla="*/ 4121330 h 4356000"/>
              <a:gd name="connsiteX10" fmla="*/ 2601907 w 3302189"/>
              <a:gd name="connsiteY10" fmla="*/ 4356000 h 4356000"/>
              <a:gd name="connsiteX11" fmla="*/ 234670 w 3302189"/>
              <a:gd name="connsiteY11" fmla="*/ 4356000 h 4356000"/>
              <a:gd name="connsiteX12" fmla="*/ 0 w 3302189"/>
              <a:gd name="connsiteY12" fmla="*/ 4121330 h 4356000"/>
              <a:gd name="connsiteX13" fmla="*/ 0 w 3302189"/>
              <a:gd name="connsiteY13" fmla="*/ 234670 h 4356000"/>
              <a:gd name="connsiteX14" fmla="*/ 234670 w 3302189"/>
              <a:gd name="connsiteY14" fmla="*/ 0 h 435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02189" h="4356000">
                <a:moveTo>
                  <a:pt x="234670" y="0"/>
                </a:moveTo>
                <a:lnTo>
                  <a:pt x="2601907" y="0"/>
                </a:lnTo>
                <a:cubicBezTo>
                  <a:pt x="2682910" y="0"/>
                  <a:pt x="2754327" y="41041"/>
                  <a:pt x="2796499" y="103464"/>
                </a:cubicBezTo>
                <a:lnTo>
                  <a:pt x="2801748" y="113134"/>
                </a:lnTo>
                <a:lnTo>
                  <a:pt x="3182619" y="113134"/>
                </a:lnTo>
                <a:cubicBezTo>
                  <a:pt x="3248656" y="113134"/>
                  <a:pt x="3302189" y="166667"/>
                  <a:pt x="3302189" y="232704"/>
                </a:cubicBezTo>
                <a:lnTo>
                  <a:pt x="3302189" y="1595023"/>
                </a:lnTo>
                <a:cubicBezTo>
                  <a:pt x="3302189" y="1661060"/>
                  <a:pt x="3248656" y="1714593"/>
                  <a:pt x="3182619" y="1714593"/>
                </a:cubicBezTo>
                <a:lnTo>
                  <a:pt x="2836577" y="1714593"/>
                </a:lnTo>
                <a:lnTo>
                  <a:pt x="2836577" y="4121330"/>
                </a:lnTo>
                <a:cubicBezTo>
                  <a:pt x="2836577" y="4250935"/>
                  <a:pt x="2731512" y="4356000"/>
                  <a:pt x="2601907" y="4356000"/>
                </a:cubicBezTo>
                <a:lnTo>
                  <a:pt x="234670" y="4356000"/>
                </a:lnTo>
                <a:cubicBezTo>
                  <a:pt x="105065" y="4356000"/>
                  <a:pt x="0" y="4250935"/>
                  <a:pt x="0" y="4121330"/>
                </a:cubicBezTo>
                <a:lnTo>
                  <a:pt x="0" y="234670"/>
                </a:lnTo>
                <a:cubicBezTo>
                  <a:pt x="0" y="105065"/>
                  <a:pt x="105065" y="0"/>
                  <a:pt x="234670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BFD1F7-AAB3-44AF-81EB-E174AF8ADA18}"/>
              </a:ext>
            </a:extLst>
          </p:cNvPr>
          <p:cNvSpPr txBox="1"/>
          <p:nvPr/>
        </p:nvSpPr>
        <p:spPr>
          <a:xfrm>
            <a:off x="1991890" y="3284827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2C2C08-28FA-4322-A4C8-BEA5685710CB}"/>
              </a:ext>
            </a:extLst>
          </p:cNvPr>
          <p:cNvSpPr txBox="1"/>
          <p:nvPr/>
        </p:nvSpPr>
        <p:spPr>
          <a:xfrm>
            <a:off x="3555978" y="293668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9E5DDB-22A4-420A-B528-3F7E49518254}"/>
              </a:ext>
            </a:extLst>
          </p:cNvPr>
          <p:cNvSpPr txBox="1"/>
          <p:nvPr/>
        </p:nvSpPr>
        <p:spPr>
          <a:xfrm>
            <a:off x="5479982" y="2587557"/>
            <a:ext cx="793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3"/>
                </a:solidFill>
                <a:cs typeface="B Nazanin" panose="00000400000000000000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611FA8-B705-428E-89D8-26C17E470DAC}"/>
              </a:ext>
            </a:extLst>
          </p:cNvPr>
          <p:cNvSpPr txBox="1"/>
          <p:nvPr/>
        </p:nvSpPr>
        <p:spPr>
          <a:xfrm>
            <a:off x="7773642" y="2239412"/>
            <a:ext cx="793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04</a:t>
            </a:r>
            <a:endParaRPr lang="ko-KR" altLang="en-US" sz="3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172581-012F-4EE9-827B-FFA4ACD92674}"/>
              </a:ext>
            </a:extLst>
          </p:cNvPr>
          <p:cNvSpPr txBox="1"/>
          <p:nvPr/>
        </p:nvSpPr>
        <p:spPr>
          <a:xfrm>
            <a:off x="10427228" y="1892247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5"/>
                </a:solidFill>
                <a:cs typeface="B Nazanin" panose="00000400000000000000" pitchFamily="2" charset="-78"/>
              </a:rPr>
              <a:t>05</a:t>
            </a:r>
            <a:endParaRPr lang="ko-KR" altLang="en-US" sz="3600" b="1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5">
            <a:extLst>
              <a:ext uri="{FF2B5EF4-FFF2-40B4-BE49-F238E27FC236}">
                <a16:creationId xmlns:a16="http://schemas.microsoft.com/office/drawing/2014/main" id="{2FF3D8EE-E95B-4746-BF3B-D1A076EFF29F}"/>
              </a:ext>
            </a:extLst>
          </p:cNvPr>
          <p:cNvSpPr/>
          <p:nvPr/>
        </p:nvSpPr>
        <p:spPr>
          <a:xfrm rot="14270044">
            <a:off x="4928214" y="5345819"/>
            <a:ext cx="483690" cy="503852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Isosceles Triangle 22">
            <a:extLst>
              <a:ext uri="{FF2B5EF4-FFF2-40B4-BE49-F238E27FC236}">
                <a16:creationId xmlns:a16="http://schemas.microsoft.com/office/drawing/2014/main" id="{892D2EBA-0CC6-42A7-809F-5D227436164E}"/>
              </a:ext>
            </a:extLst>
          </p:cNvPr>
          <p:cNvSpPr/>
          <p:nvPr/>
        </p:nvSpPr>
        <p:spPr>
          <a:xfrm rot="19800000">
            <a:off x="6962894" y="5317587"/>
            <a:ext cx="560414" cy="560321"/>
          </a:xfrm>
          <a:custGeom>
            <a:avLst/>
            <a:gdLst/>
            <a:ahLst/>
            <a:cxnLst/>
            <a:rect l="l" t="t" r="r" b="b"/>
            <a:pathLst>
              <a:path w="3948369" h="3947711">
                <a:moveTo>
                  <a:pt x="1024184" y="1327019"/>
                </a:moveTo>
                <a:cubicBezTo>
                  <a:pt x="953964" y="1286477"/>
                  <a:pt x="864174" y="1310536"/>
                  <a:pt x="823632" y="1380756"/>
                </a:cubicBezTo>
                <a:cubicBezTo>
                  <a:pt x="783091" y="1450976"/>
                  <a:pt x="807150" y="1540767"/>
                  <a:pt x="877370" y="1581308"/>
                </a:cubicBezTo>
                <a:cubicBezTo>
                  <a:pt x="947590" y="1621850"/>
                  <a:pt x="1037380" y="1597790"/>
                  <a:pt x="1077922" y="1527570"/>
                </a:cubicBezTo>
                <a:cubicBezTo>
                  <a:pt x="1118463" y="1457350"/>
                  <a:pt x="1094404" y="1367560"/>
                  <a:pt x="1024184" y="1327019"/>
                </a:cubicBezTo>
                <a:close/>
                <a:moveTo>
                  <a:pt x="3610643" y="2228121"/>
                </a:moveTo>
                <a:cubicBezTo>
                  <a:pt x="3600833" y="2220477"/>
                  <a:pt x="3589363" y="2214630"/>
                  <a:pt x="3576595" y="2211209"/>
                </a:cubicBezTo>
                <a:cubicBezTo>
                  <a:pt x="3525522" y="2197524"/>
                  <a:pt x="3473024" y="2227833"/>
                  <a:pt x="3459339" y="2278906"/>
                </a:cubicBezTo>
                <a:cubicBezTo>
                  <a:pt x="3445654" y="2329979"/>
                  <a:pt x="3475964" y="2382476"/>
                  <a:pt x="3527037" y="2396161"/>
                </a:cubicBezTo>
                <a:cubicBezTo>
                  <a:pt x="3578110" y="2409846"/>
                  <a:pt x="3630607" y="2379537"/>
                  <a:pt x="3644292" y="2328464"/>
                </a:cubicBezTo>
                <a:cubicBezTo>
                  <a:pt x="3654556" y="2290159"/>
                  <a:pt x="3640073" y="2251053"/>
                  <a:pt x="3610643" y="2228121"/>
                </a:cubicBezTo>
                <a:close/>
                <a:moveTo>
                  <a:pt x="3948369" y="2177025"/>
                </a:moveTo>
                <a:lnTo>
                  <a:pt x="3902391" y="2247588"/>
                </a:lnTo>
                <a:cubicBezTo>
                  <a:pt x="3840166" y="2207044"/>
                  <a:pt x="3769677" y="2184131"/>
                  <a:pt x="3697935" y="2180296"/>
                </a:cubicBezTo>
                <a:cubicBezTo>
                  <a:pt x="3737123" y="2226403"/>
                  <a:pt x="3753617" y="2290363"/>
                  <a:pt x="3736768" y="2353243"/>
                </a:cubicBezTo>
                <a:cubicBezTo>
                  <a:pt x="3709398" y="2455390"/>
                  <a:pt x="3604404" y="2516008"/>
                  <a:pt x="3502258" y="2488638"/>
                </a:cubicBezTo>
                <a:cubicBezTo>
                  <a:pt x="3400111" y="2461268"/>
                  <a:pt x="3339493" y="2356274"/>
                  <a:pt x="3366863" y="2254127"/>
                </a:cubicBezTo>
                <a:cubicBezTo>
                  <a:pt x="3381032" y="2201247"/>
                  <a:pt x="3416004" y="2159497"/>
                  <a:pt x="3460818" y="2135698"/>
                </a:cubicBezTo>
                <a:cubicBezTo>
                  <a:pt x="3436032" y="2129730"/>
                  <a:pt x="3409996" y="2129302"/>
                  <a:pt x="3383900" y="2133133"/>
                </a:cubicBezTo>
                <a:cubicBezTo>
                  <a:pt x="3331988" y="2140756"/>
                  <a:pt x="3285146" y="2164460"/>
                  <a:pt x="3249703" y="2200200"/>
                </a:cubicBezTo>
                <a:cubicBezTo>
                  <a:pt x="3299772" y="2410806"/>
                  <a:pt x="3262997" y="2663063"/>
                  <a:pt x="3111944" y="2983361"/>
                </a:cubicBezTo>
                <a:cubicBezTo>
                  <a:pt x="2900481" y="3337269"/>
                  <a:pt x="2604169" y="3479398"/>
                  <a:pt x="2264290" y="3473876"/>
                </a:cubicBezTo>
                <a:lnTo>
                  <a:pt x="1854414" y="3947711"/>
                </a:lnTo>
                <a:lnTo>
                  <a:pt x="1615515" y="3809782"/>
                </a:lnTo>
                <a:lnTo>
                  <a:pt x="1764774" y="3379707"/>
                </a:lnTo>
                <a:cubicBezTo>
                  <a:pt x="1587770" y="3319643"/>
                  <a:pt x="1405350" y="3232972"/>
                  <a:pt x="1221865" y="3127037"/>
                </a:cubicBezTo>
                <a:cubicBezTo>
                  <a:pt x="1120271" y="3068382"/>
                  <a:pt x="1025311" y="3004264"/>
                  <a:pt x="938291" y="2935309"/>
                </a:cubicBezTo>
                <a:lnTo>
                  <a:pt x="509476" y="3157353"/>
                </a:lnTo>
                <a:lnTo>
                  <a:pt x="247593" y="2999226"/>
                </a:lnTo>
                <a:lnTo>
                  <a:pt x="599626" y="2603610"/>
                </a:lnTo>
                <a:cubicBezTo>
                  <a:pt x="384783" y="2338553"/>
                  <a:pt x="289709" y="2193107"/>
                  <a:pt x="174176" y="1843897"/>
                </a:cubicBezTo>
                <a:lnTo>
                  <a:pt x="0" y="1381252"/>
                </a:lnTo>
                <a:lnTo>
                  <a:pt x="107522" y="1111013"/>
                </a:lnTo>
                <a:cubicBezTo>
                  <a:pt x="159316" y="1021302"/>
                  <a:pt x="259400" y="1099908"/>
                  <a:pt x="349113" y="1151702"/>
                </a:cubicBezTo>
                <a:lnTo>
                  <a:pt x="486246" y="1217020"/>
                </a:lnTo>
                <a:cubicBezTo>
                  <a:pt x="628225" y="1148493"/>
                  <a:pt x="768311" y="1094036"/>
                  <a:pt x="908721" y="1057007"/>
                </a:cubicBezTo>
                <a:cubicBezTo>
                  <a:pt x="1011476" y="947354"/>
                  <a:pt x="1021990" y="857768"/>
                  <a:pt x="976491" y="611195"/>
                </a:cubicBezTo>
                <a:cubicBezTo>
                  <a:pt x="1335325" y="817429"/>
                  <a:pt x="1326102" y="899150"/>
                  <a:pt x="1389221" y="1007976"/>
                </a:cubicBezTo>
                <a:cubicBezTo>
                  <a:pt x="1615807" y="1002289"/>
                  <a:pt x="1836555" y="1044211"/>
                  <a:pt x="2066828" y="1133629"/>
                </a:cubicBezTo>
                <a:cubicBezTo>
                  <a:pt x="2047082" y="1203277"/>
                  <a:pt x="2048342" y="1275855"/>
                  <a:pt x="2067080" y="1343672"/>
                </a:cubicBezTo>
                <a:cubicBezTo>
                  <a:pt x="2009772" y="1325329"/>
                  <a:pt x="1950048" y="1312156"/>
                  <a:pt x="1888409" y="1302802"/>
                </a:cubicBezTo>
                <a:lnTo>
                  <a:pt x="1831983" y="1466454"/>
                </a:lnTo>
                <a:cubicBezTo>
                  <a:pt x="2171713" y="1545279"/>
                  <a:pt x="2334158" y="1639067"/>
                  <a:pt x="2533793" y="1871644"/>
                </a:cubicBezTo>
                <a:lnTo>
                  <a:pt x="2655130" y="1752801"/>
                </a:lnTo>
                <a:cubicBezTo>
                  <a:pt x="2623271" y="1710443"/>
                  <a:pt x="2589631" y="1671169"/>
                  <a:pt x="2553401" y="1635762"/>
                </a:cubicBezTo>
                <a:cubicBezTo>
                  <a:pt x="2626342" y="1620812"/>
                  <a:pt x="2694472" y="1585039"/>
                  <a:pt x="2748239" y="1530606"/>
                </a:cubicBezTo>
                <a:cubicBezTo>
                  <a:pt x="2959801" y="1699876"/>
                  <a:pt x="3152007" y="1908367"/>
                  <a:pt x="3223775" y="2111154"/>
                </a:cubicBezTo>
                <a:cubicBezTo>
                  <a:pt x="3265103" y="2076949"/>
                  <a:pt x="3316077" y="2055387"/>
                  <a:pt x="3371292" y="2047279"/>
                </a:cubicBezTo>
                <a:cubicBezTo>
                  <a:pt x="3454199" y="2035105"/>
                  <a:pt x="3536665" y="2054733"/>
                  <a:pt x="3603728" y="2099347"/>
                </a:cubicBezTo>
                <a:cubicBezTo>
                  <a:pt x="3679156" y="2088543"/>
                  <a:pt x="3756158" y="2095770"/>
                  <a:pt x="3828792" y="2119628"/>
                </a:cubicBezTo>
                <a:cubicBezTo>
                  <a:pt x="3870454" y="2133311"/>
                  <a:pt x="3910678" y="2152466"/>
                  <a:pt x="3948369" y="2177025"/>
                </a:cubicBezTo>
                <a:close/>
                <a:moveTo>
                  <a:pt x="2661401" y="883270"/>
                </a:moveTo>
                <a:cubicBezTo>
                  <a:pt x="2838812" y="985699"/>
                  <a:pt x="2899598" y="1212554"/>
                  <a:pt x="2797170" y="1389966"/>
                </a:cubicBezTo>
                <a:cubicBezTo>
                  <a:pt x="2694741" y="1567377"/>
                  <a:pt x="2467885" y="1628163"/>
                  <a:pt x="2290474" y="1525735"/>
                </a:cubicBezTo>
                <a:cubicBezTo>
                  <a:pt x="2113063" y="1423306"/>
                  <a:pt x="2052277" y="1196450"/>
                  <a:pt x="2154705" y="1019039"/>
                </a:cubicBezTo>
                <a:cubicBezTo>
                  <a:pt x="2257134" y="841627"/>
                  <a:pt x="2483990" y="780842"/>
                  <a:pt x="2661401" y="883270"/>
                </a:cubicBezTo>
                <a:close/>
                <a:moveTo>
                  <a:pt x="2494139" y="49756"/>
                </a:moveTo>
                <a:cubicBezTo>
                  <a:pt x="2671551" y="152184"/>
                  <a:pt x="2732337" y="379040"/>
                  <a:pt x="2629908" y="556451"/>
                </a:cubicBezTo>
                <a:cubicBezTo>
                  <a:pt x="2527480" y="733863"/>
                  <a:pt x="2300624" y="794648"/>
                  <a:pt x="2123212" y="692220"/>
                </a:cubicBezTo>
                <a:cubicBezTo>
                  <a:pt x="1945801" y="589791"/>
                  <a:pt x="1885015" y="362936"/>
                  <a:pt x="1987444" y="185524"/>
                </a:cubicBezTo>
                <a:cubicBezTo>
                  <a:pt x="2089872" y="8113"/>
                  <a:pt x="2316728" y="-52673"/>
                  <a:pt x="2494139" y="497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BECD204D-B605-4342-BD6B-2DB137F9DBD5}"/>
              </a:ext>
            </a:extLst>
          </p:cNvPr>
          <p:cNvSpPr/>
          <p:nvPr/>
        </p:nvSpPr>
        <p:spPr>
          <a:xfrm rot="20700000">
            <a:off x="9316628" y="5377098"/>
            <a:ext cx="503514" cy="441294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6" name="Donut 15">
            <a:extLst>
              <a:ext uri="{FF2B5EF4-FFF2-40B4-BE49-F238E27FC236}">
                <a16:creationId xmlns:a16="http://schemas.microsoft.com/office/drawing/2014/main" id="{68265A40-F5D4-452B-9635-CA4381CE9F32}"/>
              </a:ext>
            </a:extLst>
          </p:cNvPr>
          <p:cNvSpPr/>
          <p:nvPr/>
        </p:nvSpPr>
        <p:spPr>
          <a:xfrm>
            <a:off x="3219974" y="5375719"/>
            <a:ext cx="447165" cy="444052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Rounded Rectangle 24">
            <a:extLst>
              <a:ext uri="{FF2B5EF4-FFF2-40B4-BE49-F238E27FC236}">
                <a16:creationId xmlns:a16="http://schemas.microsoft.com/office/drawing/2014/main" id="{5A5B9A5E-EEDF-4AD5-A869-04CF9B8EC82E}"/>
              </a:ext>
            </a:extLst>
          </p:cNvPr>
          <p:cNvSpPr/>
          <p:nvPr/>
        </p:nvSpPr>
        <p:spPr>
          <a:xfrm>
            <a:off x="1534406" y="5423066"/>
            <a:ext cx="451522" cy="349363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Group 18">
            <a:extLst>
              <a:ext uri="{FF2B5EF4-FFF2-40B4-BE49-F238E27FC236}">
                <a16:creationId xmlns:a16="http://schemas.microsoft.com/office/drawing/2014/main" id="{7205A1E7-2DFF-408B-9946-97A0DEBFFC41}"/>
              </a:ext>
            </a:extLst>
          </p:cNvPr>
          <p:cNvGrpSpPr/>
          <p:nvPr/>
        </p:nvGrpSpPr>
        <p:grpSpPr>
          <a:xfrm>
            <a:off x="1092479" y="3848632"/>
            <a:ext cx="1335377" cy="1177245"/>
            <a:chOff x="2551705" y="4283314"/>
            <a:chExt cx="1028825" cy="117724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561890C-184E-49E1-865D-82BE626BB696}"/>
                </a:ext>
              </a:extLst>
            </p:cNvPr>
            <p:cNvSpPr txBox="1"/>
            <p:nvPr/>
          </p:nvSpPr>
          <p:spPr>
            <a:xfrm>
              <a:off x="2551706" y="4560313"/>
              <a:ext cx="1028824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8EA5E84-92E1-4B9C-8E60-56443DCE098A}"/>
                </a:ext>
              </a:extLst>
            </p:cNvPr>
            <p:cNvSpPr txBox="1"/>
            <p:nvPr/>
          </p:nvSpPr>
          <p:spPr>
            <a:xfrm>
              <a:off x="2551705" y="4283314"/>
              <a:ext cx="10288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E14A8FB2-4FA4-4203-AE70-AD479DDA4075}"/>
              </a:ext>
            </a:extLst>
          </p:cNvPr>
          <p:cNvGrpSpPr/>
          <p:nvPr/>
        </p:nvGrpSpPr>
        <p:grpSpPr>
          <a:xfrm>
            <a:off x="2937843" y="3377159"/>
            <a:ext cx="1099135" cy="1249053"/>
            <a:chOff x="2539453" y="4142257"/>
            <a:chExt cx="1041077" cy="124905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FB72E60-4B29-4A6C-9EF0-8CEAB2AD5EBF}"/>
                </a:ext>
              </a:extLst>
            </p:cNvPr>
            <p:cNvSpPr txBox="1"/>
            <p:nvPr/>
          </p:nvSpPr>
          <p:spPr>
            <a:xfrm>
              <a:off x="2551706" y="4560313"/>
              <a:ext cx="10288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ABAF97C-6614-4362-8B59-71D4C2A0098C}"/>
                </a:ext>
              </a:extLst>
            </p:cNvPr>
            <p:cNvSpPr txBox="1"/>
            <p:nvPr/>
          </p:nvSpPr>
          <p:spPr>
            <a:xfrm>
              <a:off x="2539453" y="4142257"/>
              <a:ext cx="10288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>
            <a:extLst>
              <a:ext uri="{FF2B5EF4-FFF2-40B4-BE49-F238E27FC236}">
                <a16:creationId xmlns:a16="http://schemas.microsoft.com/office/drawing/2014/main" id="{15F599E9-68C5-4F50-A61F-DDA4BFF59DF2}"/>
              </a:ext>
            </a:extLst>
          </p:cNvPr>
          <p:cNvGrpSpPr/>
          <p:nvPr/>
        </p:nvGrpSpPr>
        <p:grpSpPr>
          <a:xfrm>
            <a:off x="4537326" y="3158610"/>
            <a:ext cx="1265464" cy="1731243"/>
            <a:chOff x="2551705" y="4283314"/>
            <a:chExt cx="1202715" cy="173124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E41DB1C-2C0B-4591-9259-12789FD56AD3}"/>
                </a:ext>
              </a:extLst>
            </p:cNvPr>
            <p:cNvSpPr txBox="1"/>
            <p:nvPr/>
          </p:nvSpPr>
          <p:spPr>
            <a:xfrm>
              <a:off x="2551706" y="4560313"/>
              <a:ext cx="1202714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65C18CF-DF41-40FC-AA47-0456B3AC2766}"/>
                </a:ext>
              </a:extLst>
            </p:cNvPr>
            <p:cNvSpPr txBox="1"/>
            <p:nvPr/>
          </p:nvSpPr>
          <p:spPr>
            <a:xfrm>
              <a:off x="2551705" y="4283314"/>
              <a:ext cx="12027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>
            <a:extLst>
              <a:ext uri="{FF2B5EF4-FFF2-40B4-BE49-F238E27FC236}">
                <a16:creationId xmlns:a16="http://schemas.microsoft.com/office/drawing/2014/main" id="{1828E9A4-2F3E-442E-BE72-7F0D3803AAF1}"/>
              </a:ext>
            </a:extLst>
          </p:cNvPr>
          <p:cNvGrpSpPr/>
          <p:nvPr/>
        </p:nvGrpSpPr>
        <p:grpSpPr>
          <a:xfrm>
            <a:off x="6515568" y="2799006"/>
            <a:ext cx="1455064" cy="1754327"/>
            <a:chOff x="2551705" y="4283314"/>
            <a:chExt cx="1273222" cy="175432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A94C3F4-EC78-412A-92D5-9E7C582031D0}"/>
                </a:ext>
              </a:extLst>
            </p:cNvPr>
            <p:cNvSpPr txBox="1"/>
            <p:nvPr/>
          </p:nvSpPr>
          <p:spPr>
            <a:xfrm>
              <a:off x="2551706" y="4560313"/>
              <a:ext cx="1273221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A9D83D4-5B54-4E77-80BB-1E2C18F9C7C0}"/>
                </a:ext>
              </a:extLst>
            </p:cNvPr>
            <p:cNvSpPr txBox="1"/>
            <p:nvPr/>
          </p:nvSpPr>
          <p:spPr>
            <a:xfrm>
              <a:off x="2551705" y="4283314"/>
              <a:ext cx="12732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30">
            <a:extLst>
              <a:ext uri="{FF2B5EF4-FFF2-40B4-BE49-F238E27FC236}">
                <a16:creationId xmlns:a16="http://schemas.microsoft.com/office/drawing/2014/main" id="{17030153-61C4-488B-9E36-4683B69A0B49}"/>
              </a:ext>
            </a:extLst>
          </p:cNvPr>
          <p:cNvGrpSpPr/>
          <p:nvPr/>
        </p:nvGrpSpPr>
        <p:grpSpPr>
          <a:xfrm>
            <a:off x="8772855" y="2458693"/>
            <a:ext cx="1840023" cy="2585323"/>
            <a:chOff x="2476534" y="5068551"/>
            <a:chExt cx="1382196" cy="258532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E9410BF-F39F-47C6-BF01-333256B3FBFF}"/>
                </a:ext>
              </a:extLst>
            </p:cNvPr>
            <p:cNvSpPr txBox="1"/>
            <p:nvPr/>
          </p:nvSpPr>
          <p:spPr>
            <a:xfrm>
              <a:off x="2476535" y="5345550"/>
              <a:ext cx="1382195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A0FFC92-FA9D-4810-BC48-19A134F1B14E}"/>
                </a:ext>
              </a:extLst>
            </p:cNvPr>
            <p:cNvSpPr txBox="1"/>
            <p:nvPr/>
          </p:nvSpPr>
          <p:spPr>
            <a:xfrm>
              <a:off x="2476534" y="5068551"/>
              <a:ext cx="13821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8D208A5C-646E-409A-85E0-621D1C935CC7}"/>
              </a:ext>
            </a:extLst>
          </p:cNvPr>
          <p:cNvGrpSpPr/>
          <p:nvPr/>
        </p:nvGrpSpPr>
        <p:grpSpPr>
          <a:xfrm>
            <a:off x="859014" y="1608870"/>
            <a:ext cx="2352903" cy="1099865"/>
            <a:chOff x="2240344" y="1686690"/>
            <a:chExt cx="2352903" cy="1099865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D5207DF-4A7D-4CA3-96E5-795624F807D8}"/>
                </a:ext>
              </a:extLst>
            </p:cNvPr>
            <p:cNvSpPr txBox="1"/>
            <p:nvPr/>
          </p:nvSpPr>
          <p:spPr>
            <a:xfrm>
              <a:off x="2240344" y="1955558"/>
              <a:ext cx="23529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BAD42C6-4EB6-4D25-8FDE-C9FD657D4A4B}"/>
                </a:ext>
              </a:extLst>
            </p:cNvPr>
            <p:cNvSpPr txBox="1"/>
            <p:nvPr/>
          </p:nvSpPr>
          <p:spPr>
            <a:xfrm>
              <a:off x="2240344" y="1686690"/>
              <a:ext cx="23529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9C179534-9256-481D-98A9-A5565BAAA037}"/>
              </a:ext>
            </a:extLst>
          </p:cNvPr>
          <p:cNvSpPr/>
          <p:nvPr/>
        </p:nvSpPr>
        <p:spPr>
          <a:xfrm>
            <a:off x="217715" y="211182"/>
            <a:ext cx="11747862" cy="643563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426089" y="756151"/>
            <a:ext cx="286575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latin typeface="+mj-lt"/>
                <a:cs typeface="B Nazanin" panose="00000400000000000000" pitchFamily="2" charset="-78"/>
              </a:rPr>
              <a:t>سبک ستون</a:t>
            </a:r>
            <a:endParaRPr lang="ko-KR" altLang="en-US" sz="5400" dirty="0"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51017AF-729E-44B5-B7C9-D4ECF36295C9}"/>
              </a:ext>
            </a:extLst>
          </p:cNvPr>
          <p:cNvGrpSpPr/>
          <p:nvPr/>
        </p:nvGrpSpPr>
        <p:grpSpPr>
          <a:xfrm>
            <a:off x="6091646" y="1540311"/>
            <a:ext cx="5474708" cy="4846250"/>
            <a:chOff x="1657924" y="1357882"/>
            <a:chExt cx="2835932" cy="48462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E229108-2E02-45AD-B1A3-E8E9B931E5DB}"/>
                </a:ext>
              </a:extLst>
            </p:cNvPr>
            <p:cNvSpPr txBox="1"/>
            <p:nvPr/>
          </p:nvSpPr>
          <p:spPr>
            <a:xfrm>
              <a:off x="1657924" y="1864482"/>
              <a:ext cx="2835932" cy="4339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ctr"/>
              <a:endParaRPr lang="fa-IR" altLang="ko-KR" sz="1200" dirty="0">
                <a:cs typeface="B Nazanin" panose="00000400000000000000" pitchFamily="2" charset="-78"/>
              </a:endParaRPr>
            </a:p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</a:p>
            <a:p>
              <a:pPr algn="ctr"/>
              <a:endParaRPr lang="fa-IR" altLang="ko-KR" sz="1200" dirty="0">
                <a:cs typeface="B Nazanin" panose="00000400000000000000" pitchFamily="2" charset="-78"/>
              </a:endParaRPr>
            </a:p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</a:p>
            <a:p>
              <a:pPr algn="ctr"/>
              <a:endParaRPr lang="fa-IR" altLang="ko-KR" sz="1200" dirty="0">
                <a:cs typeface="B Nazanin" panose="00000400000000000000" pitchFamily="2" charset="-78"/>
              </a:endParaRPr>
            </a:p>
            <a:p>
              <a:pPr algn="ctr"/>
              <a:r>
                <a:rPr lang="fa-IR" altLang="ko-KR" sz="1200" dirty="0">
                  <a:cs typeface="B Nazanin" panose="00000400000000000000" pitchFamily="2" charset="-78"/>
                </a:rPr>
                <a:t>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22922F6-58AD-4FCD-8F19-F3D676CC8FBE}"/>
                </a:ext>
              </a:extLst>
            </p:cNvPr>
            <p:cNvSpPr txBox="1"/>
            <p:nvPr/>
          </p:nvSpPr>
          <p:spPr>
            <a:xfrm>
              <a:off x="1657924" y="1357882"/>
              <a:ext cx="2835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2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2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A222A0ED-92DD-4B01-BD71-8029159E096A}"/>
              </a:ext>
            </a:extLst>
          </p:cNvPr>
          <p:cNvGrpSpPr/>
          <p:nvPr/>
        </p:nvGrpSpPr>
        <p:grpSpPr>
          <a:xfrm>
            <a:off x="8023558" y="645207"/>
            <a:ext cx="1610884" cy="867584"/>
            <a:chOff x="4267596" y="2538419"/>
            <a:chExt cx="3848798" cy="2072872"/>
          </a:xfrm>
          <a:solidFill>
            <a:schemeClr val="accent1"/>
          </a:solidFill>
        </p:grpSpPr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CB843B1F-DA24-4C73-9E76-1BE48C434F9F}"/>
                </a:ext>
              </a:extLst>
            </p:cNvPr>
            <p:cNvSpPr/>
            <p:nvPr/>
          </p:nvSpPr>
          <p:spPr>
            <a:xfrm>
              <a:off x="6785260" y="2568777"/>
              <a:ext cx="1331134" cy="2032989"/>
            </a:xfrm>
            <a:custGeom>
              <a:avLst/>
              <a:gdLst>
                <a:gd name="connsiteX0" fmla="*/ 490384 w 1331134"/>
                <a:gd name="connsiteY0" fmla="*/ 489761 h 2032989"/>
                <a:gd name="connsiteX1" fmla="*/ 845700 w 1331134"/>
                <a:gd name="connsiteY1" fmla="*/ 489761 h 2032989"/>
                <a:gd name="connsiteX2" fmla="*/ 927551 w 1331134"/>
                <a:gd name="connsiteY2" fmla="*/ 544016 h 2032989"/>
                <a:gd name="connsiteX3" fmla="*/ 927631 w 1331134"/>
                <a:gd name="connsiteY3" fmla="*/ 544409 h 2032989"/>
                <a:gd name="connsiteX4" fmla="*/ 931117 w 1331134"/>
                <a:gd name="connsiteY4" fmla="*/ 547612 h 2032989"/>
                <a:gd name="connsiteX5" fmla="*/ 1318663 w 1331134"/>
                <a:gd name="connsiteY5" fmla="*/ 1080822 h 2032989"/>
                <a:gd name="connsiteX6" fmla="*/ 1304245 w 1331134"/>
                <a:gd name="connsiteY6" fmla="*/ 1171957 h 2032989"/>
                <a:gd name="connsiteX7" fmla="*/ 1304246 w 1331134"/>
                <a:gd name="connsiteY7" fmla="*/ 1171958 h 2032989"/>
                <a:gd name="connsiteX8" fmla="*/ 1213111 w 1331134"/>
                <a:gd name="connsiteY8" fmla="*/ 1157540 h 2032989"/>
                <a:gd name="connsiteX9" fmla="*/ 944828 w 1331134"/>
                <a:gd name="connsiteY9" fmla="*/ 788421 h 2032989"/>
                <a:gd name="connsiteX10" fmla="*/ 1062249 w 1331134"/>
                <a:gd name="connsiteY10" fmla="*/ 1490170 h 2032989"/>
                <a:gd name="connsiteX11" fmla="*/ 869307 w 1331134"/>
                <a:gd name="connsiteY11" fmla="*/ 1490170 h 2032989"/>
                <a:gd name="connsiteX12" fmla="*/ 869307 w 1331134"/>
                <a:gd name="connsiteY12" fmla="*/ 1949353 h 2032989"/>
                <a:gd name="connsiteX13" fmla="*/ 785671 w 1331134"/>
                <a:gd name="connsiteY13" fmla="*/ 2032989 h 2032989"/>
                <a:gd name="connsiteX14" fmla="*/ 702035 w 1331134"/>
                <a:gd name="connsiteY14" fmla="*/ 1949353 h 2032989"/>
                <a:gd name="connsiteX15" fmla="*/ 702035 w 1331134"/>
                <a:gd name="connsiteY15" fmla="*/ 1490170 h 2032989"/>
                <a:gd name="connsiteX16" fmla="*/ 615585 w 1331134"/>
                <a:gd name="connsiteY16" fmla="*/ 1490170 h 2032989"/>
                <a:gd name="connsiteX17" fmla="*/ 615585 w 1331134"/>
                <a:gd name="connsiteY17" fmla="*/ 1949353 h 2032989"/>
                <a:gd name="connsiteX18" fmla="*/ 531949 w 1331134"/>
                <a:gd name="connsiteY18" fmla="*/ 2032989 h 2032989"/>
                <a:gd name="connsiteX19" fmla="*/ 448313 w 1331134"/>
                <a:gd name="connsiteY19" fmla="*/ 1949353 h 2032989"/>
                <a:gd name="connsiteX20" fmla="*/ 448313 w 1331134"/>
                <a:gd name="connsiteY20" fmla="*/ 1490170 h 2032989"/>
                <a:gd name="connsiteX21" fmla="*/ 276875 w 1331134"/>
                <a:gd name="connsiteY21" fmla="*/ 1490170 h 2032989"/>
                <a:gd name="connsiteX22" fmla="*/ 396699 w 1331134"/>
                <a:gd name="connsiteY22" fmla="*/ 774058 h 2032989"/>
                <a:gd name="connsiteX23" fmla="*/ 118023 w 1331134"/>
                <a:gd name="connsiteY23" fmla="*/ 1157477 h 2032989"/>
                <a:gd name="connsiteX24" fmla="*/ 26888 w 1331134"/>
                <a:gd name="connsiteY24" fmla="*/ 1171895 h 2032989"/>
                <a:gd name="connsiteX25" fmla="*/ 26889 w 1331134"/>
                <a:gd name="connsiteY25" fmla="*/ 1171894 h 2032989"/>
                <a:gd name="connsiteX26" fmla="*/ 12471 w 1331134"/>
                <a:gd name="connsiteY26" fmla="*/ 1080759 h 2032989"/>
                <a:gd name="connsiteX27" fmla="*/ 400017 w 1331134"/>
                <a:gd name="connsiteY27" fmla="*/ 547549 h 2032989"/>
                <a:gd name="connsiteX28" fmla="*/ 416134 w 1331134"/>
                <a:gd name="connsiteY28" fmla="*/ 532742 h 2032989"/>
                <a:gd name="connsiteX29" fmla="*/ 427570 w 1331134"/>
                <a:gd name="connsiteY29" fmla="*/ 515779 h 2032989"/>
                <a:gd name="connsiteX30" fmla="*/ 490384 w 1331134"/>
                <a:gd name="connsiteY30" fmla="*/ 489761 h 2032989"/>
                <a:gd name="connsiteX31" fmla="*/ 667983 w 1331134"/>
                <a:gd name="connsiteY31" fmla="*/ 0 h 2032989"/>
                <a:gd name="connsiteX32" fmla="*/ 887999 w 1331134"/>
                <a:gd name="connsiteY32" fmla="*/ 220016 h 2032989"/>
                <a:gd name="connsiteX33" fmla="*/ 667983 w 1331134"/>
                <a:gd name="connsiteY33" fmla="*/ 440032 h 2032989"/>
                <a:gd name="connsiteX34" fmla="*/ 447967 w 1331134"/>
                <a:gd name="connsiteY34" fmla="*/ 220016 h 2032989"/>
                <a:gd name="connsiteX35" fmla="*/ 667983 w 1331134"/>
                <a:gd name="connsiteY35" fmla="*/ 0 h 203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331134" h="2032989">
                  <a:moveTo>
                    <a:pt x="490384" y="489761"/>
                  </a:moveTo>
                  <a:lnTo>
                    <a:pt x="845700" y="489761"/>
                  </a:lnTo>
                  <a:cubicBezTo>
                    <a:pt x="882496" y="489761"/>
                    <a:pt x="914066" y="512132"/>
                    <a:pt x="927551" y="544016"/>
                  </a:cubicBezTo>
                  <a:lnTo>
                    <a:pt x="927631" y="544409"/>
                  </a:lnTo>
                  <a:lnTo>
                    <a:pt x="931117" y="547612"/>
                  </a:lnTo>
                  <a:lnTo>
                    <a:pt x="1318663" y="1080822"/>
                  </a:lnTo>
                  <a:cubicBezTo>
                    <a:pt x="1339848" y="1109969"/>
                    <a:pt x="1333392" y="1150772"/>
                    <a:pt x="1304245" y="1171957"/>
                  </a:cubicBezTo>
                  <a:lnTo>
                    <a:pt x="1304246" y="1171958"/>
                  </a:lnTo>
                  <a:cubicBezTo>
                    <a:pt x="1275099" y="1193142"/>
                    <a:pt x="1234296" y="1186687"/>
                    <a:pt x="1213111" y="1157540"/>
                  </a:cubicBezTo>
                  <a:lnTo>
                    <a:pt x="944828" y="788421"/>
                  </a:lnTo>
                  <a:lnTo>
                    <a:pt x="1062249" y="1490170"/>
                  </a:lnTo>
                  <a:lnTo>
                    <a:pt x="869307" y="1490170"/>
                  </a:lnTo>
                  <a:lnTo>
                    <a:pt x="869307" y="1949353"/>
                  </a:lnTo>
                  <a:cubicBezTo>
                    <a:pt x="869307" y="1995544"/>
                    <a:pt x="831862" y="2032989"/>
                    <a:pt x="785671" y="2032989"/>
                  </a:cubicBezTo>
                  <a:cubicBezTo>
                    <a:pt x="739480" y="2032989"/>
                    <a:pt x="702035" y="1995544"/>
                    <a:pt x="702035" y="1949353"/>
                  </a:cubicBezTo>
                  <a:lnTo>
                    <a:pt x="702035" y="1490170"/>
                  </a:lnTo>
                  <a:lnTo>
                    <a:pt x="615585" y="1490170"/>
                  </a:lnTo>
                  <a:lnTo>
                    <a:pt x="615585" y="1949353"/>
                  </a:lnTo>
                  <a:cubicBezTo>
                    <a:pt x="615585" y="1995544"/>
                    <a:pt x="578140" y="2032989"/>
                    <a:pt x="531949" y="2032989"/>
                  </a:cubicBezTo>
                  <a:cubicBezTo>
                    <a:pt x="485758" y="2032989"/>
                    <a:pt x="448313" y="1995544"/>
                    <a:pt x="448313" y="1949353"/>
                  </a:cubicBezTo>
                  <a:lnTo>
                    <a:pt x="448313" y="1490170"/>
                  </a:lnTo>
                  <a:lnTo>
                    <a:pt x="276875" y="1490170"/>
                  </a:lnTo>
                  <a:lnTo>
                    <a:pt x="396699" y="774058"/>
                  </a:lnTo>
                  <a:lnTo>
                    <a:pt x="118023" y="1157477"/>
                  </a:lnTo>
                  <a:cubicBezTo>
                    <a:pt x="96838" y="1186624"/>
                    <a:pt x="56035" y="1193079"/>
                    <a:pt x="26888" y="1171895"/>
                  </a:cubicBezTo>
                  <a:lnTo>
                    <a:pt x="26889" y="1171894"/>
                  </a:lnTo>
                  <a:cubicBezTo>
                    <a:pt x="-2258" y="1150709"/>
                    <a:pt x="-8714" y="1109906"/>
                    <a:pt x="12471" y="1080759"/>
                  </a:cubicBezTo>
                  <a:lnTo>
                    <a:pt x="400017" y="547549"/>
                  </a:lnTo>
                  <a:lnTo>
                    <a:pt x="416134" y="532742"/>
                  </a:lnTo>
                  <a:lnTo>
                    <a:pt x="427570" y="515779"/>
                  </a:lnTo>
                  <a:cubicBezTo>
                    <a:pt x="443646" y="499704"/>
                    <a:pt x="465854" y="489761"/>
                    <a:pt x="490384" y="489761"/>
                  </a:cubicBezTo>
                  <a:close/>
                  <a:moveTo>
                    <a:pt x="667983" y="0"/>
                  </a:moveTo>
                  <a:cubicBezTo>
                    <a:pt x="789494" y="0"/>
                    <a:pt x="887999" y="98505"/>
                    <a:pt x="887999" y="220016"/>
                  </a:cubicBezTo>
                  <a:cubicBezTo>
                    <a:pt x="887999" y="341527"/>
                    <a:pt x="789494" y="440032"/>
                    <a:pt x="667983" y="440032"/>
                  </a:cubicBezTo>
                  <a:cubicBezTo>
                    <a:pt x="546472" y="440032"/>
                    <a:pt x="447967" y="341527"/>
                    <a:pt x="447967" y="220016"/>
                  </a:cubicBezTo>
                  <a:cubicBezTo>
                    <a:pt x="447967" y="98505"/>
                    <a:pt x="546472" y="0"/>
                    <a:pt x="667983" y="0"/>
                  </a:cubicBezTo>
                  <a:close/>
                </a:path>
              </a:pathLst>
            </a:custGeom>
            <a:grpFill/>
            <a:ln w="668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2F1EB43E-9D9E-43AA-870A-C3B14271FCAB}"/>
                </a:ext>
              </a:extLst>
            </p:cNvPr>
            <p:cNvSpPr/>
            <p:nvPr/>
          </p:nvSpPr>
          <p:spPr>
            <a:xfrm rot="18786466">
              <a:off x="5309457" y="3509128"/>
              <a:ext cx="905823" cy="1009484"/>
            </a:xfrm>
            <a:custGeom>
              <a:avLst/>
              <a:gdLst>
                <a:gd name="connsiteX0" fmla="*/ 520250 w 905823"/>
                <a:gd name="connsiteY0" fmla="*/ 22937 h 1009484"/>
                <a:gd name="connsiteX1" fmla="*/ 532016 w 905823"/>
                <a:gd name="connsiteY1" fmla="*/ 45038 h 1009484"/>
                <a:gd name="connsiteX2" fmla="*/ 607213 w 905823"/>
                <a:gd name="connsiteY2" fmla="*/ 297014 h 1009484"/>
                <a:gd name="connsiteX3" fmla="*/ 612927 w 905823"/>
                <a:gd name="connsiteY3" fmla="*/ 301087 h 1009484"/>
                <a:gd name="connsiteX4" fmla="*/ 745042 w 905823"/>
                <a:gd name="connsiteY4" fmla="*/ 442230 h 1009484"/>
                <a:gd name="connsiteX5" fmla="*/ 758062 w 905823"/>
                <a:gd name="connsiteY5" fmla="*/ 476855 h 1009484"/>
                <a:gd name="connsiteX6" fmla="*/ 756584 w 905823"/>
                <a:gd name="connsiteY6" fmla="*/ 480114 h 1009484"/>
                <a:gd name="connsiteX7" fmla="*/ 756687 w 905823"/>
                <a:gd name="connsiteY7" fmla="*/ 480267 h 1009484"/>
                <a:gd name="connsiteX8" fmla="*/ 761643 w 905823"/>
                <a:gd name="connsiteY8" fmla="*/ 504811 h 1009484"/>
                <a:gd name="connsiteX9" fmla="*/ 761643 w 905823"/>
                <a:gd name="connsiteY9" fmla="*/ 808354 h 1009484"/>
                <a:gd name="connsiteX10" fmla="*/ 698589 w 905823"/>
                <a:gd name="connsiteY10" fmla="*/ 871408 h 1009484"/>
                <a:gd name="connsiteX11" fmla="*/ 635535 w 905823"/>
                <a:gd name="connsiteY11" fmla="*/ 808354 h 1009484"/>
                <a:gd name="connsiteX12" fmla="*/ 635535 w 905823"/>
                <a:gd name="connsiteY12" fmla="*/ 625967 h 1009484"/>
                <a:gd name="connsiteX13" fmla="*/ 392922 w 905823"/>
                <a:gd name="connsiteY13" fmla="*/ 933213 h 1009484"/>
                <a:gd name="connsiteX14" fmla="*/ 321182 w 905823"/>
                <a:gd name="connsiteY14" fmla="*/ 856571 h 1009484"/>
                <a:gd name="connsiteX15" fmla="*/ 170943 w 905823"/>
                <a:gd name="connsiteY15" fmla="*/ 997201 h 1009484"/>
                <a:gd name="connsiteX16" fmla="*/ 106623 w 905823"/>
                <a:gd name="connsiteY16" fmla="*/ 995076 h 1009484"/>
                <a:gd name="connsiteX17" fmla="*/ 108748 w 905823"/>
                <a:gd name="connsiteY17" fmla="*/ 930756 h 1009484"/>
                <a:gd name="connsiteX18" fmla="*/ 258987 w 905823"/>
                <a:gd name="connsiteY18" fmla="*/ 790126 h 1009484"/>
                <a:gd name="connsiteX19" fmla="*/ 226842 w 905823"/>
                <a:gd name="connsiteY19" fmla="*/ 755785 h 1009484"/>
                <a:gd name="connsiteX20" fmla="*/ 76603 w 905823"/>
                <a:gd name="connsiteY20" fmla="*/ 896414 h 1009484"/>
                <a:gd name="connsiteX21" fmla="*/ 12283 w 905823"/>
                <a:gd name="connsiteY21" fmla="*/ 894289 h 1009484"/>
                <a:gd name="connsiteX22" fmla="*/ 14408 w 905823"/>
                <a:gd name="connsiteY22" fmla="*/ 829969 h 1009484"/>
                <a:gd name="connsiteX23" fmla="*/ 164647 w 905823"/>
                <a:gd name="connsiteY23" fmla="*/ 689340 h 1009484"/>
                <a:gd name="connsiteX24" fmla="*/ 100902 w 905823"/>
                <a:gd name="connsiteY24" fmla="*/ 621239 h 1009484"/>
                <a:gd name="connsiteX25" fmla="*/ 474879 w 905823"/>
                <a:gd name="connsiteY25" fmla="*/ 364102 h 1009484"/>
                <a:gd name="connsiteX26" fmla="*/ 491099 w 905823"/>
                <a:gd name="connsiteY26" fmla="*/ 348919 h 1009484"/>
                <a:gd name="connsiteX27" fmla="*/ 411175 w 905823"/>
                <a:gd name="connsiteY27" fmla="*/ 81101 h 1009484"/>
                <a:gd name="connsiteX28" fmla="*/ 453564 w 905823"/>
                <a:gd name="connsiteY28" fmla="*/ 2649 h 1009484"/>
                <a:gd name="connsiteX29" fmla="*/ 520250 w 905823"/>
                <a:gd name="connsiteY29" fmla="*/ 22937 h 1009484"/>
                <a:gd name="connsiteX30" fmla="*/ 873510 w 905823"/>
                <a:gd name="connsiteY30" fmla="*/ 189531 h 1009484"/>
                <a:gd name="connsiteX31" fmla="*/ 867920 w 905823"/>
                <a:gd name="connsiteY31" fmla="*/ 358734 h 1009484"/>
                <a:gd name="connsiteX32" fmla="*/ 698716 w 905823"/>
                <a:gd name="connsiteY32" fmla="*/ 353144 h 1009484"/>
                <a:gd name="connsiteX33" fmla="*/ 704307 w 905823"/>
                <a:gd name="connsiteY33" fmla="*/ 183941 h 1009484"/>
                <a:gd name="connsiteX34" fmla="*/ 873510 w 905823"/>
                <a:gd name="connsiteY34" fmla="*/ 189531 h 100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05823" h="1009484">
                  <a:moveTo>
                    <a:pt x="520250" y="22937"/>
                  </a:moveTo>
                  <a:cubicBezTo>
                    <a:pt x="525464" y="29253"/>
                    <a:pt x="529527" y="36696"/>
                    <a:pt x="532016" y="45038"/>
                  </a:cubicBezTo>
                  <a:lnTo>
                    <a:pt x="607213" y="297014"/>
                  </a:lnTo>
                  <a:lnTo>
                    <a:pt x="612927" y="301087"/>
                  </a:lnTo>
                  <a:lnTo>
                    <a:pt x="745042" y="442230"/>
                  </a:lnTo>
                  <a:cubicBezTo>
                    <a:pt x="754163" y="451974"/>
                    <a:pt x="758471" y="464493"/>
                    <a:pt x="758062" y="476855"/>
                  </a:cubicBezTo>
                  <a:lnTo>
                    <a:pt x="756584" y="480114"/>
                  </a:lnTo>
                  <a:lnTo>
                    <a:pt x="756687" y="480267"/>
                  </a:lnTo>
                  <a:cubicBezTo>
                    <a:pt x="759878" y="487811"/>
                    <a:pt x="761643" y="496105"/>
                    <a:pt x="761643" y="504811"/>
                  </a:cubicBezTo>
                  <a:lnTo>
                    <a:pt x="761643" y="808354"/>
                  </a:lnTo>
                  <a:cubicBezTo>
                    <a:pt x="761643" y="843178"/>
                    <a:pt x="733413" y="871408"/>
                    <a:pt x="698589" y="871408"/>
                  </a:cubicBezTo>
                  <a:cubicBezTo>
                    <a:pt x="663765" y="871408"/>
                    <a:pt x="635535" y="843178"/>
                    <a:pt x="635535" y="808354"/>
                  </a:cubicBezTo>
                  <a:lnTo>
                    <a:pt x="635535" y="625967"/>
                  </a:lnTo>
                  <a:lnTo>
                    <a:pt x="392922" y="933213"/>
                  </a:lnTo>
                  <a:lnTo>
                    <a:pt x="321182" y="856571"/>
                  </a:lnTo>
                  <a:lnTo>
                    <a:pt x="170943" y="997201"/>
                  </a:lnTo>
                  <a:cubicBezTo>
                    <a:pt x="152595" y="1014375"/>
                    <a:pt x="123797" y="1013424"/>
                    <a:pt x="106623" y="995076"/>
                  </a:cubicBezTo>
                  <a:cubicBezTo>
                    <a:pt x="89448" y="976727"/>
                    <a:pt x="90400" y="947930"/>
                    <a:pt x="108748" y="930756"/>
                  </a:cubicBezTo>
                  <a:lnTo>
                    <a:pt x="258987" y="790126"/>
                  </a:lnTo>
                  <a:lnTo>
                    <a:pt x="226842" y="755785"/>
                  </a:lnTo>
                  <a:lnTo>
                    <a:pt x="76603" y="896414"/>
                  </a:lnTo>
                  <a:cubicBezTo>
                    <a:pt x="58255" y="913589"/>
                    <a:pt x="29458" y="912638"/>
                    <a:pt x="12283" y="894289"/>
                  </a:cubicBezTo>
                  <a:cubicBezTo>
                    <a:pt x="-4891" y="875941"/>
                    <a:pt x="-3940" y="847144"/>
                    <a:pt x="14408" y="829969"/>
                  </a:cubicBezTo>
                  <a:lnTo>
                    <a:pt x="164647" y="689340"/>
                  </a:lnTo>
                  <a:lnTo>
                    <a:pt x="100902" y="621239"/>
                  </a:lnTo>
                  <a:lnTo>
                    <a:pt x="474879" y="364102"/>
                  </a:lnTo>
                  <a:lnTo>
                    <a:pt x="491099" y="348919"/>
                  </a:lnTo>
                  <a:lnTo>
                    <a:pt x="411175" y="81101"/>
                  </a:lnTo>
                  <a:cubicBezTo>
                    <a:pt x="401216" y="47731"/>
                    <a:pt x="420195" y="12607"/>
                    <a:pt x="453564" y="2649"/>
                  </a:cubicBezTo>
                  <a:cubicBezTo>
                    <a:pt x="478592" y="-4820"/>
                    <a:pt x="504606" y="3988"/>
                    <a:pt x="520250" y="22937"/>
                  </a:cubicBezTo>
                  <a:close/>
                  <a:moveTo>
                    <a:pt x="873510" y="189531"/>
                  </a:moveTo>
                  <a:cubicBezTo>
                    <a:pt x="918690" y="237799"/>
                    <a:pt x="916187" y="313554"/>
                    <a:pt x="867920" y="358734"/>
                  </a:cubicBezTo>
                  <a:cubicBezTo>
                    <a:pt x="819652" y="403915"/>
                    <a:pt x="743897" y="401412"/>
                    <a:pt x="698716" y="353144"/>
                  </a:cubicBezTo>
                  <a:cubicBezTo>
                    <a:pt x="653536" y="304876"/>
                    <a:pt x="656039" y="229122"/>
                    <a:pt x="704307" y="183941"/>
                  </a:cubicBezTo>
                  <a:cubicBezTo>
                    <a:pt x="752574" y="138761"/>
                    <a:pt x="828329" y="141263"/>
                    <a:pt x="873510" y="189531"/>
                  </a:cubicBezTo>
                  <a:close/>
                </a:path>
              </a:pathLst>
            </a:custGeom>
            <a:grpFill/>
            <a:ln w="668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2E7F80D8-9E05-49D9-8EB9-0ACE85F4287C}"/>
                </a:ext>
              </a:extLst>
            </p:cNvPr>
            <p:cNvSpPr/>
            <p:nvPr/>
          </p:nvSpPr>
          <p:spPr>
            <a:xfrm>
              <a:off x="6121718" y="3442688"/>
              <a:ext cx="756138" cy="1150128"/>
            </a:xfrm>
            <a:custGeom>
              <a:avLst/>
              <a:gdLst>
                <a:gd name="connsiteX0" fmla="*/ 703646 w 756138"/>
                <a:gd name="connsiteY0" fmla="*/ 231767 h 1150128"/>
                <a:gd name="connsiteX1" fmla="*/ 740100 w 756138"/>
                <a:gd name="connsiteY1" fmla="*/ 245573 h 1150128"/>
                <a:gd name="connsiteX2" fmla="*/ 742308 w 756138"/>
                <a:gd name="connsiteY2" fmla="*/ 317565 h 1150128"/>
                <a:gd name="connsiteX3" fmla="*/ 631935 w 756138"/>
                <a:gd name="connsiteY3" fmla="*/ 434922 h 1150128"/>
                <a:gd name="connsiteX4" fmla="*/ 596397 w 756138"/>
                <a:gd name="connsiteY4" fmla="*/ 450936 h 1150128"/>
                <a:gd name="connsiteX5" fmla="*/ 579375 w 756138"/>
                <a:gd name="connsiteY5" fmla="*/ 444490 h 1150128"/>
                <a:gd name="connsiteX6" fmla="*/ 555940 w 756138"/>
                <a:gd name="connsiteY6" fmla="*/ 442342 h 1150128"/>
                <a:gd name="connsiteX7" fmla="*/ 475242 w 756138"/>
                <a:gd name="connsiteY7" fmla="*/ 399911 h 1150128"/>
                <a:gd name="connsiteX8" fmla="*/ 475242 w 756138"/>
                <a:gd name="connsiteY8" fmla="*/ 640649 h 1150128"/>
                <a:gd name="connsiteX9" fmla="*/ 476465 w 756138"/>
                <a:gd name="connsiteY9" fmla="*/ 643939 h 1150128"/>
                <a:gd name="connsiteX10" fmla="*/ 545057 w 756138"/>
                <a:gd name="connsiteY10" fmla="*/ 1078096 h 1150128"/>
                <a:gd name="connsiteX11" fmla="*/ 493241 w 756138"/>
                <a:gd name="connsiteY11" fmla="*/ 1149356 h 1150128"/>
                <a:gd name="connsiteX12" fmla="*/ 421981 w 756138"/>
                <a:gd name="connsiteY12" fmla="*/ 1097540 h 1150128"/>
                <a:gd name="connsiteX13" fmla="*/ 363824 w 756138"/>
                <a:gd name="connsiteY13" fmla="*/ 729427 h 1150128"/>
                <a:gd name="connsiteX14" fmla="*/ 302844 w 756138"/>
                <a:gd name="connsiteY14" fmla="*/ 729427 h 1150128"/>
                <a:gd name="connsiteX15" fmla="*/ 244686 w 756138"/>
                <a:gd name="connsiteY15" fmla="*/ 1097540 h 1150128"/>
                <a:gd name="connsiteX16" fmla="*/ 173426 w 756138"/>
                <a:gd name="connsiteY16" fmla="*/ 1149356 h 1150128"/>
                <a:gd name="connsiteX17" fmla="*/ 121610 w 756138"/>
                <a:gd name="connsiteY17" fmla="*/ 1078096 h 1150128"/>
                <a:gd name="connsiteX18" fmla="*/ 182740 w 756138"/>
                <a:gd name="connsiteY18" fmla="*/ 691167 h 1150128"/>
                <a:gd name="connsiteX19" fmla="*/ 180549 w 756138"/>
                <a:gd name="connsiteY19" fmla="*/ 680311 h 1150128"/>
                <a:gd name="connsiteX20" fmla="*/ 180549 w 756138"/>
                <a:gd name="connsiteY20" fmla="*/ 503991 h 1150128"/>
                <a:gd name="connsiteX21" fmla="*/ 94681 w 756138"/>
                <a:gd name="connsiteY21" fmla="*/ 648008 h 1150128"/>
                <a:gd name="connsiteX22" fmla="*/ 24855 w 756138"/>
                <a:gd name="connsiteY22" fmla="*/ 665671 h 1150128"/>
                <a:gd name="connsiteX23" fmla="*/ 24856 w 756138"/>
                <a:gd name="connsiteY23" fmla="*/ 665670 h 1150128"/>
                <a:gd name="connsiteX24" fmla="*/ 7193 w 756138"/>
                <a:gd name="connsiteY24" fmla="*/ 595844 h 1150128"/>
                <a:gd name="connsiteX25" fmla="*/ 178625 w 756138"/>
                <a:gd name="connsiteY25" fmla="*/ 308316 h 1150128"/>
                <a:gd name="connsiteX26" fmla="*/ 183645 w 756138"/>
                <a:gd name="connsiteY26" fmla="*/ 304575 h 1150128"/>
                <a:gd name="connsiteX27" fmla="*/ 184409 w 756138"/>
                <a:gd name="connsiteY27" fmla="*/ 300795 h 1150128"/>
                <a:gd name="connsiteX28" fmla="*/ 229665 w 756138"/>
                <a:gd name="connsiteY28" fmla="*/ 270797 h 1150128"/>
                <a:gd name="connsiteX29" fmla="*/ 426126 w 756138"/>
                <a:gd name="connsiteY29" fmla="*/ 270797 h 1150128"/>
                <a:gd name="connsiteX30" fmla="*/ 436168 w 756138"/>
                <a:gd name="connsiteY30" fmla="*/ 274957 h 1150128"/>
                <a:gd name="connsiteX31" fmla="*/ 460750 w 756138"/>
                <a:gd name="connsiteY31" fmla="*/ 277209 h 1150128"/>
                <a:gd name="connsiteX32" fmla="*/ 580977 w 756138"/>
                <a:gd name="connsiteY32" fmla="*/ 340426 h 1150128"/>
                <a:gd name="connsiteX33" fmla="*/ 668108 w 756138"/>
                <a:gd name="connsiteY33" fmla="*/ 247781 h 1150128"/>
                <a:gd name="connsiteX34" fmla="*/ 703646 w 756138"/>
                <a:gd name="connsiteY34" fmla="*/ 231767 h 1150128"/>
                <a:gd name="connsiteX35" fmla="*/ 327862 w 756138"/>
                <a:gd name="connsiteY35" fmla="*/ 0 h 1150128"/>
                <a:gd name="connsiteX36" fmla="*/ 449512 w 756138"/>
                <a:gd name="connsiteY36" fmla="*/ 121651 h 1150128"/>
                <a:gd name="connsiteX37" fmla="*/ 327862 w 756138"/>
                <a:gd name="connsiteY37" fmla="*/ 243302 h 1150128"/>
                <a:gd name="connsiteX38" fmla="*/ 206212 w 756138"/>
                <a:gd name="connsiteY38" fmla="*/ 121651 h 1150128"/>
                <a:gd name="connsiteX39" fmla="*/ 327862 w 756138"/>
                <a:gd name="connsiteY39" fmla="*/ 0 h 11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756138" h="1150128">
                  <a:moveTo>
                    <a:pt x="703646" y="231767"/>
                  </a:moveTo>
                  <a:cubicBezTo>
                    <a:pt x="716674" y="231367"/>
                    <a:pt x="729855" y="235938"/>
                    <a:pt x="740100" y="245573"/>
                  </a:cubicBezTo>
                  <a:cubicBezTo>
                    <a:pt x="760590" y="264843"/>
                    <a:pt x="761578" y="297075"/>
                    <a:pt x="742308" y="317565"/>
                  </a:cubicBezTo>
                  <a:cubicBezTo>
                    <a:pt x="705517" y="356684"/>
                    <a:pt x="668726" y="395802"/>
                    <a:pt x="631935" y="434922"/>
                  </a:cubicBezTo>
                  <a:cubicBezTo>
                    <a:pt x="622300" y="445167"/>
                    <a:pt x="609424" y="450537"/>
                    <a:pt x="596397" y="450936"/>
                  </a:cubicBezTo>
                  <a:lnTo>
                    <a:pt x="579375" y="444490"/>
                  </a:lnTo>
                  <a:lnTo>
                    <a:pt x="555940" y="442342"/>
                  </a:lnTo>
                  <a:lnTo>
                    <a:pt x="475242" y="399911"/>
                  </a:lnTo>
                  <a:lnTo>
                    <a:pt x="475242" y="640649"/>
                  </a:lnTo>
                  <a:lnTo>
                    <a:pt x="476465" y="643939"/>
                  </a:lnTo>
                  <a:lnTo>
                    <a:pt x="545057" y="1078096"/>
                  </a:lnTo>
                  <a:cubicBezTo>
                    <a:pt x="550426" y="1112082"/>
                    <a:pt x="527228" y="1143986"/>
                    <a:pt x="493241" y="1149356"/>
                  </a:cubicBezTo>
                  <a:cubicBezTo>
                    <a:pt x="459255" y="1154725"/>
                    <a:pt x="427351" y="1131526"/>
                    <a:pt x="421981" y="1097540"/>
                  </a:cubicBezTo>
                  <a:lnTo>
                    <a:pt x="363824" y="729427"/>
                  </a:lnTo>
                  <a:lnTo>
                    <a:pt x="302844" y="729427"/>
                  </a:lnTo>
                  <a:lnTo>
                    <a:pt x="244686" y="1097540"/>
                  </a:lnTo>
                  <a:cubicBezTo>
                    <a:pt x="239317" y="1131526"/>
                    <a:pt x="207413" y="1154725"/>
                    <a:pt x="173426" y="1149356"/>
                  </a:cubicBezTo>
                  <a:cubicBezTo>
                    <a:pt x="139439" y="1143986"/>
                    <a:pt x="116241" y="1112082"/>
                    <a:pt x="121610" y="1078096"/>
                  </a:cubicBezTo>
                  <a:lnTo>
                    <a:pt x="182740" y="691167"/>
                  </a:lnTo>
                  <a:lnTo>
                    <a:pt x="180549" y="680311"/>
                  </a:lnTo>
                  <a:lnTo>
                    <a:pt x="180549" y="503991"/>
                  </a:lnTo>
                  <a:lnTo>
                    <a:pt x="94681" y="648008"/>
                  </a:lnTo>
                  <a:cubicBezTo>
                    <a:pt x="80276" y="672167"/>
                    <a:pt x="49014" y="680075"/>
                    <a:pt x="24855" y="665671"/>
                  </a:cubicBezTo>
                  <a:lnTo>
                    <a:pt x="24856" y="665670"/>
                  </a:lnTo>
                  <a:cubicBezTo>
                    <a:pt x="696" y="651266"/>
                    <a:pt x="-7212" y="620003"/>
                    <a:pt x="7193" y="595844"/>
                  </a:cubicBezTo>
                  <a:lnTo>
                    <a:pt x="178625" y="308316"/>
                  </a:lnTo>
                  <a:lnTo>
                    <a:pt x="183645" y="304575"/>
                  </a:lnTo>
                  <a:lnTo>
                    <a:pt x="184409" y="300795"/>
                  </a:lnTo>
                  <a:cubicBezTo>
                    <a:pt x="191865" y="283167"/>
                    <a:pt x="209321" y="270797"/>
                    <a:pt x="229665" y="270797"/>
                  </a:cubicBezTo>
                  <a:lnTo>
                    <a:pt x="426126" y="270797"/>
                  </a:lnTo>
                  <a:lnTo>
                    <a:pt x="436168" y="274957"/>
                  </a:lnTo>
                  <a:lnTo>
                    <a:pt x="460750" y="277209"/>
                  </a:lnTo>
                  <a:lnTo>
                    <a:pt x="580977" y="340426"/>
                  </a:lnTo>
                  <a:lnTo>
                    <a:pt x="668108" y="247781"/>
                  </a:lnTo>
                  <a:cubicBezTo>
                    <a:pt x="677743" y="237536"/>
                    <a:pt x="690618" y="232166"/>
                    <a:pt x="703646" y="231767"/>
                  </a:cubicBezTo>
                  <a:close/>
                  <a:moveTo>
                    <a:pt x="327862" y="0"/>
                  </a:moveTo>
                  <a:cubicBezTo>
                    <a:pt x="395047" y="0"/>
                    <a:pt x="449512" y="54465"/>
                    <a:pt x="449512" y="121651"/>
                  </a:cubicBezTo>
                  <a:cubicBezTo>
                    <a:pt x="449512" y="188837"/>
                    <a:pt x="395047" y="243302"/>
                    <a:pt x="327862" y="243302"/>
                  </a:cubicBezTo>
                  <a:cubicBezTo>
                    <a:pt x="260677" y="243302"/>
                    <a:pt x="206212" y="188837"/>
                    <a:pt x="206212" y="121651"/>
                  </a:cubicBezTo>
                  <a:cubicBezTo>
                    <a:pt x="206212" y="54465"/>
                    <a:pt x="260677" y="0"/>
                    <a:pt x="327862" y="0"/>
                  </a:cubicBezTo>
                  <a:close/>
                </a:path>
              </a:pathLst>
            </a:custGeom>
            <a:grpFill/>
            <a:ln w="668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ko-KR" altLang="en-US" dirty="0">
                <a:cs typeface="B Nazanin" panose="00000400000000000000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48FDC19F-3F8B-4898-B6F0-A47A5444D32C}"/>
                </a:ext>
              </a:extLst>
            </p:cNvPr>
            <p:cNvSpPr/>
            <p:nvPr/>
          </p:nvSpPr>
          <p:spPr>
            <a:xfrm rot="21207485">
              <a:off x="4267596" y="2538419"/>
              <a:ext cx="1179231" cy="2072872"/>
            </a:xfrm>
            <a:custGeom>
              <a:avLst/>
              <a:gdLst>
                <a:gd name="connsiteX0" fmla="*/ 489510 w 1179231"/>
                <a:gd name="connsiteY0" fmla="*/ 467977 h 2072872"/>
                <a:gd name="connsiteX1" fmla="*/ 831997 w 1179231"/>
                <a:gd name="connsiteY1" fmla="*/ 507252 h 2072872"/>
                <a:gd name="connsiteX2" fmla="*/ 889667 w 1179231"/>
                <a:gd name="connsiteY2" fmla="*/ 539274 h 2072872"/>
                <a:gd name="connsiteX3" fmla="*/ 891784 w 1179231"/>
                <a:gd name="connsiteY3" fmla="*/ 543351 h 2072872"/>
                <a:gd name="connsiteX4" fmla="*/ 896055 w 1179231"/>
                <a:gd name="connsiteY4" fmla="*/ 545994 h 2072872"/>
                <a:gd name="connsiteX5" fmla="*/ 916077 w 1179231"/>
                <a:gd name="connsiteY5" fmla="*/ 573881 h 2072872"/>
                <a:gd name="connsiteX6" fmla="*/ 1171574 w 1179231"/>
                <a:gd name="connsiteY6" fmla="*/ 1140728 h 2072872"/>
                <a:gd name="connsiteX7" fmla="*/ 1128281 w 1179231"/>
                <a:gd name="connsiteY7" fmla="*/ 1255072 h 2072872"/>
                <a:gd name="connsiteX8" fmla="*/ 1128283 w 1179231"/>
                <a:gd name="connsiteY8" fmla="*/ 1255072 h 2072872"/>
                <a:gd name="connsiteX9" fmla="*/ 1013940 w 1179231"/>
                <a:gd name="connsiteY9" fmla="*/ 1211780 h 2072872"/>
                <a:gd name="connsiteX10" fmla="*/ 873648 w 1179231"/>
                <a:gd name="connsiteY10" fmla="*/ 900528 h 2072872"/>
                <a:gd name="connsiteX11" fmla="*/ 839326 w 1179231"/>
                <a:gd name="connsiteY11" fmla="*/ 1199820 h 2072872"/>
                <a:gd name="connsiteX12" fmla="*/ 839325 w 1179231"/>
                <a:gd name="connsiteY12" fmla="*/ 1960194 h 2072872"/>
                <a:gd name="connsiteX13" fmla="*/ 726647 w 1179231"/>
                <a:gd name="connsiteY13" fmla="*/ 2072872 h 2072872"/>
                <a:gd name="connsiteX14" fmla="*/ 726648 w 1179231"/>
                <a:gd name="connsiteY14" fmla="*/ 2072871 h 2072872"/>
                <a:gd name="connsiteX15" fmla="*/ 613970 w 1179231"/>
                <a:gd name="connsiteY15" fmla="*/ 1960193 h 2072872"/>
                <a:gd name="connsiteX16" fmla="*/ 613970 w 1179231"/>
                <a:gd name="connsiteY16" fmla="*/ 1281464 h 2072872"/>
                <a:gd name="connsiteX17" fmla="*/ 532651 w 1179231"/>
                <a:gd name="connsiteY17" fmla="*/ 1272139 h 2072872"/>
                <a:gd name="connsiteX18" fmla="*/ 379003 w 1179231"/>
                <a:gd name="connsiteY18" fmla="*/ 1933246 h 2072872"/>
                <a:gd name="connsiteX19" fmla="*/ 243743 w 1179231"/>
                <a:gd name="connsiteY19" fmla="*/ 2017491 h 2072872"/>
                <a:gd name="connsiteX20" fmla="*/ 243744 w 1179231"/>
                <a:gd name="connsiteY20" fmla="*/ 2017492 h 2072872"/>
                <a:gd name="connsiteX21" fmla="*/ 159499 w 1179231"/>
                <a:gd name="connsiteY21" fmla="*/ 1882232 h 2072872"/>
                <a:gd name="connsiteX22" fmla="*/ 324260 w 1179231"/>
                <a:gd name="connsiteY22" fmla="*/ 1173301 h 2072872"/>
                <a:gd name="connsiteX23" fmla="*/ 323244 w 1179231"/>
                <a:gd name="connsiteY23" fmla="*/ 1161375 h 2072872"/>
                <a:gd name="connsiteX24" fmla="*/ 359173 w 1179231"/>
                <a:gd name="connsiteY24" fmla="*/ 848067 h 2072872"/>
                <a:gd name="connsiteX25" fmla="*/ 155186 w 1179231"/>
                <a:gd name="connsiteY25" fmla="*/ 1115387 h 2072872"/>
                <a:gd name="connsiteX26" fmla="*/ 34011 w 1179231"/>
                <a:gd name="connsiteY26" fmla="*/ 1131670 h 2072872"/>
                <a:gd name="connsiteX27" fmla="*/ 34013 w 1179231"/>
                <a:gd name="connsiteY27" fmla="*/ 1131670 h 2072872"/>
                <a:gd name="connsiteX28" fmla="*/ 17729 w 1179231"/>
                <a:gd name="connsiteY28" fmla="*/ 1010495 h 2072872"/>
                <a:gd name="connsiteX29" fmla="*/ 391870 w 1179231"/>
                <a:gd name="connsiteY29" fmla="*/ 520191 h 2072872"/>
                <a:gd name="connsiteX30" fmla="*/ 412160 w 1179231"/>
                <a:gd name="connsiteY30" fmla="*/ 502403 h 2072872"/>
                <a:gd name="connsiteX31" fmla="*/ 426089 w 1179231"/>
                <a:gd name="connsiteY31" fmla="*/ 486112 h 2072872"/>
                <a:gd name="connsiteX32" fmla="*/ 489510 w 1179231"/>
                <a:gd name="connsiteY32" fmla="*/ 467977 h 2072872"/>
                <a:gd name="connsiteX33" fmla="*/ 720120 w 1179231"/>
                <a:gd name="connsiteY33" fmla="*/ 1452 h 2072872"/>
                <a:gd name="connsiteX34" fmla="*/ 913637 w 1179231"/>
                <a:gd name="connsiteY34" fmla="*/ 245101 h 2072872"/>
                <a:gd name="connsiteX35" fmla="*/ 669987 w 1179231"/>
                <a:gd name="connsiteY35" fmla="*/ 438618 h 2072872"/>
                <a:gd name="connsiteX36" fmla="*/ 476470 w 1179231"/>
                <a:gd name="connsiteY36" fmla="*/ 194969 h 2072872"/>
                <a:gd name="connsiteX37" fmla="*/ 720120 w 1179231"/>
                <a:gd name="connsiteY37" fmla="*/ 1452 h 2072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79231" h="2072872">
                  <a:moveTo>
                    <a:pt x="489510" y="467977"/>
                  </a:moveTo>
                  <a:lnTo>
                    <a:pt x="831997" y="507252"/>
                  </a:lnTo>
                  <a:cubicBezTo>
                    <a:pt x="855642" y="509964"/>
                    <a:pt x="875949" y="522002"/>
                    <a:pt x="889667" y="539274"/>
                  </a:cubicBezTo>
                  <a:lnTo>
                    <a:pt x="891784" y="543351"/>
                  </a:lnTo>
                  <a:lnTo>
                    <a:pt x="896055" y="545994"/>
                  </a:lnTo>
                  <a:cubicBezTo>
                    <a:pt x="904293" y="553626"/>
                    <a:pt x="911172" y="562999"/>
                    <a:pt x="916077" y="573881"/>
                  </a:cubicBezTo>
                  <a:lnTo>
                    <a:pt x="1171574" y="1140728"/>
                  </a:lnTo>
                  <a:cubicBezTo>
                    <a:pt x="1191194" y="1184258"/>
                    <a:pt x="1171811" y="1235451"/>
                    <a:pt x="1128281" y="1255072"/>
                  </a:cubicBezTo>
                  <a:lnTo>
                    <a:pt x="1128283" y="1255072"/>
                  </a:lnTo>
                  <a:cubicBezTo>
                    <a:pt x="1084753" y="1274692"/>
                    <a:pt x="1033560" y="1255310"/>
                    <a:pt x="1013940" y="1211780"/>
                  </a:cubicBezTo>
                  <a:lnTo>
                    <a:pt x="873648" y="900528"/>
                  </a:lnTo>
                  <a:lnTo>
                    <a:pt x="839326" y="1199820"/>
                  </a:lnTo>
                  <a:lnTo>
                    <a:pt x="839325" y="1960194"/>
                  </a:lnTo>
                  <a:cubicBezTo>
                    <a:pt x="839325" y="2022424"/>
                    <a:pt x="788877" y="2072872"/>
                    <a:pt x="726647" y="2072872"/>
                  </a:cubicBezTo>
                  <a:lnTo>
                    <a:pt x="726648" y="2072871"/>
                  </a:lnTo>
                  <a:cubicBezTo>
                    <a:pt x="664418" y="2072871"/>
                    <a:pt x="613970" y="2022423"/>
                    <a:pt x="613970" y="1960193"/>
                  </a:cubicBezTo>
                  <a:lnTo>
                    <a:pt x="613970" y="1281464"/>
                  </a:lnTo>
                  <a:lnTo>
                    <a:pt x="532651" y="1272139"/>
                  </a:lnTo>
                  <a:lnTo>
                    <a:pt x="379003" y="1933246"/>
                  </a:lnTo>
                  <a:cubicBezTo>
                    <a:pt x="364916" y="1993860"/>
                    <a:pt x="304357" y="2031578"/>
                    <a:pt x="243743" y="2017491"/>
                  </a:cubicBezTo>
                  <a:lnTo>
                    <a:pt x="243744" y="2017492"/>
                  </a:lnTo>
                  <a:cubicBezTo>
                    <a:pt x="183129" y="2003405"/>
                    <a:pt x="145411" y="1942846"/>
                    <a:pt x="159499" y="1882232"/>
                  </a:cubicBezTo>
                  <a:lnTo>
                    <a:pt x="324260" y="1173301"/>
                  </a:lnTo>
                  <a:lnTo>
                    <a:pt x="323244" y="1161375"/>
                  </a:lnTo>
                  <a:lnTo>
                    <a:pt x="359173" y="848067"/>
                  </a:lnTo>
                  <a:lnTo>
                    <a:pt x="155186" y="1115387"/>
                  </a:lnTo>
                  <a:cubicBezTo>
                    <a:pt x="126221" y="1153345"/>
                    <a:pt x="71969" y="1160635"/>
                    <a:pt x="34011" y="1131670"/>
                  </a:cubicBezTo>
                  <a:lnTo>
                    <a:pt x="34013" y="1131670"/>
                  </a:lnTo>
                  <a:cubicBezTo>
                    <a:pt x="-3946" y="1102705"/>
                    <a:pt x="-11236" y="1048453"/>
                    <a:pt x="17729" y="1010495"/>
                  </a:cubicBezTo>
                  <a:lnTo>
                    <a:pt x="391870" y="520191"/>
                  </a:lnTo>
                  <a:lnTo>
                    <a:pt x="412160" y="502403"/>
                  </a:lnTo>
                  <a:lnTo>
                    <a:pt x="426089" y="486112"/>
                  </a:lnTo>
                  <a:cubicBezTo>
                    <a:pt x="443361" y="472394"/>
                    <a:pt x="465866" y="465265"/>
                    <a:pt x="489510" y="467977"/>
                  </a:cubicBezTo>
                  <a:close/>
                  <a:moveTo>
                    <a:pt x="720120" y="1452"/>
                  </a:moveTo>
                  <a:cubicBezTo>
                    <a:pt x="840840" y="15295"/>
                    <a:pt x="927481" y="124382"/>
                    <a:pt x="913637" y="245101"/>
                  </a:cubicBezTo>
                  <a:cubicBezTo>
                    <a:pt x="899793" y="365821"/>
                    <a:pt x="790707" y="452462"/>
                    <a:pt x="669987" y="438618"/>
                  </a:cubicBezTo>
                  <a:cubicBezTo>
                    <a:pt x="549267" y="424775"/>
                    <a:pt x="462626" y="315688"/>
                    <a:pt x="476470" y="194969"/>
                  </a:cubicBezTo>
                  <a:cubicBezTo>
                    <a:pt x="490314" y="74249"/>
                    <a:pt x="599400" y="-12392"/>
                    <a:pt x="720120" y="1452"/>
                  </a:cubicBezTo>
                  <a:close/>
                </a:path>
              </a:pathLst>
            </a:custGeom>
            <a:grpFill/>
            <a:ln w="668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4" name="하트 13">
            <a:extLst>
              <a:ext uri="{FF2B5EF4-FFF2-40B4-BE49-F238E27FC236}">
                <a16:creationId xmlns:a16="http://schemas.microsoft.com/office/drawing/2014/main" id="{EBB78FD6-19E8-40E6-9093-EE0A62E8BC2B}"/>
              </a:ext>
            </a:extLst>
          </p:cNvPr>
          <p:cNvSpPr/>
          <p:nvPr/>
        </p:nvSpPr>
        <p:spPr>
          <a:xfrm>
            <a:off x="8649183" y="552450"/>
            <a:ext cx="316476" cy="316476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408670" y="669065"/>
            <a:ext cx="38940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B Nazanin" panose="00000400000000000000" pitchFamily="2" charset="-78"/>
              </a:rPr>
              <a:t>سبک ستون ها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385F026D-FF26-403E-88D2-5679265C1354}"/>
              </a:ext>
            </a:extLst>
          </p:cNvPr>
          <p:cNvGrpSpPr/>
          <p:nvPr/>
        </p:nvGrpSpPr>
        <p:grpSpPr>
          <a:xfrm>
            <a:off x="5790063" y="653466"/>
            <a:ext cx="5671778" cy="2829341"/>
            <a:chOff x="656084" y="3396711"/>
            <a:chExt cx="3746765" cy="282934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75BF175-C1A3-4066-8869-3FC251A5F4EE}"/>
                </a:ext>
              </a:extLst>
            </p:cNvPr>
            <p:cNvSpPr txBox="1"/>
            <p:nvPr/>
          </p:nvSpPr>
          <p:spPr>
            <a:xfrm>
              <a:off x="656084" y="3396711"/>
              <a:ext cx="37467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A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1A23BF6-D7E1-4AC0-9BD1-F2ECD38D210C}"/>
                </a:ext>
              </a:extLst>
            </p:cNvPr>
            <p:cNvSpPr txBox="1"/>
            <p:nvPr/>
          </p:nvSpPr>
          <p:spPr>
            <a:xfrm>
              <a:off x="656084" y="3733062"/>
              <a:ext cx="3746765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20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این متن را می توان با متن خود جایگزین کرد.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6">
            <a:extLst>
              <a:ext uri="{FF2B5EF4-FFF2-40B4-BE49-F238E27FC236}">
                <a16:creationId xmlns:a16="http://schemas.microsoft.com/office/drawing/2014/main" id="{B2370FAA-2BAE-497F-9E44-B7CF6F63EB7B}"/>
              </a:ext>
            </a:extLst>
          </p:cNvPr>
          <p:cNvGrpSpPr/>
          <p:nvPr/>
        </p:nvGrpSpPr>
        <p:grpSpPr>
          <a:xfrm>
            <a:off x="5790063" y="3858825"/>
            <a:ext cx="5671778" cy="2898591"/>
            <a:chOff x="5537176" y="3396711"/>
            <a:chExt cx="3746765" cy="28985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8C92E8E-6782-4C60-9FD1-6F2BAFC0AF0B}"/>
                </a:ext>
              </a:extLst>
            </p:cNvPr>
            <p:cNvSpPr txBox="1"/>
            <p:nvPr/>
          </p:nvSpPr>
          <p:spPr>
            <a:xfrm>
              <a:off x="5537176" y="3396711"/>
              <a:ext cx="374676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B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B245A6-7ECD-41D8-B52E-6E87CC2D41CB}"/>
                </a:ext>
              </a:extLst>
            </p:cNvPr>
            <p:cNvSpPr txBox="1"/>
            <p:nvPr/>
          </p:nvSpPr>
          <p:spPr>
            <a:xfrm>
              <a:off x="5537176" y="3733062"/>
              <a:ext cx="3746765" cy="2562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  </a:r>
            </a:p>
            <a:p>
              <a:pPr algn="r" rtl="1">
                <a:lnSpc>
                  <a:spcPct val="150000"/>
                </a:lnSpc>
              </a:pPr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</a:t>
              </a:r>
            </a:p>
            <a:p>
              <a:pPr algn="r" rtl="1">
                <a:lnSpc>
                  <a:spcPct val="150000"/>
                </a:lnSpc>
              </a:pPr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این متن را می توان با متن خود جایگزین کرد.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394D0E61-DB98-4FB8-952D-393A0A10AD85}"/>
              </a:ext>
            </a:extLst>
          </p:cNvPr>
          <p:cNvSpPr/>
          <p:nvPr/>
        </p:nvSpPr>
        <p:spPr>
          <a:xfrm>
            <a:off x="966651" y="5208941"/>
            <a:ext cx="11225350" cy="1235398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30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8" name="Group 5">
            <a:extLst>
              <a:ext uri="{FF2B5EF4-FFF2-40B4-BE49-F238E27FC236}">
                <a16:creationId xmlns:a16="http://schemas.microsoft.com/office/drawing/2014/main" id="{8E8D67EC-5201-4641-AF24-78D1C67685A9}"/>
              </a:ext>
            </a:extLst>
          </p:cNvPr>
          <p:cNvGrpSpPr/>
          <p:nvPr/>
        </p:nvGrpSpPr>
        <p:grpSpPr>
          <a:xfrm>
            <a:off x="4262034" y="5270496"/>
            <a:ext cx="7627126" cy="1133439"/>
            <a:chOff x="3835661" y="2811157"/>
            <a:chExt cx="7627126" cy="113343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F368521-7F4D-4EB3-AEFD-E2ADA82243DB}"/>
                </a:ext>
              </a:extLst>
            </p:cNvPr>
            <p:cNvSpPr txBox="1"/>
            <p:nvPr/>
          </p:nvSpPr>
          <p:spPr>
            <a:xfrm>
              <a:off x="3835661" y="2811157"/>
              <a:ext cx="7607033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000" b="1" spc="300" dirty="0">
                  <a:solidFill>
                    <a:schemeClr val="bg1"/>
                  </a:solidFill>
                  <a:latin typeface="+mj-lt"/>
                  <a:cs typeface="B Nazanin" panose="00000400000000000000" pitchFamily="2" charset="-78"/>
                </a:rPr>
                <a:t>با تشکر از شما دوستان عزیز ... !</a:t>
              </a:r>
              <a:endParaRPr lang="ko-KR" altLang="en-US" sz="4000" b="1" spc="3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8DA0AE-DAB9-41EB-9417-07F8379EDAB9}"/>
                </a:ext>
              </a:extLst>
            </p:cNvPr>
            <p:cNvSpPr txBox="1"/>
            <p:nvPr/>
          </p:nvSpPr>
          <p:spPr>
            <a:xfrm>
              <a:off x="6685691" y="3564940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867" dirty="0">
                  <a:solidFill>
                    <a:schemeClr val="bg1"/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C577945-6C2B-4EBB-B0B3-3A3216965446}"/>
              </a:ext>
            </a:extLst>
          </p:cNvPr>
          <p:cNvGrpSpPr/>
          <p:nvPr/>
        </p:nvGrpSpPr>
        <p:grpSpPr>
          <a:xfrm>
            <a:off x="275243" y="783799"/>
            <a:ext cx="3460267" cy="3326283"/>
            <a:chOff x="2527793" y="130"/>
            <a:chExt cx="7133908" cy="6857680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E2B4718B-1161-428A-8EEA-E70754D93AFC}"/>
                </a:ext>
              </a:extLst>
            </p:cNvPr>
            <p:cNvGrpSpPr/>
            <p:nvPr/>
          </p:nvGrpSpPr>
          <p:grpSpPr>
            <a:xfrm>
              <a:off x="2527793" y="2292744"/>
              <a:ext cx="7133908" cy="4565066"/>
              <a:chOff x="2527793" y="2292744"/>
              <a:chExt cx="7133908" cy="4565066"/>
            </a:xfrm>
          </p:grpSpPr>
          <p:sp>
            <p:nvSpPr>
              <p:cNvPr id="17" name="자유형: 도형 16">
                <a:extLst>
                  <a:ext uri="{FF2B5EF4-FFF2-40B4-BE49-F238E27FC236}">
                    <a16:creationId xmlns:a16="http://schemas.microsoft.com/office/drawing/2014/main" id="{1ADC7A4B-002D-4179-89F2-1296B0354C1E}"/>
                  </a:ext>
                </a:extLst>
              </p:cNvPr>
              <p:cNvSpPr/>
              <p:nvPr/>
            </p:nvSpPr>
            <p:spPr>
              <a:xfrm>
                <a:off x="3878869" y="3934726"/>
                <a:ext cx="5782832" cy="2923084"/>
              </a:xfrm>
              <a:custGeom>
                <a:avLst/>
                <a:gdLst>
                  <a:gd name="connsiteX0" fmla="*/ 5782273 w 5782832"/>
                  <a:gd name="connsiteY0" fmla="*/ 1402767 h 2923084"/>
                  <a:gd name="connsiteX1" fmla="*/ 4961825 w 5782832"/>
                  <a:gd name="connsiteY1" fmla="*/ 1436174 h 2923084"/>
                  <a:gd name="connsiteX2" fmla="*/ 4499419 w 5782832"/>
                  <a:gd name="connsiteY2" fmla="*/ 1447174 h 2923084"/>
                  <a:gd name="connsiteX3" fmla="*/ 2893628 w 5782832"/>
                  <a:gd name="connsiteY3" fmla="*/ 641325 h 2923084"/>
                  <a:gd name="connsiteX4" fmla="*/ 2542377 w 5782832"/>
                  <a:gd name="connsiteY4" fmla="*/ 429949 h 2923084"/>
                  <a:gd name="connsiteX5" fmla="*/ 1897521 w 5782832"/>
                  <a:gd name="connsiteY5" fmla="*/ 236160 h 2923084"/>
                  <a:gd name="connsiteX6" fmla="*/ 1627818 w 5782832"/>
                  <a:gd name="connsiteY6" fmla="*/ 120864 h 2923084"/>
                  <a:gd name="connsiteX7" fmla="*/ 1359609 w 5782832"/>
                  <a:gd name="connsiteY7" fmla="*/ 32253 h 2923084"/>
                  <a:gd name="connsiteX8" fmla="*/ 1212807 w 5782832"/>
                  <a:gd name="connsiteY8" fmla="*/ 17451 h 2923084"/>
                  <a:gd name="connsiteX9" fmla="*/ 1037894 w 5782832"/>
                  <a:gd name="connsiteY9" fmla="*/ 10729 h 2923084"/>
                  <a:gd name="connsiteX10" fmla="*/ 878123 w 5782832"/>
                  <a:gd name="connsiteY10" fmla="*/ 18809 h 2923084"/>
                  <a:gd name="connsiteX11" fmla="*/ 609439 w 5782832"/>
                  <a:gd name="connsiteY11" fmla="*/ 23426 h 2923084"/>
                  <a:gd name="connsiteX12" fmla="*/ 527890 w 5782832"/>
                  <a:gd name="connsiteY12" fmla="*/ 16365 h 2923084"/>
                  <a:gd name="connsiteX13" fmla="*/ 351347 w 5782832"/>
                  <a:gd name="connsiteY13" fmla="*/ 0 h 2923084"/>
                  <a:gd name="connsiteX14" fmla="*/ 116138 w 5782832"/>
                  <a:gd name="connsiteY14" fmla="*/ 31982 h 2923084"/>
                  <a:gd name="connsiteX15" fmla="*/ 118447 w 5782832"/>
                  <a:gd name="connsiteY15" fmla="*/ 65457 h 2923084"/>
                  <a:gd name="connsiteX16" fmla="*/ 181934 w 5782832"/>
                  <a:gd name="connsiteY16" fmla="*/ 186796 h 2923084"/>
                  <a:gd name="connsiteX17" fmla="*/ 251465 w 5782832"/>
                  <a:gd name="connsiteY17" fmla="*/ 484338 h 2923084"/>
                  <a:gd name="connsiteX18" fmla="*/ 141398 w 5782832"/>
                  <a:gd name="connsiteY18" fmla="*/ 875448 h 2923084"/>
                  <a:gd name="connsiteX19" fmla="*/ 11503 w 5782832"/>
                  <a:gd name="connsiteY19" fmla="*/ 1032367 h 2923084"/>
                  <a:gd name="connsiteX20" fmla="*/ 163 w 5782832"/>
                  <a:gd name="connsiteY20" fmla="*/ 1050633 h 2923084"/>
                  <a:gd name="connsiteX21" fmla="*/ 11842 w 5782832"/>
                  <a:gd name="connsiteY21" fmla="*/ 1070120 h 2923084"/>
                  <a:gd name="connsiteX22" fmla="*/ 168558 w 5782832"/>
                  <a:gd name="connsiteY22" fmla="*/ 1355236 h 2923084"/>
                  <a:gd name="connsiteX23" fmla="*/ 345033 w 5782832"/>
                  <a:gd name="connsiteY23" fmla="*/ 1586439 h 2923084"/>
                  <a:gd name="connsiteX24" fmla="*/ 532847 w 5782832"/>
                  <a:gd name="connsiteY24" fmla="*/ 1771198 h 2923084"/>
                  <a:gd name="connsiteX25" fmla="*/ 803093 w 5782832"/>
                  <a:gd name="connsiteY25" fmla="*/ 1956024 h 2923084"/>
                  <a:gd name="connsiteX26" fmla="*/ 1805379 w 5782832"/>
                  <a:gd name="connsiteY26" fmla="*/ 2645084 h 2923084"/>
                  <a:gd name="connsiteX27" fmla="*/ 1806058 w 5782832"/>
                  <a:gd name="connsiteY27" fmla="*/ 2645627 h 2923084"/>
                  <a:gd name="connsiteX28" fmla="*/ 1806466 w 5782832"/>
                  <a:gd name="connsiteY28" fmla="*/ 2645831 h 2923084"/>
                  <a:gd name="connsiteX29" fmla="*/ 1914428 w 5782832"/>
                  <a:gd name="connsiteY29" fmla="*/ 2708707 h 2923084"/>
                  <a:gd name="connsiteX30" fmla="*/ 2365766 w 5782832"/>
                  <a:gd name="connsiteY30" fmla="*/ 2877033 h 2923084"/>
                  <a:gd name="connsiteX31" fmla="*/ 2755586 w 5782832"/>
                  <a:gd name="connsiteY31" fmla="*/ 2923003 h 2923084"/>
                  <a:gd name="connsiteX32" fmla="*/ 5667452 w 5782832"/>
                  <a:gd name="connsiteY32" fmla="*/ 2905009 h 2923084"/>
                  <a:gd name="connsiteX33" fmla="*/ 5782273 w 5782832"/>
                  <a:gd name="connsiteY33" fmla="*/ 1402767 h 2923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782832" h="2923084">
                    <a:moveTo>
                      <a:pt x="5782273" y="1402767"/>
                    </a:moveTo>
                    <a:cubicBezTo>
                      <a:pt x="5733587" y="1405891"/>
                      <a:pt x="5142849" y="1422255"/>
                      <a:pt x="4961825" y="1436174"/>
                    </a:cubicBezTo>
                    <a:cubicBezTo>
                      <a:pt x="4807825" y="1447989"/>
                      <a:pt x="4653283" y="1464082"/>
                      <a:pt x="4499419" y="1447174"/>
                    </a:cubicBezTo>
                    <a:cubicBezTo>
                      <a:pt x="3869909" y="1378119"/>
                      <a:pt x="3048850" y="758930"/>
                      <a:pt x="2893628" y="641325"/>
                    </a:cubicBezTo>
                    <a:cubicBezTo>
                      <a:pt x="2784036" y="558283"/>
                      <a:pt x="2667111" y="487597"/>
                      <a:pt x="2542377" y="429949"/>
                    </a:cubicBezTo>
                    <a:cubicBezTo>
                      <a:pt x="2471896" y="397425"/>
                      <a:pt x="2015057" y="269635"/>
                      <a:pt x="1897521" y="236160"/>
                    </a:cubicBezTo>
                    <a:cubicBezTo>
                      <a:pt x="1803003" y="209203"/>
                      <a:pt x="1713373" y="169549"/>
                      <a:pt x="1627818" y="120864"/>
                    </a:cubicBezTo>
                    <a:cubicBezTo>
                      <a:pt x="1544368" y="73401"/>
                      <a:pt x="1455689" y="42438"/>
                      <a:pt x="1359609" y="32253"/>
                    </a:cubicBezTo>
                    <a:cubicBezTo>
                      <a:pt x="1310721" y="27093"/>
                      <a:pt x="1261900" y="21185"/>
                      <a:pt x="1212807" y="17451"/>
                    </a:cubicBezTo>
                    <a:cubicBezTo>
                      <a:pt x="1154548" y="13038"/>
                      <a:pt x="1096289" y="7198"/>
                      <a:pt x="1037894" y="10729"/>
                    </a:cubicBezTo>
                    <a:cubicBezTo>
                      <a:pt x="1011617" y="12290"/>
                      <a:pt x="896253" y="17383"/>
                      <a:pt x="878123" y="18809"/>
                    </a:cubicBezTo>
                    <a:cubicBezTo>
                      <a:pt x="788630" y="25939"/>
                      <a:pt x="699001" y="22815"/>
                      <a:pt x="609439" y="23426"/>
                    </a:cubicBezTo>
                    <a:cubicBezTo>
                      <a:pt x="582075" y="23630"/>
                      <a:pt x="555050" y="19148"/>
                      <a:pt x="527890" y="16365"/>
                    </a:cubicBezTo>
                    <a:cubicBezTo>
                      <a:pt x="469088" y="10389"/>
                      <a:pt x="410896" y="-68"/>
                      <a:pt x="351347" y="0"/>
                    </a:cubicBezTo>
                    <a:cubicBezTo>
                      <a:pt x="301033" y="68"/>
                      <a:pt x="142552" y="16433"/>
                      <a:pt x="116138" y="31982"/>
                    </a:cubicBezTo>
                    <a:cubicBezTo>
                      <a:pt x="105478" y="44000"/>
                      <a:pt x="112675" y="54932"/>
                      <a:pt x="118447" y="65457"/>
                    </a:cubicBezTo>
                    <a:cubicBezTo>
                      <a:pt x="140447" y="105451"/>
                      <a:pt x="162175" y="145580"/>
                      <a:pt x="181934" y="186796"/>
                    </a:cubicBezTo>
                    <a:cubicBezTo>
                      <a:pt x="227089" y="280839"/>
                      <a:pt x="251533" y="380246"/>
                      <a:pt x="251465" y="484338"/>
                    </a:cubicBezTo>
                    <a:cubicBezTo>
                      <a:pt x="251397" y="624486"/>
                      <a:pt x="209570" y="754109"/>
                      <a:pt x="141398" y="875448"/>
                    </a:cubicBezTo>
                    <a:cubicBezTo>
                      <a:pt x="107787" y="935336"/>
                      <a:pt x="69558" y="992238"/>
                      <a:pt x="11503" y="1032367"/>
                    </a:cubicBezTo>
                    <a:cubicBezTo>
                      <a:pt x="5460" y="1036577"/>
                      <a:pt x="-1127" y="1041466"/>
                      <a:pt x="163" y="1050633"/>
                    </a:cubicBezTo>
                    <a:cubicBezTo>
                      <a:pt x="4102" y="1057083"/>
                      <a:pt x="8787" y="1063262"/>
                      <a:pt x="11842" y="1070120"/>
                    </a:cubicBezTo>
                    <a:cubicBezTo>
                      <a:pt x="55503" y="1169867"/>
                      <a:pt x="108398" y="1264588"/>
                      <a:pt x="168558" y="1355236"/>
                    </a:cubicBezTo>
                    <a:cubicBezTo>
                      <a:pt x="222200" y="1436174"/>
                      <a:pt x="280934" y="1513174"/>
                      <a:pt x="345033" y="1586439"/>
                    </a:cubicBezTo>
                    <a:cubicBezTo>
                      <a:pt x="403156" y="1652847"/>
                      <a:pt x="464199" y="1715926"/>
                      <a:pt x="532847" y="1771198"/>
                    </a:cubicBezTo>
                    <a:cubicBezTo>
                      <a:pt x="618062" y="1839778"/>
                      <a:pt x="708303" y="1901364"/>
                      <a:pt x="803093" y="1956024"/>
                    </a:cubicBezTo>
                    <a:cubicBezTo>
                      <a:pt x="844309" y="1979790"/>
                      <a:pt x="1753435" y="2611608"/>
                      <a:pt x="1805379" y="2645084"/>
                    </a:cubicBezTo>
                    <a:lnTo>
                      <a:pt x="1806058" y="2645627"/>
                    </a:lnTo>
                    <a:lnTo>
                      <a:pt x="1806466" y="2645831"/>
                    </a:lnTo>
                    <a:cubicBezTo>
                      <a:pt x="1841435" y="2668374"/>
                      <a:pt x="1877490" y="2689287"/>
                      <a:pt x="1914428" y="2708707"/>
                    </a:cubicBezTo>
                    <a:cubicBezTo>
                      <a:pt x="2057496" y="2784077"/>
                      <a:pt x="2207353" y="2842200"/>
                      <a:pt x="2365766" y="2877033"/>
                    </a:cubicBezTo>
                    <a:cubicBezTo>
                      <a:pt x="2494235" y="2905280"/>
                      <a:pt x="2624129" y="2922867"/>
                      <a:pt x="2755586" y="2923003"/>
                    </a:cubicBezTo>
                    <a:cubicBezTo>
                      <a:pt x="3711360" y="2923749"/>
                      <a:pt x="5663649" y="2919540"/>
                      <a:pt x="5667452" y="2905009"/>
                    </a:cubicBezTo>
                    <a:cubicBezTo>
                      <a:pt x="5674038" y="2880021"/>
                      <a:pt x="5791914" y="1402156"/>
                      <a:pt x="5782273" y="1402767"/>
                    </a:cubicBezTo>
                    <a:close/>
                  </a:path>
                </a:pathLst>
              </a:custGeom>
              <a:solidFill>
                <a:srgbClr val="D5E9F1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자유형: 도형 17">
                <a:extLst>
                  <a:ext uri="{FF2B5EF4-FFF2-40B4-BE49-F238E27FC236}">
                    <a16:creationId xmlns:a16="http://schemas.microsoft.com/office/drawing/2014/main" id="{DB0F6382-69E1-4F01-A57A-CBF071E96191}"/>
                  </a:ext>
                </a:extLst>
              </p:cNvPr>
              <p:cNvSpPr/>
              <p:nvPr/>
            </p:nvSpPr>
            <p:spPr>
              <a:xfrm>
                <a:off x="3180263" y="2293152"/>
                <a:ext cx="1813781" cy="1680006"/>
              </a:xfrm>
              <a:custGeom>
                <a:avLst/>
                <a:gdLst>
                  <a:gd name="connsiteX0" fmla="*/ 1615500 w 1813781"/>
                  <a:gd name="connsiteY0" fmla="*/ 580078 h 1680006"/>
                  <a:gd name="connsiteX1" fmla="*/ 1525599 w 1813781"/>
                  <a:gd name="connsiteY1" fmla="*/ 518967 h 1680006"/>
                  <a:gd name="connsiteX2" fmla="*/ 1454439 w 1813781"/>
                  <a:gd name="connsiteY2" fmla="*/ 533973 h 1680006"/>
                  <a:gd name="connsiteX3" fmla="*/ 1347427 w 1813781"/>
                  <a:gd name="connsiteY3" fmla="*/ 504437 h 1680006"/>
                  <a:gd name="connsiteX4" fmla="*/ 1293650 w 1813781"/>
                  <a:gd name="connsiteY4" fmla="*/ 438572 h 1680006"/>
                  <a:gd name="connsiteX5" fmla="*/ 1129872 w 1813781"/>
                  <a:gd name="connsiteY5" fmla="*/ 217283 h 1680006"/>
                  <a:gd name="connsiteX6" fmla="*/ 1154792 w 1813781"/>
                  <a:gd name="connsiteY6" fmla="*/ 0 h 1680006"/>
                  <a:gd name="connsiteX7" fmla="*/ 1074941 w 1813781"/>
                  <a:gd name="connsiteY7" fmla="*/ 35241 h 1680006"/>
                  <a:gd name="connsiteX8" fmla="*/ 752886 w 1813781"/>
                  <a:gd name="connsiteY8" fmla="*/ 41691 h 1680006"/>
                  <a:gd name="connsiteX9" fmla="*/ 270586 w 1813781"/>
                  <a:gd name="connsiteY9" fmla="*/ 194061 h 1680006"/>
                  <a:gd name="connsiteX10" fmla="*/ 155561 w 1813781"/>
                  <a:gd name="connsiteY10" fmla="*/ 307931 h 1680006"/>
                  <a:gd name="connsiteX11" fmla="*/ 79716 w 1813781"/>
                  <a:gd name="connsiteY11" fmla="*/ 401295 h 1680006"/>
                  <a:gd name="connsiteX12" fmla="*/ 0 w 1813781"/>
                  <a:gd name="connsiteY12" fmla="*/ 702504 h 1680006"/>
                  <a:gd name="connsiteX13" fmla="*/ 16975 w 1813781"/>
                  <a:gd name="connsiteY13" fmla="*/ 799127 h 1680006"/>
                  <a:gd name="connsiteX14" fmla="*/ 87117 w 1813781"/>
                  <a:gd name="connsiteY14" fmla="*/ 818275 h 1680006"/>
                  <a:gd name="connsiteX15" fmla="*/ 446653 w 1813781"/>
                  <a:gd name="connsiteY15" fmla="*/ 1105835 h 1680006"/>
                  <a:gd name="connsiteX16" fmla="*/ 677109 w 1813781"/>
                  <a:gd name="connsiteY16" fmla="*/ 1456069 h 1680006"/>
                  <a:gd name="connsiteX17" fmla="*/ 677109 w 1813781"/>
                  <a:gd name="connsiteY17" fmla="*/ 1456069 h 1680006"/>
                  <a:gd name="connsiteX18" fmla="*/ 812979 w 1813781"/>
                  <a:gd name="connsiteY18" fmla="*/ 1680006 h 1680006"/>
                  <a:gd name="connsiteX19" fmla="*/ 1117922 w 1813781"/>
                  <a:gd name="connsiteY19" fmla="*/ 1655562 h 1680006"/>
                  <a:gd name="connsiteX20" fmla="*/ 1417501 w 1813781"/>
                  <a:gd name="connsiteY20" fmla="*/ 1676543 h 1680006"/>
                  <a:gd name="connsiteX21" fmla="*/ 1658142 w 1813781"/>
                  <a:gd name="connsiteY21" fmla="*/ 1661062 h 1680006"/>
                  <a:gd name="connsiteX22" fmla="*/ 1568785 w 1813781"/>
                  <a:gd name="connsiteY22" fmla="*/ 1464692 h 1680006"/>
                  <a:gd name="connsiteX23" fmla="*/ 1584809 w 1813781"/>
                  <a:gd name="connsiteY23" fmla="*/ 1345255 h 1680006"/>
                  <a:gd name="connsiteX24" fmla="*/ 1584809 w 1813781"/>
                  <a:gd name="connsiteY24" fmla="*/ 1345255 h 1680006"/>
                  <a:gd name="connsiteX25" fmla="*/ 1584809 w 1813781"/>
                  <a:gd name="connsiteY25" fmla="*/ 1345255 h 1680006"/>
                  <a:gd name="connsiteX26" fmla="*/ 1666562 w 1813781"/>
                  <a:gd name="connsiteY26" fmla="*/ 1310829 h 1680006"/>
                  <a:gd name="connsiteX27" fmla="*/ 1813024 w 1813781"/>
                  <a:gd name="connsiteY27" fmla="*/ 1051515 h 1680006"/>
                  <a:gd name="connsiteX28" fmla="*/ 1615500 w 1813781"/>
                  <a:gd name="connsiteY28" fmla="*/ 580078 h 168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13781" h="1680006">
                    <a:moveTo>
                      <a:pt x="1615500" y="580078"/>
                    </a:moveTo>
                    <a:cubicBezTo>
                      <a:pt x="1589155" y="554955"/>
                      <a:pt x="1560229" y="532344"/>
                      <a:pt x="1525599" y="518967"/>
                    </a:cubicBezTo>
                    <a:cubicBezTo>
                      <a:pt x="1491989" y="505998"/>
                      <a:pt x="1477729" y="509325"/>
                      <a:pt x="1454439" y="533973"/>
                    </a:cubicBezTo>
                    <a:cubicBezTo>
                      <a:pt x="1418180" y="526368"/>
                      <a:pt x="1381514" y="520325"/>
                      <a:pt x="1347427" y="504437"/>
                    </a:cubicBezTo>
                    <a:cubicBezTo>
                      <a:pt x="1318569" y="490992"/>
                      <a:pt x="1299965" y="470011"/>
                      <a:pt x="1293650" y="438572"/>
                    </a:cubicBezTo>
                    <a:cubicBezTo>
                      <a:pt x="1273551" y="339233"/>
                      <a:pt x="1215767" y="267870"/>
                      <a:pt x="1129872" y="217283"/>
                    </a:cubicBezTo>
                    <a:cubicBezTo>
                      <a:pt x="1168169" y="148907"/>
                      <a:pt x="1173669" y="76864"/>
                      <a:pt x="1154792" y="0"/>
                    </a:cubicBezTo>
                    <a:cubicBezTo>
                      <a:pt x="1129669" y="17790"/>
                      <a:pt x="1103255" y="28722"/>
                      <a:pt x="1074941" y="35241"/>
                    </a:cubicBezTo>
                    <a:cubicBezTo>
                      <a:pt x="968064" y="59821"/>
                      <a:pt x="860170" y="55339"/>
                      <a:pt x="752886" y="41691"/>
                    </a:cubicBezTo>
                    <a:cubicBezTo>
                      <a:pt x="567924" y="18062"/>
                      <a:pt x="406659" y="65728"/>
                      <a:pt x="270586" y="194061"/>
                    </a:cubicBezTo>
                    <a:cubicBezTo>
                      <a:pt x="231339" y="231067"/>
                      <a:pt x="195080" y="271265"/>
                      <a:pt x="155561" y="307931"/>
                    </a:cubicBezTo>
                    <a:cubicBezTo>
                      <a:pt x="125685" y="335703"/>
                      <a:pt x="99814" y="365918"/>
                      <a:pt x="79716" y="401295"/>
                    </a:cubicBezTo>
                    <a:cubicBezTo>
                      <a:pt x="26753" y="494727"/>
                      <a:pt x="5500" y="596510"/>
                      <a:pt x="0" y="702504"/>
                    </a:cubicBezTo>
                    <a:cubicBezTo>
                      <a:pt x="272" y="728306"/>
                      <a:pt x="4481" y="796682"/>
                      <a:pt x="16975" y="799127"/>
                    </a:cubicBezTo>
                    <a:cubicBezTo>
                      <a:pt x="40741" y="803812"/>
                      <a:pt x="64506" y="809787"/>
                      <a:pt x="87117" y="818275"/>
                    </a:cubicBezTo>
                    <a:cubicBezTo>
                      <a:pt x="238333" y="874701"/>
                      <a:pt x="354647" y="977163"/>
                      <a:pt x="446653" y="1105835"/>
                    </a:cubicBezTo>
                    <a:cubicBezTo>
                      <a:pt x="527862" y="1219434"/>
                      <a:pt x="600584" y="1339075"/>
                      <a:pt x="677109" y="1456069"/>
                    </a:cubicBezTo>
                    <a:cubicBezTo>
                      <a:pt x="677109" y="1456069"/>
                      <a:pt x="677109" y="1456069"/>
                      <a:pt x="677109" y="1456069"/>
                    </a:cubicBezTo>
                    <a:cubicBezTo>
                      <a:pt x="722399" y="1530692"/>
                      <a:pt x="767689" y="1605383"/>
                      <a:pt x="812979" y="1680006"/>
                    </a:cubicBezTo>
                    <a:cubicBezTo>
                      <a:pt x="913336" y="1655766"/>
                      <a:pt x="1015052" y="1644562"/>
                      <a:pt x="1117922" y="1655562"/>
                    </a:cubicBezTo>
                    <a:cubicBezTo>
                      <a:pt x="1217601" y="1666222"/>
                      <a:pt x="1316940" y="1678988"/>
                      <a:pt x="1417501" y="1676543"/>
                    </a:cubicBezTo>
                    <a:cubicBezTo>
                      <a:pt x="1497964" y="1674574"/>
                      <a:pt x="1578359" y="1672809"/>
                      <a:pt x="1658142" y="1661062"/>
                    </a:cubicBezTo>
                    <a:cubicBezTo>
                      <a:pt x="1626976" y="1596216"/>
                      <a:pt x="1596963" y="1530964"/>
                      <a:pt x="1568785" y="1464692"/>
                    </a:cubicBezTo>
                    <a:cubicBezTo>
                      <a:pt x="1549976" y="1420353"/>
                      <a:pt x="1551062" y="1381310"/>
                      <a:pt x="1584809" y="1345255"/>
                    </a:cubicBezTo>
                    <a:cubicBezTo>
                      <a:pt x="1584809" y="1345255"/>
                      <a:pt x="1584809" y="1345255"/>
                      <a:pt x="1584809" y="1345255"/>
                    </a:cubicBezTo>
                    <a:cubicBezTo>
                      <a:pt x="1584809" y="1345255"/>
                      <a:pt x="1584809" y="1345255"/>
                      <a:pt x="1584809" y="1345255"/>
                    </a:cubicBezTo>
                    <a:cubicBezTo>
                      <a:pt x="1630710" y="1325971"/>
                      <a:pt x="1640963" y="1327736"/>
                      <a:pt x="1666562" y="1310829"/>
                    </a:cubicBezTo>
                    <a:cubicBezTo>
                      <a:pt x="1759858" y="1249039"/>
                      <a:pt x="1807796" y="1160835"/>
                      <a:pt x="1813024" y="1051515"/>
                    </a:cubicBezTo>
                    <a:cubicBezTo>
                      <a:pt x="1822055" y="863904"/>
                      <a:pt x="1749944" y="708275"/>
                      <a:pt x="1615500" y="580078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자유형: 도형 18">
                <a:extLst>
                  <a:ext uri="{FF2B5EF4-FFF2-40B4-BE49-F238E27FC236}">
                    <a16:creationId xmlns:a16="http://schemas.microsoft.com/office/drawing/2014/main" id="{1E95D4B5-7837-4809-9816-F247054035EF}"/>
                  </a:ext>
                </a:extLst>
              </p:cNvPr>
              <p:cNvSpPr/>
              <p:nvPr/>
            </p:nvSpPr>
            <p:spPr>
              <a:xfrm>
                <a:off x="4802427" y="4806995"/>
                <a:ext cx="3280382" cy="1919265"/>
              </a:xfrm>
              <a:custGeom>
                <a:avLst/>
                <a:gdLst>
                  <a:gd name="connsiteX0" fmla="*/ 3274516 w 3280382"/>
                  <a:gd name="connsiteY0" fmla="*/ 518548 h 1919265"/>
                  <a:gd name="connsiteX1" fmla="*/ 3179522 w 3280382"/>
                  <a:gd name="connsiteY1" fmla="*/ 669220 h 1919265"/>
                  <a:gd name="connsiteX2" fmla="*/ 3008208 w 3280382"/>
                  <a:gd name="connsiteY2" fmla="*/ 736306 h 1919265"/>
                  <a:gd name="connsiteX3" fmla="*/ 2756363 w 3280382"/>
                  <a:gd name="connsiteY3" fmla="*/ 899879 h 1919265"/>
                  <a:gd name="connsiteX4" fmla="*/ 2310797 w 3280382"/>
                  <a:gd name="connsiteY4" fmla="*/ 1349927 h 1919265"/>
                  <a:gd name="connsiteX5" fmla="*/ 1871138 w 3280382"/>
                  <a:gd name="connsiteY5" fmla="*/ 1732346 h 1919265"/>
                  <a:gd name="connsiteX6" fmla="*/ 1218542 w 3280382"/>
                  <a:gd name="connsiteY6" fmla="*/ 1904543 h 1919265"/>
                  <a:gd name="connsiteX7" fmla="*/ 712951 w 3280382"/>
                  <a:gd name="connsiteY7" fmla="*/ 1632871 h 1919265"/>
                  <a:gd name="connsiteX8" fmla="*/ 17169 w 3280382"/>
                  <a:gd name="connsiteY8" fmla="*/ 1157700 h 1919265"/>
                  <a:gd name="connsiteX9" fmla="*/ 5423 w 3280382"/>
                  <a:gd name="connsiteY9" fmla="*/ 1150977 h 1919265"/>
                  <a:gd name="connsiteX10" fmla="*/ 3250 w 3280382"/>
                  <a:gd name="connsiteY10" fmla="*/ 1131354 h 1919265"/>
                  <a:gd name="connsiteX11" fmla="*/ 741130 w 3280382"/>
                  <a:gd name="connsiteY11" fmla="*/ 586720 h 1919265"/>
                  <a:gd name="connsiteX12" fmla="*/ 812969 w 3280382"/>
                  <a:gd name="connsiteY12" fmla="*/ 608245 h 1919265"/>
                  <a:gd name="connsiteX13" fmla="*/ 1273541 w 3280382"/>
                  <a:gd name="connsiteY13" fmla="*/ 1010354 h 1919265"/>
                  <a:gd name="connsiteX14" fmla="*/ 1336350 w 3280382"/>
                  <a:gd name="connsiteY14" fmla="*/ 1021151 h 1919265"/>
                  <a:gd name="connsiteX15" fmla="*/ 2120063 w 3280382"/>
                  <a:gd name="connsiteY15" fmla="*/ 628751 h 1919265"/>
                  <a:gd name="connsiteX16" fmla="*/ 2514568 w 3280382"/>
                  <a:gd name="connsiteY16" fmla="*/ 358029 h 1919265"/>
                  <a:gd name="connsiteX17" fmla="*/ 2525568 w 3280382"/>
                  <a:gd name="connsiteY17" fmla="*/ 325641 h 1919265"/>
                  <a:gd name="connsiteX18" fmla="*/ 2436957 w 3280382"/>
                  <a:gd name="connsiteY18" fmla="*/ 93555 h 1919265"/>
                  <a:gd name="connsiteX19" fmla="*/ 2462827 w 3280382"/>
                  <a:gd name="connsiteY19" fmla="*/ 12210 h 1919265"/>
                  <a:gd name="connsiteX20" fmla="*/ 2569432 w 3280382"/>
                  <a:gd name="connsiteY20" fmla="*/ 25586 h 1919265"/>
                  <a:gd name="connsiteX21" fmla="*/ 2780604 w 3280382"/>
                  <a:gd name="connsiteY21" fmla="*/ 97154 h 1919265"/>
                  <a:gd name="connsiteX22" fmla="*/ 2964344 w 3280382"/>
                  <a:gd name="connsiteY22" fmla="*/ 79364 h 1919265"/>
                  <a:gd name="connsiteX23" fmla="*/ 3101436 w 3280382"/>
                  <a:gd name="connsiteY23" fmla="*/ 166209 h 1919265"/>
                  <a:gd name="connsiteX24" fmla="*/ 3278861 w 3280382"/>
                  <a:gd name="connsiteY24" fmla="*/ 487313 h 1919265"/>
                  <a:gd name="connsiteX25" fmla="*/ 3274516 w 3280382"/>
                  <a:gd name="connsiteY25" fmla="*/ 518548 h 191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280382" h="1919265">
                    <a:moveTo>
                      <a:pt x="3274516" y="518548"/>
                    </a:moveTo>
                    <a:cubicBezTo>
                      <a:pt x="3263855" y="581763"/>
                      <a:pt x="3240565" y="630652"/>
                      <a:pt x="3179522" y="669220"/>
                    </a:cubicBezTo>
                    <a:cubicBezTo>
                      <a:pt x="3127510" y="702084"/>
                      <a:pt x="3066942" y="717837"/>
                      <a:pt x="3008208" y="736306"/>
                    </a:cubicBezTo>
                    <a:cubicBezTo>
                      <a:pt x="2909005" y="767540"/>
                      <a:pt x="2824876" y="821522"/>
                      <a:pt x="2756363" y="899879"/>
                    </a:cubicBezTo>
                    <a:cubicBezTo>
                      <a:pt x="2616555" y="1059719"/>
                      <a:pt x="2463914" y="1203125"/>
                      <a:pt x="2310797" y="1349927"/>
                    </a:cubicBezTo>
                    <a:cubicBezTo>
                      <a:pt x="2170717" y="1484236"/>
                      <a:pt x="2031045" y="1621260"/>
                      <a:pt x="1871138" y="1732346"/>
                    </a:cubicBezTo>
                    <a:cubicBezTo>
                      <a:pt x="1680744" y="1864617"/>
                      <a:pt x="1452936" y="1956419"/>
                      <a:pt x="1218542" y="1904543"/>
                    </a:cubicBezTo>
                    <a:cubicBezTo>
                      <a:pt x="1041048" y="1865296"/>
                      <a:pt x="865457" y="1728611"/>
                      <a:pt x="712951" y="1632871"/>
                    </a:cubicBezTo>
                    <a:cubicBezTo>
                      <a:pt x="474890" y="1483420"/>
                      <a:pt x="248780" y="1316452"/>
                      <a:pt x="17169" y="1157700"/>
                    </a:cubicBezTo>
                    <a:cubicBezTo>
                      <a:pt x="13435" y="1155119"/>
                      <a:pt x="9361" y="1153218"/>
                      <a:pt x="5423" y="1150977"/>
                    </a:cubicBezTo>
                    <a:cubicBezTo>
                      <a:pt x="-2047" y="1145138"/>
                      <a:pt x="-824" y="1139163"/>
                      <a:pt x="3250" y="1131354"/>
                    </a:cubicBezTo>
                    <a:cubicBezTo>
                      <a:pt x="159558" y="828244"/>
                      <a:pt x="395446" y="633164"/>
                      <a:pt x="741130" y="586720"/>
                    </a:cubicBezTo>
                    <a:cubicBezTo>
                      <a:pt x="768901" y="582985"/>
                      <a:pt x="790494" y="588417"/>
                      <a:pt x="812969" y="608245"/>
                    </a:cubicBezTo>
                    <a:cubicBezTo>
                      <a:pt x="965746" y="743096"/>
                      <a:pt x="1120560" y="875707"/>
                      <a:pt x="1273541" y="1010354"/>
                    </a:cubicBezTo>
                    <a:cubicBezTo>
                      <a:pt x="1294387" y="1028688"/>
                      <a:pt x="1309529" y="1032490"/>
                      <a:pt x="1336350" y="1021151"/>
                    </a:cubicBezTo>
                    <a:cubicBezTo>
                      <a:pt x="1606256" y="907620"/>
                      <a:pt x="1868694" y="779355"/>
                      <a:pt x="2120063" y="628751"/>
                    </a:cubicBezTo>
                    <a:cubicBezTo>
                      <a:pt x="2257087" y="546591"/>
                      <a:pt x="2389087" y="457029"/>
                      <a:pt x="2514568" y="358029"/>
                    </a:cubicBezTo>
                    <a:cubicBezTo>
                      <a:pt x="2526519" y="348592"/>
                      <a:pt x="2529506" y="340647"/>
                      <a:pt x="2525568" y="325641"/>
                    </a:cubicBezTo>
                    <a:cubicBezTo>
                      <a:pt x="2504790" y="246944"/>
                      <a:pt x="2451963" y="171370"/>
                      <a:pt x="2436957" y="93555"/>
                    </a:cubicBezTo>
                    <a:cubicBezTo>
                      <a:pt x="2431253" y="64086"/>
                      <a:pt x="2438723" y="30068"/>
                      <a:pt x="2462827" y="12210"/>
                    </a:cubicBezTo>
                    <a:cubicBezTo>
                      <a:pt x="2493858" y="-10741"/>
                      <a:pt x="2539352" y="1481"/>
                      <a:pt x="2569432" y="25586"/>
                    </a:cubicBezTo>
                    <a:cubicBezTo>
                      <a:pt x="2627487" y="72234"/>
                      <a:pt x="2709104" y="207832"/>
                      <a:pt x="2780604" y="97154"/>
                    </a:cubicBezTo>
                    <a:cubicBezTo>
                      <a:pt x="2818968" y="37741"/>
                      <a:pt x="2908054" y="57500"/>
                      <a:pt x="2964344" y="79364"/>
                    </a:cubicBezTo>
                    <a:cubicBezTo>
                      <a:pt x="3014998" y="99055"/>
                      <a:pt x="3060152" y="130833"/>
                      <a:pt x="3101436" y="166209"/>
                    </a:cubicBezTo>
                    <a:cubicBezTo>
                      <a:pt x="3198806" y="249795"/>
                      <a:pt x="3293596" y="350221"/>
                      <a:pt x="3278861" y="487313"/>
                    </a:cubicBezTo>
                    <a:cubicBezTo>
                      <a:pt x="3277639" y="498041"/>
                      <a:pt x="3276213" y="508498"/>
                      <a:pt x="3274516" y="518548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자유형: 도형 19">
                <a:extLst>
                  <a:ext uri="{FF2B5EF4-FFF2-40B4-BE49-F238E27FC236}">
                    <a16:creationId xmlns:a16="http://schemas.microsoft.com/office/drawing/2014/main" id="{E6588091-9518-49FD-9951-C448917EF336}"/>
                  </a:ext>
                </a:extLst>
              </p:cNvPr>
              <p:cNvSpPr/>
              <p:nvPr/>
            </p:nvSpPr>
            <p:spPr>
              <a:xfrm>
                <a:off x="2527793" y="3072346"/>
                <a:ext cx="1610988" cy="1945585"/>
              </a:xfrm>
              <a:custGeom>
                <a:avLst/>
                <a:gdLst>
                  <a:gd name="connsiteX0" fmla="*/ 1529004 w 1610988"/>
                  <a:gd name="connsiteY0" fmla="*/ 1020861 h 1945585"/>
                  <a:gd name="connsiteX1" fmla="*/ 1541091 w 1610988"/>
                  <a:gd name="connsiteY1" fmla="*/ 1660081 h 1945585"/>
                  <a:gd name="connsiteX2" fmla="*/ 1465924 w 1610988"/>
                  <a:gd name="connsiteY2" fmla="*/ 1797852 h 1945585"/>
                  <a:gd name="connsiteX3" fmla="*/ 1351307 w 1610988"/>
                  <a:gd name="connsiteY3" fmla="*/ 1913012 h 1945585"/>
                  <a:gd name="connsiteX4" fmla="*/ 1056753 w 1610988"/>
                  <a:gd name="connsiteY4" fmla="*/ 1880487 h 1945585"/>
                  <a:gd name="connsiteX5" fmla="*/ 838451 w 1610988"/>
                  <a:gd name="connsiteY5" fmla="*/ 1683778 h 1945585"/>
                  <a:gd name="connsiteX6" fmla="*/ 47405 w 1610988"/>
                  <a:gd name="connsiteY6" fmla="*/ 583036 h 1945585"/>
                  <a:gd name="connsiteX7" fmla="*/ 10 w 1610988"/>
                  <a:gd name="connsiteY7" fmla="*/ 413147 h 1945585"/>
                  <a:gd name="connsiteX8" fmla="*/ 235762 w 1610988"/>
                  <a:gd name="connsiteY8" fmla="*/ 49945 h 1945585"/>
                  <a:gd name="connsiteX9" fmla="*/ 510286 w 1610988"/>
                  <a:gd name="connsiteY9" fmla="*/ 1871 h 1945585"/>
                  <a:gd name="connsiteX10" fmla="*/ 630471 w 1610988"/>
                  <a:gd name="connsiteY10" fmla="*/ 13550 h 1945585"/>
                  <a:gd name="connsiteX11" fmla="*/ 984506 w 1610988"/>
                  <a:gd name="connsiteY11" fmla="*/ 184864 h 1945585"/>
                  <a:gd name="connsiteX12" fmla="*/ 1529004 w 1610988"/>
                  <a:gd name="connsiteY12" fmla="*/ 1020861 h 1945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10988" h="1945585">
                    <a:moveTo>
                      <a:pt x="1529004" y="1020861"/>
                    </a:moveTo>
                    <a:cubicBezTo>
                      <a:pt x="1636492" y="1231897"/>
                      <a:pt x="1635948" y="1445174"/>
                      <a:pt x="1541091" y="1660081"/>
                    </a:cubicBezTo>
                    <a:cubicBezTo>
                      <a:pt x="1519906" y="1708087"/>
                      <a:pt x="1495393" y="1754260"/>
                      <a:pt x="1465924" y="1797852"/>
                    </a:cubicBezTo>
                    <a:cubicBezTo>
                      <a:pt x="1434962" y="1843549"/>
                      <a:pt x="1398363" y="1883407"/>
                      <a:pt x="1351307" y="1913012"/>
                    </a:cubicBezTo>
                    <a:cubicBezTo>
                      <a:pt x="1245314" y="1973104"/>
                      <a:pt x="1148487" y="1942888"/>
                      <a:pt x="1056753" y="1880487"/>
                    </a:cubicBezTo>
                    <a:cubicBezTo>
                      <a:pt x="975204" y="1825012"/>
                      <a:pt x="905877" y="1755142"/>
                      <a:pt x="838451" y="1683778"/>
                    </a:cubicBezTo>
                    <a:cubicBezTo>
                      <a:pt x="618995" y="1451489"/>
                      <a:pt x="106343" y="704307"/>
                      <a:pt x="47405" y="583036"/>
                    </a:cubicBezTo>
                    <a:cubicBezTo>
                      <a:pt x="21399" y="529462"/>
                      <a:pt x="-533" y="474054"/>
                      <a:pt x="10" y="413147"/>
                    </a:cubicBezTo>
                    <a:cubicBezTo>
                      <a:pt x="1775" y="207136"/>
                      <a:pt x="155435" y="95031"/>
                      <a:pt x="235762" y="49945"/>
                    </a:cubicBezTo>
                    <a:cubicBezTo>
                      <a:pt x="321589" y="1735"/>
                      <a:pt x="415089" y="-3969"/>
                      <a:pt x="510286" y="1871"/>
                    </a:cubicBezTo>
                    <a:cubicBezTo>
                      <a:pt x="550415" y="4383"/>
                      <a:pt x="590477" y="8865"/>
                      <a:pt x="630471" y="13550"/>
                    </a:cubicBezTo>
                    <a:cubicBezTo>
                      <a:pt x="782637" y="37383"/>
                      <a:pt x="902686" y="111327"/>
                      <a:pt x="984506" y="184864"/>
                    </a:cubicBezTo>
                    <a:cubicBezTo>
                      <a:pt x="1162882" y="363308"/>
                      <a:pt x="1468437" y="892935"/>
                      <a:pt x="1529004" y="1020861"/>
                    </a:cubicBezTo>
                    <a:close/>
                  </a:path>
                </a:pathLst>
              </a:custGeom>
              <a:solidFill>
                <a:srgbClr val="4A64B7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자유형: 도형 20">
                <a:extLst>
                  <a:ext uri="{FF2B5EF4-FFF2-40B4-BE49-F238E27FC236}">
                    <a16:creationId xmlns:a16="http://schemas.microsoft.com/office/drawing/2014/main" id="{BDEF5EA4-2313-4BB3-8409-175C4430D07E}"/>
                  </a:ext>
                </a:extLst>
              </p:cNvPr>
              <p:cNvSpPr/>
              <p:nvPr/>
            </p:nvSpPr>
            <p:spPr>
              <a:xfrm>
                <a:off x="3179652" y="2292744"/>
                <a:ext cx="1288785" cy="1457498"/>
              </a:xfrm>
              <a:custGeom>
                <a:avLst/>
                <a:gdLst>
                  <a:gd name="connsiteX0" fmla="*/ 677109 w 1288785"/>
                  <a:gd name="connsiteY0" fmla="*/ 1456069 h 1457498"/>
                  <a:gd name="connsiteX1" fmla="*/ 446653 w 1288785"/>
                  <a:gd name="connsiteY1" fmla="*/ 1105835 h 1457498"/>
                  <a:gd name="connsiteX2" fmla="*/ 87117 w 1288785"/>
                  <a:gd name="connsiteY2" fmla="*/ 818275 h 1457498"/>
                  <a:gd name="connsiteX3" fmla="*/ 16975 w 1288785"/>
                  <a:gd name="connsiteY3" fmla="*/ 799127 h 1457498"/>
                  <a:gd name="connsiteX4" fmla="*/ 0 w 1288785"/>
                  <a:gd name="connsiteY4" fmla="*/ 702504 h 1457498"/>
                  <a:gd name="connsiteX5" fmla="*/ 79716 w 1288785"/>
                  <a:gd name="connsiteY5" fmla="*/ 401295 h 1457498"/>
                  <a:gd name="connsiteX6" fmla="*/ 155561 w 1288785"/>
                  <a:gd name="connsiteY6" fmla="*/ 307931 h 1457498"/>
                  <a:gd name="connsiteX7" fmla="*/ 270586 w 1288785"/>
                  <a:gd name="connsiteY7" fmla="*/ 194061 h 1457498"/>
                  <a:gd name="connsiteX8" fmla="*/ 752886 w 1288785"/>
                  <a:gd name="connsiteY8" fmla="*/ 41691 h 1457498"/>
                  <a:gd name="connsiteX9" fmla="*/ 1074941 w 1288785"/>
                  <a:gd name="connsiteY9" fmla="*/ 35241 h 1457498"/>
                  <a:gd name="connsiteX10" fmla="*/ 1154792 w 1288785"/>
                  <a:gd name="connsiteY10" fmla="*/ 0 h 1457498"/>
                  <a:gd name="connsiteX11" fmla="*/ 1115817 w 1288785"/>
                  <a:gd name="connsiteY11" fmla="*/ 249332 h 1457498"/>
                  <a:gd name="connsiteX12" fmla="*/ 991287 w 1288785"/>
                  <a:gd name="connsiteY12" fmla="*/ 330270 h 1457498"/>
                  <a:gd name="connsiteX13" fmla="*/ 920805 w 1288785"/>
                  <a:gd name="connsiteY13" fmla="*/ 356344 h 1457498"/>
                  <a:gd name="connsiteX14" fmla="*/ 818886 w 1288785"/>
                  <a:gd name="connsiteY14" fmla="*/ 520257 h 1457498"/>
                  <a:gd name="connsiteX15" fmla="*/ 854195 w 1288785"/>
                  <a:gd name="connsiteY15" fmla="*/ 766602 h 1457498"/>
                  <a:gd name="connsiteX16" fmla="*/ 889096 w 1288785"/>
                  <a:gd name="connsiteY16" fmla="*/ 794781 h 1457498"/>
                  <a:gd name="connsiteX17" fmla="*/ 1016138 w 1288785"/>
                  <a:gd name="connsiteY17" fmla="*/ 803472 h 1457498"/>
                  <a:gd name="connsiteX18" fmla="*/ 1058780 w 1288785"/>
                  <a:gd name="connsiteY18" fmla="*/ 816170 h 1457498"/>
                  <a:gd name="connsiteX19" fmla="*/ 1059120 w 1288785"/>
                  <a:gd name="connsiteY19" fmla="*/ 838645 h 1457498"/>
                  <a:gd name="connsiteX20" fmla="*/ 1007040 w 1288785"/>
                  <a:gd name="connsiteY20" fmla="*/ 846046 h 1457498"/>
                  <a:gd name="connsiteX21" fmla="*/ 857182 w 1288785"/>
                  <a:gd name="connsiteY21" fmla="*/ 834707 h 1457498"/>
                  <a:gd name="connsiteX22" fmla="*/ 823028 w 1288785"/>
                  <a:gd name="connsiteY22" fmla="*/ 835114 h 1457498"/>
                  <a:gd name="connsiteX23" fmla="*/ 710176 w 1288785"/>
                  <a:gd name="connsiteY23" fmla="*/ 785818 h 1457498"/>
                  <a:gd name="connsiteX24" fmla="*/ 701689 w 1288785"/>
                  <a:gd name="connsiteY24" fmla="*/ 775090 h 1457498"/>
                  <a:gd name="connsiteX25" fmla="*/ 603640 w 1288785"/>
                  <a:gd name="connsiteY25" fmla="*/ 740664 h 1457498"/>
                  <a:gd name="connsiteX26" fmla="*/ 530986 w 1288785"/>
                  <a:gd name="connsiteY26" fmla="*/ 837627 h 1457498"/>
                  <a:gd name="connsiteX27" fmla="*/ 779164 w 1288785"/>
                  <a:gd name="connsiteY27" fmla="*/ 1143317 h 1457498"/>
                  <a:gd name="connsiteX28" fmla="*/ 1079015 w 1288785"/>
                  <a:gd name="connsiteY28" fmla="*/ 1202051 h 1457498"/>
                  <a:gd name="connsiteX29" fmla="*/ 1247273 w 1288785"/>
                  <a:gd name="connsiteY29" fmla="*/ 1232675 h 1457498"/>
                  <a:gd name="connsiteX30" fmla="*/ 1281563 w 1288785"/>
                  <a:gd name="connsiteY30" fmla="*/ 1243811 h 1457498"/>
                  <a:gd name="connsiteX31" fmla="*/ 1285909 w 1288785"/>
                  <a:gd name="connsiteY31" fmla="*/ 1273483 h 1457498"/>
                  <a:gd name="connsiteX32" fmla="*/ 1255761 w 1288785"/>
                  <a:gd name="connsiteY32" fmla="*/ 1277557 h 1457498"/>
                  <a:gd name="connsiteX33" fmla="*/ 856707 w 1288785"/>
                  <a:gd name="connsiteY33" fmla="*/ 1207212 h 1457498"/>
                  <a:gd name="connsiteX34" fmla="*/ 843330 w 1288785"/>
                  <a:gd name="connsiteY34" fmla="*/ 1204428 h 1457498"/>
                  <a:gd name="connsiteX35" fmla="*/ 826083 w 1288785"/>
                  <a:gd name="connsiteY35" fmla="*/ 1221335 h 1457498"/>
                  <a:gd name="connsiteX36" fmla="*/ 807682 w 1288785"/>
                  <a:gd name="connsiteY36" fmla="*/ 1343693 h 1457498"/>
                  <a:gd name="connsiteX37" fmla="*/ 698905 w 1288785"/>
                  <a:gd name="connsiteY37" fmla="*/ 1453421 h 1457498"/>
                  <a:gd name="connsiteX38" fmla="*/ 677109 w 1288785"/>
                  <a:gd name="connsiteY38" fmla="*/ 1456069 h 145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288785" h="1457498">
                    <a:moveTo>
                      <a:pt x="677109" y="1456069"/>
                    </a:moveTo>
                    <a:cubicBezTo>
                      <a:pt x="600652" y="1339075"/>
                      <a:pt x="527930" y="1219434"/>
                      <a:pt x="446653" y="1105835"/>
                    </a:cubicBezTo>
                    <a:cubicBezTo>
                      <a:pt x="354647" y="977163"/>
                      <a:pt x="238265" y="874768"/>
                      <a:pt x="87117" y="818275"/>
                    </a:cubicBezTo>
                    <a:cubicBezTo>
                      <a:pt x="64506" y="809855"/>
                      <a:pt x="40673" y="803812"/>
                      <a:pt x="16975" y="799127"/>
                    </a:cubicBezTo>
                    <a:cubicBezTo>
                      <a:pt x="4481" y="796682"/>
                      <a:pt x="272" y="728306"/>
                      <a:pt x="0" y="702504"/>
                    </a:cubicBezTo>
                    <a:cubicBezTo>
                      <a:pt x="5500" y="596510"/>
                      <a:pt x="26753" y="494727"/>
                      <a:pt x="79716" y="401295"/>
                    </a:cubicBezTo>
                    <a:cubicBezTo>
                      <a:pt x="99747" y="365986"/>
                      <a:pt x="125685" y="335703"/>
                      <a:pt x="155561" y="307931"/>
                    </a:cubicBezTo>
                    <a:cubicBezTo>
                      <a:pt x="195080" y="271264"/>
                      <a:pt x="231339" y="231067"/>
                      <a:pt x="270586" y="194061"/>
                    </a:cubicBezTo>
                    <a:cubicBezTo>
                      <a:pt x="406659" y="65796"/>
                      <a:pt x="567924" y="18062"/>
                      <a:pt x="752886" y="41691"/>
                    </a:cubicBezTo>
                    <a:cubicBezTo>
                      <a:pt x="860170" y="55407"/>
                      <a:pt x="968064" y="59821"/>
                      <a:pt x="1074941" y="35241"/>
                    </a:cubicBezTo>
                    <a:cubicBezTo>
                      <a:pt x="1103255" y="28722"/>
                      <a:pt x="1129669" y="17790"/>
                      <a:pt x="1154792" y="0"/>
                    </a:cubicBezTo>
                    <a:cubicBezTo>
                      <a:pt x="1173601" y="76864"/>
                      <a:pt x="1183243" y="151487"/>
                      <a:pt x="1115817" y="249332"/>
                    </a:cubicBezTo>
                    <a:cubicBezTo>
                      <a:pt x="1082613" y="289055"/>
                      <a:pt x="1039021" y="312956"/>
                      <a:pt x="991287" y="330270"/>
                    </a:cubicBezTo>
                    <a:cubicBezTo>
                      <a:pt x="967725" y="338826"/>
                      <a:pt x="943348" y="345141"/>
                      <a:pt x="920805" y="356344"/>
                    </a:cubicBezTo>
                    <a:cubicBezTo>
                      <a:pt x="853108" y="389887"/>
                      <a:pt x="824454" y="448893"/>
                      <a:pt x="818886" y="520257"/>
                    </a:cubicBezTo>
                    <a:cubicBezTo>
                      <a:pt x="812300" y="604658"/>
                      <a:pt x="827170" y="686547"/>
                      <a:pt x="854195" y="766602"/>
                    </a:cubicBezTo>
                    <a:cubicBezTo>
                      <a:pt x="860238" y="784528"/>
                      <a:pt x="868318" y="793695"/>
                      <a:pt x="889096" y="794781"/>
                    </a:cubicBezTo>
                    <a:cubicBezTo>
                      <a:pt x="931466" y="797022"/>
                      <a:pt x="973768" y="801164"/>
                      <a:pt x="1016138" y="803472"/>
                    </a:cubicBezTo>
                    <a:cubicBezTo>
                      <a:pt x="1031077" y="804287"/>
                      <a:pt x="1046762" y="804627"/>
                      <a:pt x="1058780" y="816170"/>
                    </a:cubicBezTo>
                    <a:cubicBezTo>
                      <a:pt x="1063194" y="823639"/>
                      <a:pt x="1063330" y="831108"/>
                      <a:pt x="1059120" y="838645"/>
                    </a:cubicBezTo>
                    <a:cubicBezTo>
                      <a:pt x="1043502" y="853108"/>
                      <a:pt x="1024830" y="847472"/>
                      <a:pt x="1007040" y="846046"/>
                    </a:cubicBezTo>
                    <a:cubicBezTo>
                      <a:pt x="957064" y="842040"/>
                      <a:pt x="907089" y="839053"/>
                      <a:pt x="857182" y="834707"/>
                    </a:cubicBezTo>
                    <a:cubicBezTo>
                      <a:pt x="845843" y="833688"/>
                      <a:pt x="834096" y="832874"/>
                      <a:pt x="823028" y="835114"/>
                    </a:cubicBezTo>
                    <a:cubicBezTo>
                      <a:pt x="773664" y="845028"/>
                      <a:pt x="736862" y="827374"/>
                      <a:pt x="710176" y="785818"/>
                    </a:cubicBezTo>
                    <a:cubicBezTo>
                      <a:pt x="707732" y="782016"/>
                      <a:pt x="704676" y="778553"/>
                      <a:pt x="701689" y="775090"/>
                    </a:cubicBezTo>
                    <a:cubicBezTo>
                      <a:pt x="670047" y="738627"/>
                      <a:pt x="639356" y="727899"/>
                      <a:pt x="603640" y="740664"/>
                    </a:cubicBezTo>
                    <a:cubicBezTo>
                      <a:pt x="557264" y="757300"/>
                      <a:pt x="530782" y="790503"/>
                      <a:pt x="530986" y="837627"/>
                    </a:cubicBezTo>
                    <a:cubicBezTo>
                      <a:pt x="531801" y="1009688"/>
                      <a:pt x="616745" y="1110589"/>
                      <a:pt x="779164" y="1143317"/>
                    </a:cubicBezTo>
                    <a:cubicBezTo>
                      <a:pt x="878978" y="1163416"/>
                      <a:pt x="978861" y="1183311"/>
                      <a:pt x="1079015" y="1202051"/>
                    </a:cubicBezTo>
                    <a:cubicBezTo>
                      <a:pt x="1135033" y="1212508"/>
                      <a:pt x="1190983" y="1223644"/>
                      <a:pt x="1247273" y="1232675"/>
                    </a:cubicBezTo>
                    <a:cubicBezTo>
                      <a:pt x="1259156" y="1234576"/>
                      <a:pt x="1271582" y="1235662"/>
                      <a:pt x="1281563" y="1243811"/>
                    </a:cubicBezTo>
                    <a:cubicBezTo>
                      <a:pt x="1288625" y="1252909"/>
                      <a:pt x="1291341" y="1262551"/>
                      <a:pt x="1285909" y="1273483"/>
                    </a:cubicBezTo>
                    <a:cubicBezTo>
                      <a:pt x="1276878" y="1282106"/>
                      <a:pt x="1266150" y="1279323"/>
                      <a:pt x="1255761" y="1277557"/>
                    </a:cubicBezTo>
                    <a:cubicBezTo>
                      <a:pt x="1122607" y="1254743"/>
                      <a:pt x="989589" y="1231317"/>
                      <a:pt x="856707" y="1207212"/>
                    </a:cubicBezTo>
                    <a:cubicBezTo>
                      <a:pt x="852225" y="1206397"/>
                      <a:pt x="847812" y="1205378"/>
                      <a:pt x="843330" y="1204428"/>
                    </a:cubicBezTo>
                    <a:cubicBezTo>
                      <a:pt x="828867" y="1201372"/>
                      <a:pt x="824658" y="1206736"/>
                      <a:pt x="826083" y="1221335"/>
                    </a:cubicBezTo>
                    <a:cubicBezTo>
                      <a:pt x="830361" y="1263570"/>
                      <a:pt x="825948" y="1304650"/>
                      <a:pt x="807682" y="1343693"/>
                    </a:cubicBezTo>
                    <a:cubicBezTo>
                      <a:pt x="784460" y="1393328"/>
                      <a:pt x="745485" y="1427143"/>
                      <a:pt x="698905" y="1453421"/>
                    </a:cubicBezTo>
                    <a:cubicBezTo>
                      <a:pt x="692183" y="1457359"/>
                      <a:pt x="684782" y="1458853"/>
                      <a:pt x="677109" y="1456069"/>
                    </a:cubicBezTo>
                    <a:close/>
                  </a:path>
                </a:pathLst>
              </a:custGeom>
              <a:solidFill>
                <a:srgbClr val="162942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자유형: 도형 21">
                <a:extLst>
                  <a:ext uri="{FF2B5EF4-FFF2-40B4-BE49-F238E27FC236}">
                    <a16:creationId xmlns:a16="http://schemas.microsoft.com/office/drawing/2014/main" id="{80CCCD27-847B-41D8-BC6F-9F0A3EF16142}"/>
                  </a:ext>
                </a:extLst>
              </p:cNvPr>
              <p:cNvSpPr/>
              <p:nvPr/>
            </p:nvSpPr>
            <p:spPr>
              <a:xfrm>
                <a:off x="4234158" y="2804397"/>
                <a:ext cx="759332" cy="847632"/>
              </a:xfrm>
              <a:custGeom>
                <a:avLst/>
                <a:gdLst>
                  <a:gd name="connsiteX0" fmla="*/ 228347 w 759332"/>
                  <a:gd name="connsiteY0" fmla="*/ 761151 h 847632"/>
                  <a:gd name="connsiteX1" fmla="*/ 232082 w 759332"/>
                  <a:gd name="connsiteY1" fmla="*/ 614417 h 847632"/>
                  <a:gd name="connsiteX2" fmla="*/ 144761 w 759332"/>
                  <a:gd name="connsiteY2" fmla="*/ 439301 h 847632"/>
                  <a:gd name="connsiteX3" fmla="*/ 2644 w 759332"/>
                  <a:gd name="connsiteY3" fmla="*/ 327671 h 847632"/>
                  <a:gd name="connsiteX4" fmla="*/ 1218 w 759332"/>
                  <a:gd name="connsiteY4" fmla="*/ 304585 h 847632"/>
                  <a:gd name="connsiteX5" fmla="*/ 18193 w 759332"/>
                  <a:gd name="connsiteY5" fmla="*/ 273486 h 847632"/>
                  <a:gd name="connsiteX6" fmla="*/ 226717 w 759332"/>
                  <a:gd name="connsiteY6" fmla="*/ 195129 h 847632"/>
                  <a:gd name="connsiteX7" fmla="*/ 354100 w 759332"/>
                  <a:gd name="connsiteY7" fmla="*/ 102036 h 847632"/>
                  <a:gd name="connsiteX8" fmla="*/ 400001 w 759332"/>
                  <a:gd name="connsiteY8" fmla="*/ 22456 h 847632"/>
                  <a:gd name="connsiteX9" fmla="*/ 471161 w 759332"/>
                  <a:gd name="connsiteY9" fmla="*/ 7450 h 847632"/>
                  <a:gd name="connsiteX10" fmla="*/ 561062 w 759332"/>
                  <a:gd name="connsiteY10" fmla="*/ 68561 h 847632"/>
                  <a:gd name="connsiteX11" fmla="*/ 758586 w 759332"/>
                  <a:gd name="connsiteY11" fmla="*/ 539930 h 847632"/>
                  <a:gd name="connsiteX12" fmla="*/ 612124 w 759332"/>
                  <a:gd name="connsiteY12" fmla="*/ 799244 h 847632"/>
                  <a:gd name="connsiteX13" fmla="*/ 507760 w 759332"/>
                  <a:gd name="connsiteY13" fmla="*/ 843447 h 847632"/>
                  <a:gd name="connsiteX14" fmla="*/ 308334 w 759332"/>
                  <a:gd name="connsiteY14" fmla="*/ 837947 h 847632"/>
                  <a:gd name="connsiteX15" fmla="*/ 247427 w 759332"/>
                  <a:gd name="connsiteY15" fmla="*/ 813503 h 847632"/>
                  <a:gd name="connsiteX16" fmla="*/ 228347 w 759332"/>
                  <a:gd name="connsiteY16" fmla="*/ 761151 h 84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59332" h="847632">
                    <a:moveTo>
                      <a:pt x="228347" y="761151"/>
                    </a:moveTo>
                    <a:cubicBezTo>
                      <a:pt x="227464" y="752732"/>
                      <a:pt x="227464" y="637368"/>
                      <a:pt x="232082" y="614417"/>
                    </a:cubicBezTo>
                    <a:cubicBezTo>
                      <a:pt x="248242" y="534430"/>
                      <a:pt x="200644" y="473115"/>
                      <a:pt x="144761" y="439301"/>
                    </a:cubicBezTo>
                    <a:cubicBezTo>
                      <a:pt x="122693" y="425992"/>
                      <a:pt x="-1158" y="341727"/>
                      <a:pt x="2644" y="327671"/>
                    </a:cubicBezTo>
                    <a:cubicBezTo>
                      <a:pt x="2169" y="319999"/>
                      <a:pt x="1694" y="312258"/>
                      <a:pt x="1218" y="304585"/>
                    </a:cubicBezTo>
                    <a:cubicBezTo>
                      <a:pt x="-3874" y="288357"/>
                      <a:pt x="8008" y="280956"/>
                      <a:pt x="18193" y="273486"/>
                    </a:cubicBezTo>
                    <a:cubicBezTo>
                      <a:pt x="40058" y="257462"/>
                      <a:pt x="183261" y="215363"/>
                      <a:pt x="226717" y="195129"/>
                    </a:cubicBezTo>
                    <a:cubicBezTo>
                      <a:pt x="275063" y="172585"/>
                      <a:pt x="321507" y="146647"/>
                      <a:pt x="354100" y="102036"/>
                    </a:cubicBezTo>
                    <a:cubicBezTo>
                      <a:pt x="366729" y="84722"/>
                      <a:pt x="389612" y="26802"/>
                      <a:pt x="400001" y="22456"/>
                    </a:cubicBezTo>
                    <a:cubicBezTo>
                      <a:pt x="423291" y="-2192"/>
                      <a:pt x="437482" y="-5519"/>
                      <a:pt x="471161" y="7450"/>
                    </a:cubicBezTo>
                    <a:cubicBezTo>
                      <a:pt x="505791" y="20759"/>
                      <a:pt x="534716" y="43438"/>
                      <a:pt x="561062" y="68561"/>
                    </a:cubicBezTo>
                    <a:cubicBezTo>
                      <a:pt x="695506" y="196690"/>
                      <a:pt x="767549" y="352387"/>
                      <a:pt x="758586" y="539930"/>
                    </a:cubicBezTo>
                    <a:cubicBezTo>
                      <a:pt x="753358" y="649183"/>
                      <a:pt x="705419" y="737454"/>
                      <a:pt x="612124" y="799244"/>
                    </a:cubicBezTo>
                    <a:cubicBezTo>
                      <a:pt x="586593" y="816151"/>
                      <a:pt x="516179" y="842564"/>
                      <a:pt x="507760" y="843447"/>
                    </a:cubicBezTo>
                    <a:cubicBezTo>
                      <a:pt x="441081" y="850509"/>
                      <a:pt x="374538" y="848608"/>
                      <a:pt x="308334" y="837947"/>
                    </a:cubicBezTo>
                    <a:cubicBezTo>
                      <a:pt x="286538" y="834417"/>
                      <a:pt x="265761" y="826404"/>
                      <a:pt x="247427" y="813503"/>
                    </a:cubicBezTo>
                    <a:cubicBezTo>
                      <a:pt x="226582" y="798769"/>
                      <a:pt x="220946" y="782336"/>
                      <a:pt x="228347" y="761151"/>
                    </a:cubicBezTo>
                    <a:close/>
                  </a:path>
                </a:pathLst>
              </a:custGeom>
              <a:solidFill>
                <a:srgbClr val="4A64B7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자유형: 도형 22">
                <a:extLst>
                  <a:ext uri="{FF2B5EF4-FFF2-40B4-BE49-F238E27FC236}">
                    <a16:creationId xmlns:a16="http://schemas.microsoft.com/office/drawing/2014/main" id="{7A8C7DE8-E383-49A2-B676-040671FAF713}"/>
                  </a:ext>
                </a:extLst>
              </p:cNvPr>
              <p:cNvSpPr/>
              <p:nvPr/>
            </p:nvSpPr>
            <p:spPr>
              <a:xfrm>
                <a:off x="4078648" y="2635843"/>
                <a:ext cx="295940" cy="212382"/>
              </a:xfrm>
              <a:custGeom>
                <a:avLst/>
                <a:gdLst>
                  <a:gd name="connsiteX0" fmla="*/ 240247 w 295940"/>
                  <a:gd name="connsiteY0" fmla="*/ 73 h 212382"/>
                  <a:gd name="connsiteX1" fmla="*/ 265234 w 295940"/>
                  <a:gd name="connsiteY1" fmla="*/ 141 h 212382"/>
                  <a:gd name="connsiteX2" fmla="*/ 295926 w 295940"/>
                  <a:gd name="connsiteY2" fmla="*/ 29746 h 212382"/>
                  <a:gd name="connsiteX3" fmla="*/ 265846 w 295940"/>
                  <a:gd name="connsiteY3" fmla="*/ 58740 h 212382"/>
                  <a:gd name="connsiteX4" fmla="*/ 142470 w 295940"/>
                  <a:gd name="connsiteY4" fmla="*/ 85153 h 212382"/>
                  <a:gd name="connsiteX5" fmla="*/ 58951 w 295940"/>
                  <a:gd name="connsiteY5" fmla="*/ 182591 h 212382"/>
                  <a:gd name="connsiteX6" fmla="*/ 20112 w 295940"/>
                  <a:gd name="connsiteY6" fmla="*/ 211110 h 212382"/>
                  <a:gd name="connsiteX7" fmla="*/ 2865 w 295940"/>
                  <a:gd name="connsiteY7" fmla="*/ 163715 h 212382"/>
                  <a:gd name="connsiteX8" fmla="*/ 215191 w 295940"/>
                  <a:gd name="connsiteY8" fmla="*/ 2857 h 212382"/>
                  <a:gd name="connsiteX9" fmla="*/ 240247 w 295940"/>
                  <a:gd name="connsiteY9" fmla="*/ 73 h 21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5940" h="212382">
                    <a:moveTo>
                      <a:pt x="240247" y="73"/>
                    </a:moveTo>
                    <a:cubicBezTo>
                      <a:pt x="248599" y="73"/>
                      <a:pt x="256951" y="-130"/>
                      <a:pt x="265234" y="141"/>
                    </a:cubicBezTo>
                    <a:cubicBezTo>
                      <a:pt x="284383" y="684"/>
                      <a:pt x="295451" y="11209"/>
                      <a:pt x="295926" y="29746"/>
                    </a:cubicBezTo>
                    <a:cubicBezTo>
                      <a:pt x="296401" y="48758"/>
                      <a:pt x="285469" y="58536"/>
                      <a:pt x="265846" y="58740"/>
                    </a:cubicBezTo>
                    <a:cubicBezTo>
                      <a:pt x="223000" y="59283"/>
                      <a:pt x="181173" y="64715"/>
                      <a:pt x="142470" y="85153"/>
                    </a:cubicBezTo>
                    <a:cubicBezTo>
                      <a:pt x="101729" y="106610"/>
                      <a:pt x="72871" y="138048"/>
                      <a:pt x="58951" y="182591"/>
                    </a:cubicBezTo>
                    <a:cubicBezTo>
                      <a:pt x="51686" y="205881"/>
                      <a:pt x="37019" y="216202"/>
                      <a:pt x="20112" y="211110"/>
                    </a:cubicBezTo>
                    <a:cubicBezTo>
                      <a:pt x="2254" y="205745"/>
                      <a:pt x="-4332" y="187684"/>
                      <a:pt x="2865" y="163715"/>
                    </a:cubicBezTo>
                    <a:cubicBezTo>
                      <a:pt x="28735" y="77548"/>
                      <a:pt x="115784" y="11549"/>
                      <a:pt x="215191" y="2857"/>
                    </a:cubicBezTo>
                    <a:cubicBezTo>
                      <a:pt x="223543" y="2178"/>
                      <a:pt x="240247" y="481"/>
                      <a:pt x="240247" y="73"/>
                    </a:cubicBezTo>
                    <a:close/>
                  </a:path>
                </a:pathLst>
              </a:custGeom>
              <a:solidFill>
                <a:srgbClr val="162942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자유형: 도형 23">
                <a:extLst>
                  <a:ext uri="{FF2B5EF4-FFF2-40B4-BE49-F238E27FC236}">
                    <a16:creationId xmlns:a16="http://schemas.microsoft.com/office/drawing/2014/main" id="{FA77735E-A04B-41D4-9C1D-434BF420FBD7}"/>
                  </a:ext>
                </a:extLst>
              </p:cNvPr>
              <p:cNvSpPr/>
              <p:nvPr/>
            </p:nvSpPr>
            <p:spPr>
              <a:xfrm>
                <a:off x="4215211" y="2780862"/>
                <a:ext cx="170355" cy="68743"/>
              </a:xfrm>
              <a:custGeom>
                <a:avLst/>
                <a:gdLst>
                  <a:gd name="connsiteX0" fmla="*/ 70005 w 170355"/>
                  <a:gd name="connsiteY0" fmla="*/ 68603 h 68743"/>
                  <a:gd name="connsiteX1" fmla="*/ 13511 w 170355"/>
                  <a:gd name="connsiteY1" fmla="*/ 62967 h 68743"/>
                  <a:gd name="connsiteX2" fmla="*/ 135 w 170355"/>
                  <a:gd name="connsiteY2" fmla="*/ 48164 h 68743"/>
                  <a:gd name="connsiteX3" fmla="*/ 15752 w 170355"/>
                  <a:gd name="connsiteY3" fmla="*/ 39066 h 68743"/>
                  <a:gd name="connsiteX4" fmla="*/ 65659 w 170355"/>
                  <a:gd name="connsiteY4" fmla="*/ 42800 h 68743"/>
                  <a:gd name="connsiteX5" fmla="*/ 146190 w 170355"/>
                  <a:gd name="connsiteY5" fmla="*/ 8850 h 68743"/>
                  <a:gd name="connsiteX6" fmla="*/ 164727 w 170355"/>
                  <a:gd name="connsiteY6" fmla="*/ 2399 h 68743"/>
                  <a:gd name="connsiteX7" fmla="*/ 166764 w 170355"/>
                  <a:gd name="connsiteY7" fmla="*/ 22362 h 68743"/>
                  <a:gd name="connsiteX8" fmla="*/ 70005 w 170355"/>
                  <a:gd name="connsiteY8" fmla="*/ 68603 h 68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0355" h="68743">
                    <a:moveTo>
                      <a:pt x="70005" y="68603"/>
                    </a:moveTo>
                    <a:cubicBezTo>
                      <a:pt x="51196" y="66701"/>
                      <a:pt x="32320" y="64868"/>
                      <a:pt x="13511" y="62967"/>
                    </a:cubicBezTo>
                    <a:cubicBezTo>
                      <a:pt x="4616" y="62084"/>
                      <a:pt x="-952" y="57263"/>
                      <a:pt x="135" y="48164"/>
                    </a:cubicBezTo>
                    <a:cubicBezTo>
                      <a:pt x="1153" y="39337"/>
                      <a:pt x="8623" y="38590"/>
                      <a:pt x="15752" y="39066"/>
                    </a:cubicBezTo>
                    <a:cubicBezTo>
                      <a:pt x="32388" y="40220"/>
                      <a:pt x="49024" y="41238"/>
                      <a:pt x="65659" y="42800"/>
                    </a:cubicBezTo>
                    <a:cubicBezTo>
                      <a:pt x="98659" y="45856"/>
                      <a:pt x="127857" y="40220"/>
                      <a:pt x="146190" y="8850"/>
                    </a:cubicBezTo>
                    <a:cubicBezTo>
                      <a:pt x="150604" y="1313"/>
                      <a:pt x="156443" y="-2965"/>
                      <a:pt x="164727" y="2399"/>
                    </a:cubicBezTo>
                    <a:cubicBezTo>
                      <a:pt x="173147" y="7831"/>
                      <a:pt x="170634" y="15232"/>
                      <a:pt x="166764" y="22362"/>
                    </a:cubicBezTo>
                    <a:cubicBezTo>
                      <a:pt x="145579" y="61066"/>
                      <a:pt x="110406" y="70028"/>
                      <a:pt x="70005" y="68603"/>
                    </a:cubicBezTo>
                    <a:close/>
                  </a:path>
                </a:pathLst>
              </a:custGeom>
              <a:solidFill>
                <a:srgbClr val="142842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623B8C21-16DD-4295-BCEE-A4FBCF0ECB6E}"/>
                </a:ext>
              </a:extLst>
            </p:cNvPr>
            <p:cNvGrpSpPr/>
            <p:nvPr/>
          </p:nvGrpSpPr>
          <p:grpSpPr>
            <a:xfrm>
              <a:off x="5768713" y="130"/>
              <a:ext cx="3821895" cy="5396347"/>
              <a:chOff x="5768713" y="130"/>
              <a:chExt cx="3821895" cy="5396347"/>
            </a:xfrm>
          </p:grpSpPr>
          <p:sp>
            <p:nvSpPr>
              <p:cNvPr id="6" name="자유형: 도형 5">
                <a:extLst>
                  <a:ext uri="{FF2B5EF4-FFF2-40B4-BE49-F238E27FC236}">
                    <a16:creationId xmlns:a16="http://schemas.microsoft.com/office/drawing/2014/main" id="{7C4A6B3C-A54D-4CE8-8FA3-45B25407B693}"/>
                  </a:ext>
                </a:extLst>
              </p:cNvPr>
              <p:cNvSpPr/>
              <p:nvPr/>
            </p:nvSpPr>
            <p:spPr>
              <a:xfrm>
                <a:off x="7822274" y="921515"/>
                <a:ext cx="1122647" cy="1393976"/>
              </a:xfrm>
              <a:custGeom>
                <a:avLst/>
                <a:gdLst>
                  <a:gd name="connsiteX0" fmla="*/ 952283 w 1122647"/>
                  <a:gd name="connsiteY0" fmla="*/ 784090 h 1393976"/>
                  <a:gd name="connsiteX1" fmla="*/ 924308 w 1122647"/>
                  <a:gd name="connsiteY1" fmla="*/ 757948 h 1393976"/>
                  <a:gd name="connsiteX2" fmla="*/ 798963 w 1122647"/>
                  <a:gd name="connsiteY2" fmla="*/ 607887 h 1393976"/>
                  <a:gd name="connsiteX3" fmla="*/ 781173 w 1122647"/>
                  <a:gd name="connsiteY3" fmla="*/ 574955 h 1393976"/>
                  <a:gd name="connsiteX4" fmla="*/ 757068 w 1122647"/>
                  <a:gd name="connsiteY4" fmla="*/ 516084 h 1393976"/>
                  <a:gd name="connsiteX5" fmla="*/ 663161 w 1122647"/>
                  <a:gd name="connsiteY5" fmla="*/ 230561 h 1393976"/>
                  <a:gd name="connsiteX6" fmla="*/ 577810 w 1122647"/>
                  <a:gd name="connsiteY6" fmla="*/ 109222 h 1393976"/>
                  <a:gd name="connsiteX7" fmla="*/ 458576 w 1122647"/>
                  <a:gd name="connsiteY7" fmla="*/ 39555 h 1393976"/>
                  <a:gd name="connsiteX8" fmla="*/ 325557 w 1122647"/>
                  <a:gd name="connsiteY8" fmla="*/ 2413 h 1393976"/>
                  <a:gd name="connsiteX9" fmla="*/ 289909 w 1122647"/>
                  <a:gd name="connsiteY9" fmla="*/ 134073 h 1393976"/>
                  <a:gd name="connsiteX10" fmla="*/ 268996 w 1122647"/>
                  <a:gd name="connsiteY10" fmla="*/ 277548 h 1393976"/>
                  <a:gd name="connsiteX11" fmla="*/ 153497 w 1122647"/>
                  <a:gd name="connsiteY11" fmla="*/ 466245 h 1393976"/>
                  <a:gd name="connsiteX12" fmla="*/ 6559 w 1122647"/>
                  <a:gd name="connsiteY12" fmla="*/ 744639 h 1393976"/>
                  <a:gd name="connsiteX13" fmla="*/ 117713 w 1122647"/>
                  <a:gd name="connsiteY13" fmla="*/ 1110286 h 1393976"/>
                  <a:gd name="connsiteX14" fmla="*/ 410909 w 1122647"/>
                  <a:gd name="connsiteY14" fmla="*/ 1187693 h 1393976"/>
                  <a:gd name="connsiteX15" fmla="*/ 429989 w 1122647"/>
                  <a:gd name="connsiteY15" fmla="*/ 1393976 h 1393976"/>
                  <a:gd name="connsiteX16" fmla="*/ 454298 w 1122647"/>
                  <a:gd name="connsiteY16" fmla="*/ 1388341 h 1393976"/>
                  <a:gd name="connsiteX17" fmla="*/ 829519 w 1122647"/>
                  <a:gd name="connsiteY17" fmla="*/ 1277390 h 1393976"/>
                  <a:gd name="connsiteX18" fmla="*/ 1092839 w 1122647"/>
                  <a:gd name="connsiteY18" fmla="*/ 1197810 h 1393976"/>
                  <a:gd name="connsiteX19" fmla="*/ 1122647 w 1122647"/>
                  <a:gd name="connsiteY19" fmla="*/ 979237 h 1393976"/>
                  <a:gd name="connsiteX20" fmla="*/ 952283 w 1122647"/>
                  <a:gd name="connsiteY20" fmla="*/ 784090 h 1393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22647" h="1393976">
                    <a:moveTo>
                      <a:pt x="952283" y="784090"/>
                    </a:moveTo>
                    <a:cubicBezTo>
                      <a:pt x="943932" y="774380"/>
                      <a:pt x="935648" y="764466"/>
                      <a:pt x="924308" y="757948"/>
                    </a:cubicBezTo>
                    <a:cubicBezTo>
                      <a:pt x="873654" y="715374"/>
                      <a:pt x="831556" y="665602"/>
                      <a:pt x="798963" y="607887"/>
                    </a:cubicBezTo>
                    <a:cubicBezTo>
                      <a:pt x="793056" y="596887"/>
                      <a:pt x="787081" y="585887"/>
                      <a:pt x="781173" y="574955"/>
                    </a:cubicBezTo>
                    <a:cubicBezTo>
                      <a:pt x="773093" y="555331"/>
                      <a:pt x="764877" y="535776"/>
                      <a:pt x="757068" y="516084"/>
                    </a:cubicBezTo>
                    <a:cubicBezTo>
                      <a:pt x="719927" y="422856"/>
                      <a:pt x="696093" y="325215"/>
                      <a:pt x="663161" y="230561"/>
                    </a:cubicBezTo>
                    <a:cubicBezTo>
                      <a:pt x="646186" y="181808"/>
                      <a:pt x="617871" y="141475"/>
                      <a:pt x="577810" y="109222"/>
                    </a:cubicBezTo>
                    <a:cubicBezTo>
                      <a:pt x="541822" y="80160"/>
                      <a:pt x="501353" y="57074"/>
                      <a:pt x="458576" y="39555"/>
                    </a:cubicBezTo>
                    <a:cubicBezTo>
                      <a:pt x="434063" y="29506"/>
                      <a:pt x="350545" y="-10080"/>
                      <a:pt x="325557" y="2413"/>
                    </a:cubicBezTo>
                    <a:cubicBezTo>
                      <a:pt x="297175" y="16605"/>
                      <a:pt x="292829" y="107049"/>
                      <a:pt x="289909" y="134073"/>
                    </a:cubicBezTo>
                    <a:cubicBezTo>
                      <a:pt x="284681" y="182079"/>
                      <a:pt x="282644" y="230900"/>
                      <a:pt x="268996" y="277548"/>
                    </a:cubicBezTo>
                    <a:cubicBezTo>
                      <a:pt x="248015" y="349523"/>
                      <a:pt x="201299" y="409887"/>
                      <a:pt x="153497" y="466245"/>
                    </a:cubicBezTo>
                    <a:cubicBezTo>
                      <a:pt x="87021" y="544671"/>
                      <a:pt x="26725" y="642516"/>
                      <a:pt x="6559" y="744639"/>
                    </a:cubicBezTo>
                    <a:cubicBezTo>
                      <a:pt x="-19447" y="876571"/>
                      <a:pt x="34805" y="1009113"/>
                      <a:pt x="117713" y="1110286"/>
                    </a:cubicBezTo>
                    <a:cubicBezTo>
                      <a:pt x="195663" y="1205347"/>
                      <a:pt x="300163" y="1197335"/>
                      <a:pt x="410909" y="1187693"/>
                    </a:cubicBezTo>
                    <a:cubicBezTo>
                      <a:pt x="417292" y="1256477"/>
                      <a:pt x="423606" y="1325193"/>
                      <a:pt x="429989" y="1393976"/>
                    </a:cubicBezTo>
                    <a:cubicBezTo>
                      <a:pt x="438137" y="1392143"/>
                      <a:pt x="446353" y="1390717"/>
                      <a:pt x="454298" y="1388341"/>
                    </a:cubicBezTo>
                    <a:cubicBezTo>
                      <a:pt x="579439" y="1351470"/>
                      <a:pt x="704581" y="1314668"/>
                      <a:pt x="829519" y="1277390"/>
                    </a:cubicBezTo>
                    <a:cubicBezTo>
                      <a:pt x="917383" y="1251181"/>
                      <a:pt x="1005111" y="1224360"/>
                      <a:pt x="1092839" y="1197810"/>
                    </a:cubicBezTo>
                    <a:cubicBezTo>
                      <a:pt x="1092295" y="1123527"/>
                      <a:pt x="1100987" y="1050465"/>
                      <a:pt x="1122647" y="979237"/>
                    </a:cubicBezTo>
                    <a:cubicBezTo>
                      <a:pt x="1067240" y="912898"/>
                      <a:pt x="1014074" y="844657"/>
                      <a:pt x="952283" y="784090"/>
                    </a:cubicBezTo>
                    <a:close/>
                  </a:path>
                </a:pathLst>
              </a:custGeom>
              <a:solidFill>
                <a:srgbClr val="F9D6BA"/>
              </a:solidFill>
              <a:ln w="4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자유형: 도형 6">
                <a:extLst>
                  <a:ext uri="{FF2B5EF4-FFF2-40B4-BE49-F238E27FC236}">
                    <a16:creationId xmlns:a16="http://schemas.microsoft.com/office/drawing/2014/main" id="{C87BD986-B4E8-4E57-B121-75A8706C92B4}"/>
                  </a:ext>
                </a:extLst>
              </p:cNvPr>
              <p:cNvSpPr/>
              <p:nvPr/>
            </p:nvSpPr>
            <p:spPr>
              <a:xfrm>
                <a:off x="5974522" y="130"/>
                <a:ext cx="3616086" cy="5396347"/>
              </a:xfrm>
              <a:custGeom>
                <a:avLst/>
                <a:gdLst>
                  <a:gd name="connsiteX0" fmla="*/ 2937943 w 3616086"/>
                  <a:gd name="connsiteY0" fmla="*/ 2123541 h 5396347"/>
                  <a:gd name="connsiteX1" fmla="*/ 3079109 w 3616086"/>
                  <a:gd name="connsiteY1" fmla="*/ 2189948 h 5396347"/>
                  <a:gd name="connsiteX2" fmla="*/ 3539410 w 3616086"/>
                  <a:gd name="connsiteY2" fmla="*/ 3047945 h 5396347"/>
                  <a:gd name="connsiteX3" fmla="*/ 3615867 w 3616086"/>
                  <a:gd name="connsiteY3" fmla="*/ 3345419 h 5396347"/>
                  <a:gd name="connsiteX4" fmla="*/ 3593663 w 3616086"/>
                  <a:gd name="connsiteY4" fmla="*/ 4254613 h 5396347"/>
                  <a:gd name="connsiteX5" fmla="*/ 3554552 w 3616086"/>
                  <a:gd name="connsiteY5" fmla="*/ 4523026 h 5396347"/>
                  <a:gd name="connsiteX6" fmla="*/ 3543960 w 3616086"/>
                  <a:gd name="connsiteY6" fmla="*/ 4652513 h 5396347"/>
                  <a:gd name="connsiteX7" fmla="*/ 3502336 w 3616086"/>
                  <a:gd name="connsiteY7" fmla="*/ 5334646 h 5396347"/>
                  <a:gd name="connsiteX8" fmla="*/ 2514377 w 3616086"/>
                  <a:gd name="connsiteY8" fmla="*/ 5396301 h 5396347"/>
                  <a:gd name="connsiteX9" fmla="*/ 2157964 w 3616086"/>
                  <a:gd name="connsiteY9" fmla="*/ 5355696 h 5396347"/>
                  <a:gd name="connsiteX10" fmla="*/ 2107786 w 3616086"/>
                  <a:gd name="connsiteY10" fmla="*/ 5334782 h 5396347"/>
                  <a:gd name="connsiteX11" fmla="*/ 2097533 w 3616086"/>
                  <a:gd name="connsiteY11" fmla="*/ 5296961 h 5396347"/>
                  <a:gd name="connsiteX12" fmla="*/ 2017138 w 3616086"/>
                  <a:gd name="connsiteY12" fmla="*/ 5072073 h 5396347"/>
                  <a:gd name="connsiteX13" fmla="*/ 1903539 w 3616086"/>
                  <a:gd name="connsiteY13" fmla="*/ 4963636 h 5396347"/>
                  <a:gd name="connsiteX14" fmla="*/ 1672948 w 3616086"/>
                  <a:gd name="connsiteY14" fmla="*/ 4875229 h 5396347"/>
                  <a:gd name="connsiteX15" fmla="*/ 1623991 w 3616086"/>
                  <a:gd name="connsiteY15" fmla="*/ 4899130 h 5396347"/>
                  <a:gd name="connsiteX16" fmla="*/ 1604368 w 3616086"/>
                  <a:gd name="connsiteY16" fmla="*/ 4924253 h 5396347"/>
                  <a:gd name="connsiteX17" fmla="*/ 1519016 w 3616086"/>
                  <a:gd name="connsiteY17" fmla="*/ 4948290 h 5396347"/>
                  <a:gd name="connsiteX18" fmla="*/ 1455868 w 3616086"/>
                  <a:gd name="connsiteY18" fmla="*/ 4903340 h 5396347"/>
                  <a:gd name="connsiteX19" fmla="*/ 1458177 w 3616086"/>
                  <a:gd name="connsiteY19" fmla="*/ 4876315 h 5396347"/>
                  <a:gd name="connsiteX20" fmla="*/ 1525942 w 3616086"/>
                  <a:gd name="connsiteY20" fmla="*/ 4316403 h 5396347"/>
                  <a:gd name="connsiteX21" fmla="*/ 1550658 w 3616086"/>
                  <a:gd name="connsiteY21" fmla="*/ 4025855 h 5396347"/>
                  <a:gd name="connsiteX22" fmla="*/ 1690195 w 3616086"/>
                  <a:gd name="connsiteY22" fmla="*/ 3131870 h 5396347"/>
                  <a:gd name="connsiteX23" fmla="*/ 1673219 w 3616086"/>
                  <a:gd name="connsiteY23" fmla="*/ 3098599 h 5396347"/>
                  <a:gd name="connsiteX24" fmla="*/ 1024968 w 3616086"/>
                  <a:gd name="connsiteY24" fmla="*/ 2655273 h 5396347"/>
                  <a:gd name="connsiteX25" fmla="*/ 836340 w 3616086"/>
                  <a:gd name="connsiteY25" fmla="*/ 2515805 h 5396347"/>
                  <a:gd name="connsiteX26" fmla="*/ 605272 w 3616086"/>
                  <a:gd name="connsiteY26" fmla="*/ 2265114 h 5396347"/>
                  <a:gd name="connsiteX27" fmla="*/ 356348 w 3616086"/>
                  <a:gd name="connsiteY27" fmla="*/ 756015 h 5396347"/>
                  <a:gd name="connsiteX28" fmla="*/ 321378 w 3616086"/>
                  <a:gd name="connsiteY28" fmla="*/ 691033 h 5396347"/>
                  <a:gd name="connsiteX29" fmla="*/ 242274 w 3616086"/>
                  <a:gd name="connsiteY29" fmla="*/ 638342 h 5396347"/>
                  <a:gd name="connsiteX30" fmla="*/ 237996 w 3616086"/>
                  <a:gd name="connsiteY30" fmla="*/ 664756 h 5396347"/>
                  <a:gd name="connsiteX31" fmla="*/ 231681 w 3616086"/>
                  <a:gd name="connsiteY31" fmla="*/ 1021508 h 5396347"/>
                  <a:gd name="connsiteX32" fmla="*/ 177836 w 3616086"/>
                  <a:gd name="connsiteY32" fmla="*/ 1013427 h 5396347"/>
                  <a:gd name="connsiteX33" fmla="*/ 179058 w 3616086"/>
                  <a:gd name="connsiteY33" fmla="*/ 600318 h 5396347"/>
                  <a:gd name="connsiteX34" fmla="*/ 165953 w 3616086"/>
                  <a:gd name="connsiteY34" fmla="*/ 581238 h 5396347"/>
                  <a:gd name="connsiteX35" fmla="*/ 86034 w 3616086"/>
                  <a:gd name="connsiteY35" fmla="*/ 528411 h 5396347"/>
                  <a:gd name="connsiteX36" fmla="*/ 43460 w 3616086"/>
                  <a:gd name="connsiteY36" fmla="*/ 416917 h 5396347"/>
                  <a:gd name="connsiteX37" fmla="*/ 50386 w 3616086"/>
                  <a:gd name="connsiteY37" fmla="*/ 371967 h 5396347"/>
                  <a:gd name="connsiteX38" fmla="*/ 39861 w 3616086"/>
                  <a:gd name="connsiteY38" fmla="*/ 340596 h 5396347"/>
                  <a:gd name="connsiteX39" fmla="*/ 1497 w 3616086"/>
                  <a:gd name="connsiteY39" fmla="*/ 211109 h 5396347"/>
                  <a:gd name="connsiteX40" fmla="*/ 18608 w 3616086"/>
                  <a:gd name="connsiteY40" fmla="*/ 87054 h 5396347"/>
                  <a:gd name="connsiteX41" fmla="*/ 74626 w 3616086"/>
                  <a:gd name="connsiteY41" fmla="*/ 5233 h 5396347"/>
                  <a:gd name="connsiteX42" fmla="*/ 107083 w 3616086"/>
                  <a:gd name="connsiteY42" fmla="*/ 2857 h 5396347"/>
                  <a:gd name="connsiteX43" fmla="*/ 582526 w 3616086"/>
                  <a:gd name="connsiteY43" fmla="*/ 182998 h 5396347"/>
                  <a:gd name="connsiteX44" fmla="*/ 601538 w 3616086"/>
                  <a:gd name="connsiteY44" fmla="*/ 208393 h 5396347"/>
                  <a:gd name="connsiteX45" fmla="*/ 1022320 w 3616086"/>
                  <a:gd name="connsiteY45" fmla="*/ 1597376 h 5396347"/>
                  <a:gd name="connsiteX46" fmla="*/ 1249313 w 3616086"/>
                  <a:gd name="connsiteY46" fmla="*/ 1855128 h 5396347"/>
                  <a:gd name="connsiteX47" fmla="*/ 2169372 w 3616086"/>
                  <a:gd name="connsiteY47" fmla="*/ 2309521 h 5396347"/>
                  <a:gd name="connsiteX48" fmla="*/ 2274958 w 3616086"/>
                  <a:gd name="connsiteY48" fmla="*/ 2319843 h 5396347"/>
                  <a:gd name="connsiteX49" fmla="*/ 2299606 w 3616086"/>
                  <a:gd name="connsiteY49" fmla="*/ 2304836 h 5396347"/>
                  <a:gd name="connsiteX50" fmla="*/ 2906777 w 3616086"/>
                  <a:gd name="connsiteY50" fmla="*/ 2125306 h 5396347"/>
                  <a:gd name="connsiteX51" fmla="*/ 2937943 w 3616086"/>
                  <a:gd name="connsiteY51" fmla="*/ 2123541 h 5396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616086" h="5396347">
                    <a:moveTo>
                      <a:pt x="2937943" y="2123541"/>
                    </a:moveTo>
                    <a:cubicBezTo>
                      <a:pt x="3001566" y="2110368"/>
                      <a:pt x="3045702" y="2141399"/>
                      <a:pt x="3079109" y="2189948"/>
                    </a:cubicBezTo>
                    <a:cubicBezTo>
                      <a:pt x="3124399" y="2255812"/>
                      <a:pt x="3418750" y="2834804"/>
                      <a:pt x="3539410" y="3047945"/>
                    </a:cubicBezTo>
                    <a:cubicBezTo>
                      <a:pt x="3591490" y="3139951"/>
                      <a:pt x="3612675" y="3240987"/>
                      <a:pt x="3615867" y="3345419"/>
                    </a:cubicBezTo>
                    <a:cubicBezTo>
                      <a:pt x="3617360" y="3392882"/>
                      <a:pt x="3611385" y="4118879"/>
                      <a:pt x="3593663" y="4254613"/>
                    </a:cubicBezTo>
                    <a:cubicBezTo>
                      <a:pt x="3581984" y="4344243"/>
                      <a:pt x="3570101" y="4433872"/>
                      <a:pt x="3554552" y="4523026"/>
                    </a:cubicBezTo>
                    <a:cubicBezTo>
                      <a:pt x="3547151" y="4565532"/>
                      <a:pt x="3547015" y="4609328"/>
                      <a:pt x="3543960" y="4652513"/>
                    </a:cubicBezTo>
                    <a:cubicBezTo>
                      <a:pt x="3534860" y="4781457"/>
                      <a:pt x="3506071" y="5325141"/>
                      <a:pt x="3502336" y="5334646"/>
                    </a:cubicBezTo>
                    <a:cubicBezTo>
                      <a:pt x="3493848" y="5341640"/>
                      <a:pt x="2614463" y="5398202"/>
                      <a:pt x="2514377" y="5396301"/>
                    </a:cubicBezTo>
                    <a:cubicBezTo>
                      <a:pt x="2394532" y="5394060"/>
                      <a:pt x="2275026" y="5384622"/>
                      <a:pt x="2157964" y="5355696"/>
                    </a:cubicBezTo>
                    <a:cubicBezTo>
                      <a:pt x="2140174" y="5351282"/>
                      <a:pt x="2123199" y="5344900"/>
                      <a:pt x="2107786" y="5334782"/>
                    </a:cubicBezTo>
                    <a:cubicBezTo>
                      <a:pt x="2095563" y="5324597"/>
                      <a:pt x="2095767" y="5310406"/>
                      <a:pt x="2097533" y="5296961"/>
                    </a:cubicBezTo>
                    <a:cubicBezTo>
                      <a:pt x="2109211" y="5208079"/>
                      <a:pt x="2078928" y="5134474"/>
                      <a:pt x="2017138" y="5072073"/>
                    </a:cubicBezTo>
                    <a:cubicBezTo>
                      <a:pt x="1980267" y="5034864"/>
                      <a:pt x="1944755" y="4996228"/>
                      <a:pt x="1903539" y="4963636"/>
                    </a:cubicBezTo>
                    <a:cubicBezTo>
                      <a:pt x="1835978" y="4910197"/>
                      <a:pt x="1762916" y="4871154"/>
                      <a:pt x="1672948" y="4875229"/>
                    </a:cubicBezTo>
                    <a:cubicBezTo>
                      <a:pt x="1652238" y="4876179"/>
                      <a:pt x="1636417" y="4882969"/>
                      <a:pt x="1623991" y="4899130"/>
                    </a:cubicBezTo>
                    <a:cubicBezTo>
                      <a:pt x="1617540" y="4907549"/>
                      <a:pt x="1611226" y="4916173"/>
                      <a:pt x="1604368" y="4924253"/>
                    </a:cubicBezTo>
                    <a:cubicBezTo>
                      <a:pt x="1579856" y="4952907"/>
                      <a:pt x="1554393" y="4961055"/>
                      <a:pt x="1519016" y="4948290"/>
                    </a:cubicBezTo>
                    <a:cubicBezTo>
                      <a:pt x="1494232" y="4939327"/>
                      <a:pt x="1468973" y="4929549"/>
                      <a:pt x="1455868" y="4903340"/>
                    </a:cubicBezTo>
                    <a:cubicBezTo>
                      <a:pt x="1454103" y="4894105"/>
                      <a:pt x="1455936" y="4885210"/>
                      <a:pt x="1458177" y="4876315"/>
                    </a:cubicBezTo>
                    <a:cubicBezTo>
                      <a:pt x="1485202" y="4771544"/>
                      <a:pt x="1522140" y="4396798"/>
                      <a:pt x="1525942" y="4316403"/>
                    </a:cubicBezTo>
                    <a:cubicBezTo>
                      <a:pt x="1530559" y="4219305"/>
                      <a:pt x="1539658" y="4122478"/>
                      <a:pt x="1550658" y="4025855"/>
                    </a:cubicBezTo>
                    <a:cubicBezTo>
                      <a:pt x="1573337" y="3827176"/>
                      <a:pt x="1662423" y="3230259"/>
                      <a:pt x="1690195" y="3131870"/>
                    </a:cubicBezTo>
                    <a:cubicBezTo>
                      <a:pt x="1695151" y="3114216"/>
                      <a:pt x="1683947" y="3107019"/>
                      <a:pt x="1673219" y="3098599"/>
                    </a:cubicBezTo>
                    <a:cubicBezTo>
                      <a:pt x="1590652" y="3033821"/>
                      <a:pt x="1054709" y="2672384"/>
                      <a:pt x="1024968" y="2655273"/>
                    </a:cubicBezTo>
                    <a:cubicBezTo>
                      <a:pt x="956660" y="2616094"/>
                      <a:pt x="895685" y="2567070"/>
                      <a:pt x="836340" y="2515805"/>
                    </a:cubicBezTo>
                    <a:cubicBezTo>
                      <a:pt x="761920" y="2451570"/>
                      <a:pt x="613760" y="2278559"/>
                      <a:pt x="605272" y="2265114"/>
                    </a:cubicBezTo>
                    <a:cubicBezTo>
                      <a:pt x="601199" y="2250923"/>
                      <a:pt x="362934" y="826971"/>
                      <a:pt x="356348" y="756015"/>
                    </a:cubicBezTo>
                    <a:cubicBezTo>
                      <a:pt x="353835" y="729058"/>
                      <a:pt x="345823" y="706854"/>
                      <a:pt x="321378" y="691033"/>
                    </a:cubicBezTo>
                    <a:cubicBezTo>
                      <a:pt x="294829" y="673787"/>
                      <a:pt x="268823" y="655725"/>
                      <a:pt x="242274" y="638342"/>
                    </a:cubicBezTo>
                    <a:cubicBezTo>
                      <a:pt x="235551" y="648052"/>
                      <a:pt x="237996" y="656676"/>
                      <a:pt x="237996" y="664756"/>
                    </a:cubicBezTo>
                    <a:cubicBezTo>
                      <a:pt x="237792" y="771089"/>
                      <a:pt x="238946" y="1009761"/>
                      <a:pt x="231681" y="1021508"/>
                    </a:cubicBezTo>
                    <a:cubicBezTo>
                      <a:pt x="219866" y="1033933"/>
                      <a:pt x="174237" y="1024903"/>
                      <a:pt x="177836" y="1013427"/>
                    </a:cubicBezTo>
                    <a:cubicBezTo>
                      <a:pt x="178175" y="875724"/>
                      <a:pt x="178447" y="738021"/>
                      <a:pt x="179058" y="600318"/>
                    </a:cubicBezTo>
                    <a:cubicBezTo>
                      <a:pt x="179126" y="589997"/>
                      <a:pt x="173286" y="585923"/>
                      <a:pt x="165953" y="581238"/>
                    </a:cubicBezTo>
                    <a:cubicBezTo>
                      <a:pt x="139132" y="563923"/>
                      <a:pt x="112515" y="546269"/>
                      <a:pt x="86034" y="528411"/>
                    </a:cubicBezTo>
                    <a:cubicBezTo>
                      <a:pt x="45768" y="501318"/>
                      <a:pt x="33885" y="463293"/>
                      <a:pt x="43460" y="416917"/>
                    </a:cubicBezTo>
                    <a:cubicBezTo>
                      <a:pt x="46515" y="402047"/>
                      <a:pt x="48416" y="386973"/>
                      <a:pt x="50386" y="371967"/>
                    </a:cubicBezTo>
                    <a:cubicBezTo>
                      <a:pt x="51947" y="359948"/>
                      <a:pt x="47941" y="349559"/>
                      <a:pt x="39861" y="340596"/>
                    </a:cubicBezTo>
                    <a:cubicBezTo>
                      <a:pt x="6589" y="303522"/>
                      <a:pt x="-4343" y="258029"/>
                      <a:pt x="1497" y="211109"/>
                    </a:cubicBezTo>
                    <a:cubicBezTo>
                      <a:pt x="6657" y="169825"/>
                      <a:pt x="9917" y="127998"/>
                      <a:pt x="18608" y="87054"/>
                    </a:cubicBezTo>
                    <a:cubicBezTo>
                      <a:pt x="26077" y="51813"/>
                      <a:pt x="42373" y="23295"/>
                      <a:pt x="74626" y="5233"/>
                    </a:cubicBezTo>
                    <a:cubicBezTo>
                      <a:pt x="85286" y="-742"/>
                      <a:pt x="95132" y="-1693"/>
                      <a:pt x="107083" y="2857"/>
                    </a:cubicBezTo>
                    <a:cubicBezTo>
                      <a:pt x="265428" y="63289"/>
                      <a:pt x="423841" y="123449"/>
                      <a:pt x="582526" y="182998"/>
                    </a:cubicBezTo>
                    <a:cubicBezTo>
                      <a:pt x="595902" y="188023"/>
                      <a:pt x="598686" y="197325"/>
                      <a:pt x="601538" y="208393"/>
                    </a:cubicBezTo>
                    <a:cubicBezTo>
                      <a:pt x="645470" y="379096"/>
                      <a:pt x="981172" y="1474882"/>
                      <a:pt x="1022320" y="1597376"/>
                    </a:cubicBezTo>
                    <a:cubicBezTo>
                      <a:pt x="1061975" y="1715456"/>
                      <a:pt x="1137344" y="1800604"/>
                      <a:pt x="1249313" y="1855128"/>
                    </a:cubicBezTo>
                    <a:cubicBezTo>
                      <a:pt x="1431084" y="1943671"/>
                      <a:pt x="2045181" y="2245219"/>
                      <a:pt x="2169372" y="2309521"/>
                    </a:cubicBezTo>
                    <a:cubicBezTo>
                      <a:pt x="2205292" y="2328126"/>
                      <a:pt x="2238223" y="2332336"/>
                      <a:pt x="2274958" y="2319843"/>
                    </a:cubicBezTo>
                    <a:cubicBezTo>
                      <a:pt x="2280797" y="2310947"/>
                      <a:pt x="2289828" y="2307620"/>
                      <a:pt x="2299606" y="2304836"/>
                    </a:cubicBezTo>
                    <a:cubicBezTo>
                      <a:pt x="2502154" y="2245491"/>
                      <a:pt x="2704364" y="2185059"/>
                      <a:pt x="2906777" y="2125306"/>
                    </a:cubicBezTo>
                    <a:cubicBezTo>
                      <a:pt x="2917097" y="2122115"/>
                      <a:pt x="2927350" y="2119263"/>
                      <a:pt x="2937943" y="2123541"/>
                    </a:cubicBezTo>
                    <a:close/>
                  </a:path>
                </a:pathLst>
              </a:custGeom>
              <a:solidFill>
                <a:srgbClr val="4963B7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자유형: 도형 7">
                <a:extLst>
                  <a:ext uri="{FF2B5EF4-FFF2-40B4-BE49-F238E27FC236}">
                    <a16:creationId xmlns:a16="http://schemas.microsoft.com/office/drawing/2014/main" id="{290861AE-2764-4EE1-8687-FED3C2FABEA0}"/>
                  </a:ext>
                </a:extLst>
              </p:cNvPr>
              <p:cNvSpPr/>
              <p:nvPr/>
            </p:nvSpPr>
            <p:spPr>
              <a:xfrm>
                <a:off x="8144412" y="632673"/>
                <a:ext cx="1229628" cy="1406087"/>
              </a:xfrm>
              <a:custGeom>
                <a:avLst/>
                <a:gdLst>
                  <a:gd name="connsiteX0" fmla="*/ 24 w 1229628"/>
                  <a:gd name="connsiteY0" fmla="*/ 294447 h 1406087"/>
                  <a:gd name="connsiteX1" fmla="*/ 89925 w 1229628"/>
                  <a:gd name="connsiteY1" fmla="*/ 119262 h 1406087"/>
                  <a:gd name="connsiteX2" fmla="*/ 336134 w 1229628"/>
                  <a:gd name="connsiteY2" fmla="*/ 2540 h 1406087"/>
                  <a:gd name="connsiteX3" fmla="*/ 707553 w 1229628"/>
                  <a:gd name="connsiteY3" fmla="*/ 13744 h 1406087"/>
                  <a:gd name="connsiteX4" fmla="*/ 1133360 w 1229628"/>
                  <a:gd name="connsiteY4" fmla="*/ 310403 h 1406087"/>
                  <a:gd name="connsiteX5" fmla="*/ 1229508 w 1229628"/>
                  <a:gd name="connsiteY5" fmla="*/ 651674 h 1406087"/>
                  <a:gd name="connsiteX6" fmla="*/ 1197459 w 1229628"/>
                  <a:gd name="connsiteY6" fmla="*/ 890414 h 1406087"/>
                  <a:gd name="connsiteX7" fmla="*/ 1198884 w 1229628"/>
                  <a:gd name="connsiteY7" fmla="*/ 1162086 h 1406087"/>
                  <a:gd name="connsiteX8" fmla="*/ 1142459 w 1229628"/>
                  <a:gd name="connsiteY8" fmla="*/ 1331227 h 1406087"/>
                  <a:gd name="connsiteX9" fmla="*/ 1071909 w 1229628"/>
                  <a:gd name="connsiteY9" fmla="*/ 1393832 h 1406087"/>
                  <a:gd name="connsiteX10" fmla="*/ 923953 w 1229628"/>
                  <a:gd name="connsiteY10" fmla="*/ 1381474 h 1406087"/>
                  <a:gd name="connsiteX11" fmla="*/ 663078 w 1229628"/>
                  <a:gd name="connsiteY11" fmla="*/ 1123246 h 1406087"/>
                  <a:gd name="connsiteX12" fmla="*/ 522862 w 1229628"/>
                  <a:gd name="connsiteY12" fmla="*/ 983913 h 1406087"/>
                  <a:gd name="connsiteX13" fmla="*/ 370085 w 1229628"/>
                  <a:gd name="connsiteY13" fmla="*/ 646921 h 1406087"/>
                  <a:gd name="connsiteX14" fmla="*/ 285344 w 1229628"/>
                  <a:gd name="connsiteY14" fmla="*/ 448514 h 1406087"/>
                  <a:gd name="connsiteX15" fmla="*/ 146283 w 1229628"/>
                  <a:gd name="connsiteY15" fmla="*/ 347545 h 1406087"/>
                  <a:gd name="connsiteX16" fmla="*/ 24 w 1229628"/>
                  <a:gd name="connsiteY16" fmla="*/ 294447 h 14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29628" h="1406087">
                    <a:moveTo>
                      <a:pt x="24" y="294447"/>
                    </a:moveTo>
                    <a:cubicBezTo>
                      <a:pt x="18494" y="230144"/>
                      <a:pt x="47012" y="170935"/>
                      <a:pt x="89925" y="119262"/>
                    </a:cubicBezTo>
                    <a:cubicBezTo>
                      <a:pt x="153888" y="42330"/>
                      <a:pt x="239307" y="7837"/>
                      <a:pt x="336134" y="2540"/>
                    </a:cubicBezTo>
                    <a:cubicBezTo>
                      <a:pt x="460054" y="-4250"/>
                      <a:pt x="584448" y="3627"/>
                      <a:pt x="707553" y="13744"/>
                    </a:cubicBezTo>
                    <a:cubicBezTo>
                      <a:pt x="903379" y="29836"/>
                      <a:pt x="1042441" y="138614"/>
                      <a:pt x="1133360" y="310403"/>
                    </a:cubicBezTo>
                    <a:cubicBezTo>
                      <a:pt x="1189853" y="417076"/>
                      <a:pt x="1227131" y="529520"/>
                      <a:pt x="1229508" y="651674"/>
                    </a:cubicBezTo>
                    <a:cubicBezTo>
                      <a:pt x="1231069" y="732951"/>
                      <a:pt x="1217354" y="812327"/>
                      <a:pt x="1197459" y="890414"/>
                    </a:cubicBezTo>
                    <a:cubicBezTo>
                      <a:pt x="1174236" y="981469"/>
                      <a:pt x="1168193" y="1071302"/>
                      <a:pt x="1198884" y="1162086"/>
                    </a:cubicBezTo>
                    <a:cubicBezTo>
                      <a:pt x="1220137" y="1225030"/>
                      <a:pt x="1180144" y="1282881"/>
                      <a:pt x="1142459" y="1331227"/>
                    </a:cubicBezTo>
                    <a:cubicBezTo>
                      <a:pt x="1122971" y="1356282"/>
                      <a:pt x="1100632" y="1380319"/>
                      <a:pt x="1071909" y="1393832"/>
                    </a:cubicBezTo>
                    <a:cubicBezTo>
                      <a:pt x="1025465" y="1415764"/>
                      <a:pt x="969040" y="1406190"/>
                      <a:pt x="923953" y="1381474"/>
                    </a:cubicBezTo>
                    <a:cubicBezTo>
                      <a:pt x="819589" y="1324369"/>
                      <a:pt x="741911" y="1209345"/>
                      <a:pt x="663078" y="1123246"/>
                    </a:cubicBezTo>
                    <a:cubicBezTo>
                      <a:pt x="618535" y="1074629"/>
                      <a:pt x="565572" y="1034160"/>
                      <a:pt x="522862" y="983913"/>
                    </a:cubicBezTo>
                    <a:cubicBezTo>
                      <a:pt x="442399" y="889123"/>
                      <a:pt x="404035" y="766494"/>
                      <a:pt x="370085" y="646921"/>
                    </a:cubicBezTo>
                    <a:cubicBezTo>
                      <a:pt x="350258" y="577254"/>
                      <a:pt x="330295" y="505279"/>
                      <a:pt x="285344" y="448514"/>
                    </a:cubicBezTo>
                    <a:cubicBezTo>
                      <a:pt x="249153" y="402749"/>
                      <a:pt x="199246" y="370699"/>
                      <a:pt x="146283" y="347545"/>
                    </a:cubicBezTo>
                    <a:cubicBezTo>
                      <a:pt x="132975" y="341774"/>
                      <a:pt x="-2081" y="301848"/>
                      <a:pt x="24" y="294447"/>
                    </a:cubicBezTo>
                    <a:close/>
                  </a:path>
                </a:pathLst>
              </a:custGeom>
              <a:solidFill>
                <a:srgbClr val="4A64B7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자유형: 도형 8">
                <a:extLst>
                  <a:ext uri="{FF2B5EF4-FFF2-40B4-BE49-F238E27FC236}">
                    <a16:creationId xmlns:a16="http://schemas.microsoft.com/office/drawing/2014/main" id="{74B4B159-027B-44BD-AD12-F6AB541C9C3C}"/>
                  </a:ext>
                </a:extLst>
              </p:cNvPr>
              <p:cNvSpPr/>
              <p:nvPr/>
            </p:nvSpPr>
            <p:spPr>
              <a:xfrm>
                <a:off x="5768713" y="982638"/>
                <a:ext cx="823013" cy="1427588"/>
              </a:xfrm>
              <a:custGeom>
                <a:avLst/>
                <a:gdLst>
                  <a:gd name="connsiteX0" fmla="*/ 675891 w 823013"/>
                  <a:gd name="connsiteY0" fmla="*/ 2469 h 1427588"/>
                  <a:gd name="connsiteX1" fmla="*/ 817532 w 823013"/>
                  <a:gd name="connsiteY1" fmla="*/ 125913 h 1427588"/>
                  <a:gd name="connsiteX2" fmla="*/ 821063 w 823013"/>
                  <a:gd name="connsiteY2" fmla="*/ 1338286 h 1427588"/>
                  <a:gd name="connsiteX3" fmla="*/ 699249 w 823013"/>
                  <a:gd name="connsiteY3" fmla="*/ 1427575 h 1427588"/>
                  <a:gd name="connsiteX4" fmla="*/ 385003 w 823013"/>
                  <a:gd name="connsiteY4" fmla="*/ 1382557 h 1427588"/>
                  <a:gd name="connsiteX5" fmla="*/ 126572 w 823013"/>
                  <a:gd name="connsiteY5" fmla="*/ 1418884 h 1427588"/>
                  <a:gd name="connsiteX6" fmla="*/ 72 w 823013"/>
                  <a:gd name="connsiteY6" fmla="*/ 1294082 h 1427588"/>
                  <a:gd name="connsiteX7" fmla="*/ 4 w 823013"/>
                  <a:gd name="connsiteY7" fmla="*/ 125642 h 1427588"/>
                  <a:gd name="connsiteX8" fmla="*/ 141714 w 823013"/>
                  <a:gd name="connsiteY8" fmla="*/ 2266 h 1427588"/>
                  <a:gd name="connsiteX9" fmla="*/ 352614 w 823013"/>
                  <a:gd name="connsiteY9" fmla="*/ 34179 h 1427588"/>
                  <a:gd name="connsiteX10" fmla="*/ 675891 w 823013"/>
                  <a:gd name="connsiteY10" fmla="*/ 2469 h 1427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23013" h="1427588">
                    <a:moveTo>
                      <a:pt x="675891" y="2469"/>
                    </a:moveTo>
                    <a:cubicBezTo>
                      <a:pt x="757507" y="-8395"/>
                      <a:pt x="817260" y="43006"/>
                      <a:pt x="817532" y="125913"/>
                    </a:cubicBezTo>
                    <a:cubicBezTo>
                      <a:pt x="818007" y="269728"/>
                      <a:pt x="826834" y="1320156"/>
                      <a:pt x="821063" y="1338286"/>
                    </a:cubicBezTo>
                    <a:cubicBezTo>
                      <a:pt x="804087" y="1391113"/>
                      <a:pt x="755131" y="1428390"/>
                      <a:pt x="699249" y="1427575"/>
                    </a:cubicBezTo>
                    <a:cubicBezTo>
                      <a:pt x="646761" y="1426829"/>
                      <a:pt x="502268" y="1366668"/>
                      <a:pt x="385003" y="1382557"/>
                    </a:cubicBezTo>
                    <a:cubicBezTo>
                      <a:pt x="317645" y="1392403"/>
                      <a:pt x="145312" y="1416168"/>
                      <a:pt x="126572" y="1418884"/>
                    </a:cubicBezTo>
                    <a:cubicBezTo>
                      <a:pt x="54868" y="1429273"/>
                      <a:pt x="-879" y="1355057"/>
                      <a:pt x="72" y="1294082"/>
                    </a:cubicBezTo>
                    <a:cubicBezTo>
                      <a:pt x="2381" y="1138181"/>
                      <a:pt x="2041" y="359153"/>
                      <a:pt x="4" y="125642"/>
                    </a:cubicBezTo>
                    <a:cubicBezTo>
                      <a:pt x="-539" y="62697"/>
                      <a:pt x="54528" y="-14234"/>
                      <a:pt x="141714" y="2266"/>
                    </a:cubicBezTo>
                    <a:cubicBezTo>
                      <a:pt x="211516" y="15506"/>
                      <a:pt x="282268" y="23790"/>
                      <a:pt x="352614" y="34179"/>
                    </a:cubicBezTo>
                    <a:cubicBezTo>
                      <a:pt x="468249" y="49321"/>
                      <a:pt x="650292" y="5932"/>
                      <a:pt x="675891" y="2469"/>
                    </a:cubicBezTo>
                    <a:close/>
                  </a:path>
                </a:pathLst>
              </a:custGeom>
              <a:solidFill>
                <a:srgbClr val="D5E9F1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자유형: 도형 9">
                <a:extLst>
                  <a:ext uri="{FF2B5EF4-FFF2-40B4-BE49-F238E27FC236}">
                    <a16:creationId xmlns:a16="http://schemas.microsoft.com/office/drawing/2014/main" id="{21038089-A18D-4C55-8844-8248238E80E9}"/>
                  </a:ext>
                </a:extLst>
              </p:cNvPr>
              <p:cNvSpPr/>
              <p:nvPr/>
            </p:nvSpPr>
            <p:spPr>
              <a:xfrm>
                <a:off x="7815158" y="1335101"/>
                <a:ext cx="644165" cy="788592"/>
              </a:xfrm>
              <a:custGeom>
                <a:avLst/>
                <a:gdLst>
                  <a:gd name="connsiteX0" fmla="*/ 415377 w 644165"/>
                  <a:gd name="connsiteY0" fmla="*/ 778452 h 788592"/>
                  <a:gd name="connsiteX1" fmla="*/ 313865 w 644165"/>
                  <a:gd name="connsiteY1" fmla="*/ 788570 h 788592"/>
                  <a:gd name="connsiteX2" fmla="*/ 122112 w 644165"/>
                  <a:gd name="connsiteY2" fmla="*/ 701113 h 788592"/>
                  <a:gd name="connsiteX3" fmla="*/ 9329 w 644165"/>
                  <a:gd name="connsiteY3" fmla="*/ 472626 h 788592"/>
                  <a:gd name="connsiteX4" fmla="*/ 32755 w 644165"/>
                  <a:gd name="connsiteY4" fmla="*/ 243121 h 788592"/>
                  <a:gd name="connsiteX5" fmla="*/ 190760 w 644165"/>
                  <a:gd name="connsiteY5" fmla="*/ 7844 h 788592"/>
                  <a:gd name="connsiteX6" fmla="*/ 204680 w 644165"/>
                  <a:gd name="connsiteY6" fmla="*/ 2276 h 788592"/>
                  <a:gd name="connsiteX7" fmla="*/ 228309 w 644165"/>
                  <a:gd name="connsiteY7" fmla="*/ 5264 h 788592"/>
                  <a:gd name="connsiteX8" fmla="*/ 609777 w 644165"/>
                  <a:gd name="connsiteY8" fmla="*/ 243732 h 788592"/>
                  <a:gd name="connsiteX9" fmla="*/ 631506 w 644165"/>
                  <a:gd name="connsiteY9" fmla="*/ 267022 h 788592"/>
                  <a:gd name="connsiteX10" fmla="*/ 643388 w 644165"/>
                  <a:gd name="connsiteY10" fmla="*/ 307287 h 788592"/>
                  <a:gd name="connsiteX11" fmla="*/ 633746 w 644165"/>
                  <a:gd name="connsiteY11" fmla="*/ 440577 h 788592"/>
                  <a:gd name="connsiteX12" fmla="*/ 633407 w 644165"/>
                  <a:gd name="connsiteY12" fmla="*/ 603607 h 788592"/>
                  <a:gd name="connsiteX13" fmla="*/ 641215 w 644165"/>
                  <a:gd name="connsiteY13" fmla="*/ 648897 h 788592"/>
                  <a:gd name="connsiteX14" fmla="*/ 614259 w 644165"/>
                  <a:gd name="connsiteY14" fmla="*/ 701589 h 788592"/>
                  <a:gd name="connsiteX15" fmla="*/ 426512 w 644165"/>
                  <a:gd name="connsiteY15" fmla="*/ 780150 h 788592"/>
                  <a:gd name="connsiteX16" fmla="*/ 415377 w 644165"/>
                  <a:gd name="connsiteY16" fmla="*/ 778452 h 788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4165" h="788592">
                    <a:moveTo>
                      <a:pt x="415377" y="778452"/>
                    </a:moveTo>
                    <a:cubicBezTo>
                      <a:pt x="381562" y="781372"/>
                      <a:pt x="348290" y="788094"/>
                      <a:pt x="313865" y="788570"/>
                    </a:cubicBezTo>
                    <a:cubicBezTo>
                      <a:pt x="235371" y="789520"/>
                      <a:pt x="170662" y="760255"/>
                      <a:pt x="122112" y="701113"/>
                    </a:cubicBezTo>
                    <a:cubicBezTo>
                      <a:pt x="67316" y="634231"/>
                      <a:pt x="27662" y="558046"/>
                      <a:pt x="9329" y="472626"/>
                    </a:cubicBezTo>
                    <a:cubicBezTo>
                      <a:pt x="-7850" y="392911"/>
                      <a:pt x="-2011" y="316047"/>
                      <a:pt x="32755" y="243121"/>
                    </a:cubicBezTo>
                    <a:cubicBezTo>
                      <a:pt x="73767" y="157023"/>
                      <a:pt x="129242" y="80362"/>
                      <a:pt x="190760" y="7844"/>
                    </a:cubicBezTo>
                    <a:cubicBezTo>
                      <a:pt x="192661" y="5603"/>
                      <a:pt x="202303" y="4109"/>
                      <a:pt x="204680" y="2276"/>
                    </a:cubicBezTo>
                    <a:cubicBezTo>
                      <a:pt x="213303" y="-2816"/>
                      <a:pt x="220908" y="1733"/>
                      <a:pt x="228309" y="5264"/>
                    </a:cubicBezTo>
                    <a:cubicBezTo>
                      <a:pt x="364111" y="70856"/>
                      <a:pt x="492580" y="148263"/>
                      <a:pt x="609777" y="243732"/>
                    </a:cubicBezTo>
                    <a:cubicBezTo>
                      <a:pt x="618061" y="250454"/>
                      <a:pt x="625259" y="258263"/>
                      <a:pt x="631506" y="267022"/>
                    </a:cubicBezTo>
                    <a:cubicBezTo>
                      <a:pt x="639450" y="279312"/>
                      <a:pt x="640536" y="293504"/>
                      <a:pt x="643388" y="307287"/>
                    </a:cubicBezTo>
                    <a:cubicBezTo>
                      <a:pt x="646783" y="352170"/>
                      <a:pt x="638228" y="396306"/>
                      <a:pt x="633746" y="440577"/>
                    </a:cubicBezTo>
                    <a:cubicBezTo>
                      <a:pt x="628246" y="495034"/>
                      <a:pt x="628925" y="549287"/>
                      <a:pt x="633407" y="603607"/>
                    </a:cubicBezTo>
                    <a:cubicBezTo>
                      <a:pt x="639042" y="618206"/>
                      <a:pt x="643524" y="632941"/>
                      <a:pt x="641215" y="648897"/>
                    </a:cubicBezTo>
                    <a:cubicBezTo>
                      <a:pt x="642030" y="671441"/>
                      <a:pt x="631030" y="689027"/>
                      <a:pt x="614259" y="701589"/>
                    </a:cubicBezTo>
                    <a:cubicBezTo>
                      <a:pt x="558376" y="743348"/>
                      <a:pt x="492920" y="763107"/>
                      <a:pt x="426512" y="780150"/>
                    </a:cubicBezTo>
                    <a:cubicBezTo>
                      <a:pt x="422778" y="781101"/>
                      <a:pt x="418976" y="779471"/>
                      <a:pt x="415377" y="778452"/>
                    </a:cubicBezTo>
                    <a:close/>
                  </a:path>
                </a:pathLst>
              </a:custGeom>
              <a:solidFill>
                <a:srgbClr val="D5E9F1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자유형: 도형 10">
                <a:extLst>
                  <a:ext uri="{FF2B5EF4-FFF2-40B4-BE49-F238E27FC236}">
                    <a16:creationId xmlns:a16="http://schemas.microsoft.com/office/drawing/2014/main" id="{33742D58-64C4-4D2A-834E-CBB42891A09F}"/>
                  </a:ext>
                </a:extLst>
              </p:cNvPr>
              <p:cNvSpPr/>
              <p:nvPr/>
            </p:nvSpPr>
            <p:spPr>
              <a:xfrm>
                <a:off x="6152901" y="2360445"/>
                <a:ext cx="60637" cy="1926211"/>
              </a:xfrm>
              <a:custGeom>
                <a:avLst/>
                <a:gdLst>
                  <a:gd name="connsiteX0" fmla="*/ 747 w 60637"/>
                  <a:gd name="connsiteY0" fmla="*/ 4682 h 1926211"/>
                  <a:gd name="connsiteX1" fmla="*/ 56901 w 60637"/>
                  <a:gd name="connsiteY1" fmla="*/ 2373 h 1926211"/>
                  <a:gd name="connsiteX2" fmla="*/ 59753 w 60637"/>
                  <a:gd name="connsiteY2" fmla="*/ 1879292 h 1926211"/>
                  <a:gd name="connsiteX3" fmla="*/ 49432 w 60637"/>
                  <a:gd name="connsiteY3" fmla="*/ 1926212 h 1926211"/>
                  <a:gd name="connsiteX4" fmla="*/ 0 w 60637"/>
                  <a:gd name="connsiteY4" fmla="*/ 1908625 h 1926211"/>
                  <a:gd name="connsiteX5" fmla="*/ 951 w 60637"/>
                  <a:gd name="connsiteY5" fmla="*/ 1894977 h 1926211"/>
                  <a:gd name="connsiteX6" fmla="*/ 747 w 60637"/>
                  <a:gd name="connsiteY6" fmla="*/ 4682 h 1926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637" h="1926211">
                    <a:moveTo>
                      <a:pt x="747" y="4682"/>
                    </a:moveTo>
                    <a:cubicBezTo>
                      <a:pt x="17043" y="268"/>
                      <a:pt x="40605" y="-2041"/>
                      <a:pt x="56901" y="2373"/>
                    </a:cubicBezTo>
                    <a:cubicBezTo>
                      <a:pt x="56901" y="15953"/>
                      <a:pt x="60024" y="1270152"/>
                      <a:pt x="59753" y="1879292"/>
                    </a:cubicBezTo>
                    <a:cubicBezTo>
                      <a:pt x="59753" y="1895317"/>
                      <a:pt x="65117" y="1913310"/>
                      <a:pt x="49432" y="1926212"/>
                    </a:cubicBezTo>
                    <a:cubicBezTo>
                      <a:pt x="32117" y="1922681"/>
                      <a:pt x="14463" y="1920168"/>
                      <a:pt x="0" y="1908625"/>
                    </a:cubicBezTo>
                    <a:cubicBezTo>
                      <a:pt x="339" y="1904076"/>
                      <a:pt x="951" y="1899527"/>
                      <a:pt x="951" y="1894977"/>
                    </a:cubicBezTo>
                    <a:cubicBezTo>
                      <a:pt x="883" y="1264924"/>
                      <a:pt x="815" y="634803"/>
                      <a:pt x="747" y="4682"/>
                    </a:cubicBezTo>
                    <a:close/>
                  </a:path>
                </a:pathLst>
              </a:custGeom>
              <a:solidFill>
                <a:srgbClr val="3C53AC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자유형: 도형 11">
                <a:extLst>
                  <a:ext uri="{FF2B5EF4-FFF2-40B4-BE49-F238E27FC236}">
                    <a16:creationId xmlns:a16="http://schemas.microsoft.com/office/drawing/2014/main" id="{480C3B4A-A7FC-48B1-B1F0-05FE3F78E09A}"/>
                  </a:ext>
                </a:extLst>
              </p:cNvPr>
              <p:cNvSpPr/>
              <p:nvPr/>
            </p:nvSpPr>
            <p:spPr>
              <a:xfrm>
                <a:off x="8442183" y="1683944"/>
                <a:ext cx="329727" cy="303042"/>
              </a:xfrm>
              <a:custGeom>
                <a:avLst/>
                <a:gdLst>
                  <a:gd name="connsiteX0" fmla="*/ 0 w 329727"/>
                  <a:gd name="connsiteY0" fmla="*/ 261215 h 303042"/>
                  <a:gd name="connsiteX1" fmla="*/ 301684 w 329727"/>
                  <a:gd name="connsiteY1" fmla="*/ 0 h 303042"/>
                  <a:gd name="connsiteX2" fmla="*/ 329727 w 329727"/>
                  <a:gd name="connsiteY2" fmla="*/ 26142 h 303042"/>
                  <a:gd name="connsiteX3" fmla="*/ 37753 w 329727"/>
                  <a:gd name="connsiteY3" fmla="*/ 277851 h 303042"/>
                  <a:gd name="connsiteX4" fmla="*/ 8420 w 329727"/>
                  <a:gd name="connsiteY4" fmla="*/ 303042 h 303042"/>
                  <a:gd name="connsiteX5" fmla="*/ 0 w 329727"/>
                  <a:gd name="connsiteY5" fmla="*/ 261215 h 303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9727" h="303042">
                    <a:moveTo>
                      <a:pt x="0" y="261215"/>
                    </a:moveTo>
                    <a:cubicBezTo>
                      <a:pt x="98321" y="171586"/>
                      <a:pt x="199833" y="85623"/>
                      <a:pt x="301684" y="0"/>
                    </a:cubicBezTo>
                    <a:cubicBezTo>
                      <a:pt x="313023" y="6586"/>
                      <a:pt x="321307" y="16432"/>
                      <a:pt x="329727" y="26142"/>
                    </a:cubicBezTo>
                    <a:cubicBezTo>
                      <a:pt x="230048" y="107351"/>
                      <a:pt x="132474" y="191006"/>
                      <a:pt x="37753" y="277851"/>
                    </a:cubicBezTo>
                    <a:cubicBezTo>
                      <a:pt x="28247" y="286542"/>
                      <a:pt x="18197" y="294623"/>
                      <a:pt x="8420" y="303042"/>
                    </a:cubicBezTo>
                    <a:cubicBezTo>
                      <a:pt x="5568" y="289122"/>
                      <a:pt x="2784" y="275135"/>
                      <a:pt x="0" y="261215"/>
                    </a:cubicBezTo>
                    <a:close/>
                  </a:path>
                </a:pathLst>
              </a:custGeom>
              <a:solidFill>
                <a:srgbClr val="152842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자유형: 도형 12">
                <a:extLst>
                  <a:ext uri="{FF2B5EF4-FFF2-40B4-BE49-F238E27FC236}">
                    <a16:creationId xmlns:a16="http://schemas.microsoft.com/office/drawing/2014/main" id="{FF7DDDB9-3D03-4FE5-A784-D506773BCA56}"/>
                  </a:ext>
                </a:extLst>
              </p:cNvPr>
              <p:cNvSpPr/>
              <p:nvPr/>
            </p:nvSpPr>
            <p:spPr>
              <a:xfrm>
                <a:off x="8437905" y="1501019"/>
                <a:ext cx="180616" cy="136413"/>
              </a:xfrm>
              <a:custGeom>
                <a:avLst/>
                <a:gdLst>
                  <a:gd name="connsiteX0" fmla="*/ 180616 w 180616"/>
                  <a:gd name="connsiteY0" fmla="*/ 32932 h 136413"/>
                  <a:gd name="connsiteX1" fmla="*/ 12765 w 180616"/>
                  <a:gd name="connsiteY1" fmla="*/ 136413 h 136413"/>
                  <a:gd name="connsiteX2" fmla="*/ 0 w 180616"/>
                  <a:gd name="connsiteY2" fmla="*/ 101444 h 136413"/>
                  <a:gd name="connsiteX3" fmla="*/ 162826 w 180616"/>
                  <a:gd name="connsiteY3" fmla="*/ 0 h 136413"/>
                  <a:gd name="connsiteX4" fmla="*/ 180616 w 180616"/>
                  <a:gd name="connsiteY4" fmla="*/ 32932 h 13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616" h="136413">
                    <a:moveTo>
                      <a:pt x="180616" y="32932"/>
                    </a:moveTo>
                    <a:cubicBezTo>
                      <a:pt x="122765" y="64302"/>
                      <a:pt x="67426" y="99747"/>
                      <a:pt x="12765" y="136413"/>
                    </a:cubicBezTo>
                    <a:cubicBezTo>
                      <a:pt x="10796" y="123919"/>
                      <a:pt x="6179" y="112376"/>
                      <a:pt x="0" y="101444"/>
                    </a:cubicBezTo>
                    <a:cubicBezTo>
                      <a:pt x="51605" y="63420"/>
                      <a:pt x="106672" y="30895"/>
                      <a:pt x="162826" y="0"/>
                    </a:cubicBezTo>
                    <a:cubicBezTo>
                      <a:pt x="168734" y="10932"/>
                      <a:pt x="174709" y="21932"/>
                      <a:pt x="180616" y="32932"/>
                    </a:cubicBezTo>
                    <a:close/>
                  </a:path>
                </a:pathLst>
              </a:custGeom>
              <a:solidFill>
                <a:srgbClr val="152942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자유형: 도형 13">
                <a:extLst>
                  <a:ext uri="{FF2B5EF4-FFF2-40B4-BE49-F238E27FC236}">
                    <a16:creationId xmlns:a16="http://schemas.microsoft.com/office/drawing/2014/main" id="{45A5BC11-D1E4-4683-9E6C-99D2D73A6DCD}"/>
                  </a:ext>
                </a:extLst>
              </p:cNvPr>
              <p:cNvSpPr/>
              <p:nvPr/>
            </p:nvSpPr>
            <p:spPr>
              <a:xfrm>
                <a:off x="8155875" y="1109219"/>
                <a:ext cx="238358" cy="151292"/>
              </a:xfrm>
              <a:custGeom>
                <a:avLst/>
                <a:gdLst>
                  <a:gd name="connsiteX0" fmla="*/ 48654 w 238358"/>
                  <a:gd name="connsiteY0" fmla="*/ 147 h 151292"/>
                  <a:gd name="connsiteX1" fmla="*/ 233209 w 238358"/>
                  <a:gd name="connsiteY1" fmla="*/ 113066 h 151292"/>
                  <a:gd name="connsiteX2" fmla="*/ 225671 w 238358"/>
                  <a:gd name="connsiteY2" fmla="*/ 147967 h 151292"/>
                  <a:gd name="connsiteX3" fmla="*/ 194641 w 238358"/>
                  <a:gd name="connsiteY3" fmla="*/ 135134 h 151292"/>
                  <a:gd name="connsiteX4" fmla="*/ 25432 w 238358"/>
                  <a:gd name="connsiteY4" fmla="*/ 43671 h 151292"/>
                  <a:gd name="connsiteX5" fmla="*/ 105 w 238358"/>
                  <a:gd name="connsiteY5" fmla="*/ 24251 h 151292"/>
                  <a:gd name="connsiteX6" fmla="*/ 21358 w 238358"/>
                  <a:gd name="connsiteY6" fmla="*/ 282 h 151292"/>
                  <a:gd name="connsiteX7" fmla="*/ 48654 w 238358"/>
                  <a:gd name="connsiteY7" fmla="*/ 147 h 15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358" h="151292">
                    <a:moveTo>
                      <a:pt x="48654" y="147"/>
                    </a:moveTo>
                    <a:cubicBezTo>
                      <a:pt x="132376" y="1301"/>
                      <a:pt x="191789" y="42381"/>
                      <a:pt x="233209" y="113066"/>
                    </a:cubicBezTo>
                    <a:cubicBezTo>
                      <a:pt x="241628" y="127529"/>
                      <a:pt x="240134" y="139751"/>
                      <a:pt x="225671" y="147967"/>
                    </a:cubicBezTo>
                    <a:cubicBezTo>
                      <a:pt x="211005" y="156251"/>
                      <a:pt x="201839" y="147967"/>
                      <a:pt x="194641" y="135134"/>
                    </a:cubicBezTo>
                    <a:cubicBezTo>
                      <a:pt x="157635" y="68862"/>
                      <a:pt x="101549" y="37764"/>
                      <a:pt x="25432" y="43671"/>
                    </a:cubicBezTo>
                    <a:cubicBezTo>
                      <a:pt x="11105" y="44826"/>
                      <a:pt x="1191" y="39122"/>
                      <a:pt x="105" y="24251"/>
                    </a:cubicBezTo>
                    <a:cubicBezTo>
                      <a:pt x="-982" y="9992"/>
                      <a:pt x="6419" y="1097"/>
                      <a:pt x="21358" y="282"/>
                    </a:cubicBezTo>
                    <a:cubicBezTo>
                      <a:pt x="30389" y="-261"/>
                      <a:pt x="39555" y="147"/>
                      <a:pt x="48654" y="147"/>
                    </a:cubicBezTo>
                    <a:close/>
                  </a:path>
                </a:pathLst>
              </a:custGeom>
              <a:solidFill>
                <a:srgbClr val="152942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자유형: 도형 14">
                <a:extLst>
                  <a:ext uri="{FF2B5EF4-FFF2-40B4-BE49-F238E27FC236}">
                    <a16:creationId xmlns:a16="http://schemas.microsoft.com/office/drawing/2014/main" id="{11D53622-EBCA-434E-95E4-78C573CC29FD}"/>
                  </a:ext>
                </a:extLst>
              </p:cNvPr>
              <p:cNvSpPr/>
              <p:nvPr/>
            </p:nvSpPr>
            <p:spPr>
              <a:xfrm>
                <a:off x="8189859" y="1227578"/>
                <a:ext cx="76059" cy="74493"/>
              </a:xfrm>
              <a:custGeom>
                <a:avLst/>
                <a:gdLst>
                  <a:gd name="connsiteX0" fmla="*/ 76052 w 76059"/>
                  <a:gd name="connsiteY0" fmla="*/ 36806 h 74493"/>
                  <a:gd name="connsiteX1" fmla="*/ 38435 w 76059"/>
                  <a:gd name="connsiteY1" fmla="*/ 74491 h 74493"/>
                  <a:gd name="connsiteX2" fmla="*/ 3 w 76059"/>
                  <a:gd name="connsiteY2" fmla="*/ 37824 h 74493"/>
                  <a:gd name="connsiteX3" fmla="*/ 37417 w 76059"/>
                  <a:gd name="connsiteY3" fmla="*/ 3 h 74493"/>
                  <a:gd name="connsiteX4" fmla="*/ 76052 w 76059"/>
                  <a:gd name="connsiteY4" fmla="*/ 36806 h 7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059" h="74493">
                    <a:moveTo>
                      <a:pt x="76052" y="36806"/>
                    </a:moveTo>
                    <a:cubicBezTo>
                      <a:pt x="76460" y="57108"/>
                      <a:pt x="59349" y="74219"/>
                      <a:pt x="38435" y="74491"/>
                    </a:cubicBezTo>
                    <a:cubicBezTo>
                      <a:pt x="17318" y="74762"/>
                      <a:pt x="275" y="58466"/>
                      <a:pt x="3" y="37824"/>
                    </a:cubicBezTo>
                    <a:cubicBezTo>
                      <a:pt x="-268" y="17522"/>
                      <a:pt x="16775" y="275"/>
                      <a:pt x="37417" y="3"/>
                    </a:cubicBezTo>
                    <a:cubicBezTo>
                      <a:pt x="57787" y="-268"/>
                      <a:pt x="75713" y="16843"/>
                      <a:pt x="76052" y="36806"/>
                    </a:cubicBezTo>
                    <a:close/>
                  </a:path>
                </a:pathLst>
              </a:custGeom>
              <a:solidFill>
                <a:srgbClr val="162942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자유형: 도형 15">
                <a:extLst>
                  <a:ext uri="{FF2B5EF4-FFF2-40B4-BE49-F238E27FC236}">
                    <a16:creationId xmlns:a16="http://schemas.microsoft.com/office/drawing/2014/main" id="{9987CA93-8B67-422D-9225-D5B05C87EB26}"/>
                  </a:ext>
                </a:extLst>
              </p:cNvPr>
              <p:cNvSpPr/>
              <p:nvPr/>
            </p:nvSpPr>
            <p:spPr>
              <a:xfrm>
                <a:off x="5958568" y="1201710"/>
                <a:ext cx="434567" cy="977774"/>
              </a:xfrm>
              <a:custGeom>
                <a:avLst/>
                <a:gdLst>
                  <a:gd name="connsiteX0" fmla="*/ 8284 w 434567"/>
                  <a:gd name="connsiteY0" fmla="*/ 882713 h 977774"/>
                  <a:gd name="connsiteX1" fmla="*/ 426282 w 434567"/>
                  <a:gd name="connsiteY1" fmla="*/ 882713 h 977774"/>
                  <a:gd name="connsiteX2" fmla="*/ 434566 w 434567"/>
                  <a:gd name="connsiteY2" fmla="*/ 890997 h 977774"/>
                  <a:gd name="connsiteX3" fmla="*/ 434566 w 434567"/>
                  <a:gd name="connsiteY3" fmla="*/ 969490 h 977774"/>
                  <a:gd name="connsiteX4" fmla="*/ 426282 w 434567"/>
                  <a:gd name="connsiteY4" fmla="*/ 977774 h 977774"/>
                  <a:gd name="connsiteX5" fmla="*/ 8284 w 434567"/>
                  <a:gd name="connsiteY5" fmla="*/ 977774 h 977774"/>
                  <a:gd name="connsiteX6" fmla="*/ 0 w 434567"/>
                  <a:gd name="connsiteY6" fmla="*/ 969490 h 977774"/>
                  <a:gd name="connsiteX7" fmla="*/ 0 w 434567"/>
                  <a:gd name="connsiteY7" fmla="*/ 890997 h 977774"/>
                  <a:gd name="connsiteX8" fmla="*/ 8284 w 434567"/>
                  <a:gd name="connsiteY8" fmla="*/ 882713 h 977774"/>
                  <a:gd name="connsiteX9" fmla="*/ 116926 w 434567"/>
                  <a:gd name="connsiteY9" fmla="*/ 373456 h 977774"/>
                  <a:gd name="connsiteX10" fmla="*/ 426283 w 434567"/>
                  <a:gd name="connsiteY10" fmla="*/ 373456 h 977774"/>
                  <a:gd name="connsiteX11" fmla="*/ 434567 w 434567"/>
                  <a:gd name="connsiteY11" fmla="*/ 381740 h 977774"/>
                  <a:gd name="connsiteX12" fmla="*/ 434567 w 434567"/>
                  <a:gd name="connsiteY12" fmla="*/ 399123 h 977774"/>
                  <a:gd name="connsiteX13" fmla="*/ 426283 w 434567"/>
                  <a:gd name="connsiteY13" fmla="*/ 407406 h 977774"/>
                  <a:gd name="connsiteX14" fmla="*/ 116926 w 434567"/>
                  <a:gd name="connsiteY14" fmla="*/ 407406 h 977774"/>
                  <a:gd name="connsiteX15" fmla="*/ 108642 w 434567"/>
                  <a:gd name="connsiteY15" fmla="*/ 399123 h 977774"/>
                  <a:gd name="connsiteX16" fmla="*/ 108642 w 434567"/>
                  <a:gd name="connsiteY16" fmla="*/ 381740 h 977774"/>
                  <a:gd name="connsiteX17" fmla="*/ 116926 w 434567"/>
                  <a:gd name="connsiteY17" fmla="*/ 373456 h 977774"/>
                  <a:gd name="connsiteX18" fmla="*/ 8284 w 434567"/>
                  <a:gd name="connsiteY18" fmla="*/ 373456 h 977774"/>
                  <a:gd name="connsiteX19" fmla="*/ 52827 w 434567"/>
                  <a:gd name="connsiteY19" fmla="*/ 373456 h 977774"/>
                  <a:gd name="connsiteX20" fmla="*/ 61111 w 434567"/>
                  <a:gd name="connsiteY20" fmla="*/ 381740 h 977774"/>
                  <a:gd name="connsiteX21" fmla="*/ 61111 w 434567"/>
                  <a:gd name="connsiteY21" fmla="*/ 399123 h 977774"/>
                  <a:gd name="connsiteX22" fmla="*/ 52827 w 434567"/>
                  <a:gd name="connsiteY22" fmla="*/ 407406 h 977774"/>
                  <a:gd name="connsiteX23" fmla="*/ 8284 w 434567"/>
                  <a:gd name="connsiteY23" fmla="*/ 407406 h 977774"/>
                  <a:gd name="connsiteX24" fmla="*/ 0 w 434567"/>
                  <a:gd name="connsiteY24" fmla="*/ 399123 h 977774"/>
                  <a:gd name="connsiteX25" fmla="*/ 0 w 434567"/>
                  <a:gd name="connsiteY25" fmla="*/ 381740 h 977774"/>
                  <a:gd name="connsiteX26" fmla="*/ 8284 w 434567"/>
                  <a:gd name="connsiteY26" fmla="*/ 373456 h 977774"/>
                  <a:gd name="connsiteX27" fmla="*/ 116926 w 434567"/>
                  <a:gd name="connsiteY27" fmla="*/ 278394 h 977774"/>
                  <a:gd name="connsiteX28" fmla="*/ 426283 w 434567"/>
                  <a:gd name="connsiteY28" fmla="*/ 278394 h 977774"/>
                  <a:gd name="connsiteX29" fmla="*/ 434567 w 434567"/>
                  <a:gd name="connsiteY29" fmla="*/ 286678 h 977774"/>
                  <a:gd name="connsiteX30" fmla="*/ 434567 w 434567"/>
                  <a:gd name="connsiteY30" fmla="*/ 304061 h 977774"/>
                  <a:gd name="connsiteX31" fmla="*/ 426283 w 434567"/>
                  <a:gd name="connsiteY31" fmla="*/ 312344 h 977774"/>
                  <a:gd name="connsiteX32" fmla="*/ 116926 w 434567"/>
                  <a:gd name="connsiteY32" fmla="*/ 312344 h 977774"/>
                  <a:gd name="connsiteX33" fmla="*/ 108642 w 434567"/>
                  <a:gd name="connsiteY33" fmla="*/ 304061 h 977774"/>
                  <a:gd name="connsiteX34" fmla="*/ 108642 w 434567"/>
                  <a:gd name="connsiteY34" fmla="*/ 286678 h 977774"/>
                  <a:gd name="connsiteX35" fmla="*/ 116926 w 434567"/>
                  <a:gd name="connsiteY35" fmla="*/ 278394 h 977774"/>
                  <a:gd name="connsiteX36" fmla="*/ 8284 w 434567"/>
                  <a:gd name="connsiteY36" fmla="*/ 278394 h 977774"/>
                  <a:gd name="connsiteX37" fmla="*/ 52827 w 434567"/>
                  <a:gd name="connsiteY37" fmla="*/ 278394 h 977774"/>
                  <a:gd name="connsiteX38" fmla="*/ 61111 w 434567"/>
                  <a:gd name="connsiteY38" fmla="*/ 286678 h 977774"/>
                  <a:gd name="connsiteX39" fmla="*/ 61111 w 434567"/>
                  <a:gd name="connsiteY39" fmla="*/ 304061 h 977774"/>
                  <a:gd name="connsiteX40" fmla="*/ 52827 w 434567"/>
                  <a:gd name="connsiteY40" fmla="*/ 312344 h 977774"/>
                  <a:gd name="connsiteX41" fmla="*/ 8284 w 434567"/>
                  <a:gd name="connsiteY41" fmla="*/ 312344 h 977774"/>
                  <a:gd name="connsiteX42" fmla="*/ 0 w 434567"/>
                  <a:gd name="connsiteY42" fmla="*/ 304061 h 977774"/>
                  <a:gd name="connsiteX43" fmla="*/ 0 w 434567"/>
                  <a:gd name="connsiteY43" fmla="*/ 286678 h 977774"/>
                  <a:gd name="connsiteX44" fmla="*/ 8284 w 434567"/>
                  <a:gd name="connsiteY44" fmla="*/ 278394 h 977774"/>
                  <a:gd name="connsiteX45" fmla="*/ 116926 w 434567"/>
                  <a:gd name="connsiteY45" fmla="*/ 183333 h 977774"/>
                  <a:gd name="connsiteX46" fmla="*/ 426283 w 434567"/>
                  <a:gd name="connsiteY46" fmla="*/ 183333 h 977774"/>
                  <a:gd name="connsiteX47" fmla="*/ 434567 w 434567"/>
                  <a:gd name="connsiteY47" fmla="*/ 191617 h 977774"/>
                  <a:gd name="connsiteX48" fmla="*/ 434567 w 434567"/>
                  <a:gd name="connsiteY48" fmla="*/ 209000 h 977774"/>
                  <a:gd name="connsiteX49" fmla="*/ 426283 w 434567"/>
                  <a:gd name="connsiteY49" fmla="*/ 217283 h 977774"/>
                  <a:gd name="connsiteX50" fmla="*/ 116926 w 434567"/>
                  <a:gd name="connsiteY50" fmla="*/ 217283 h 977774"/>
                  <a:gd name="connsiteX51" fmla="*/ 108642 w 434567"/>
                  <a:gd name="connsiteY51" fmla="*/ 209000 h 977774"/>
                  <a:gd name="connsiteX52" fmla="*/ 108642 w 434567"/>
                  <a:gd name="connsiteY52" fmla="*/ 191617 h 977774"/>
                  <a:gd name="connsiteX53" fmla="*/ 116926 w 434567"/>
                  <a:gd name="connsiteY53" fmla="*/ 183333 h 977774"/>
                  <a:gd name="connsiteX54" fmla="*/ 8284 w 434567"/>
                  <a:gd name="connsiteY54" fmla="*/ 183333 h 977774"/>
                  <a:gd name="connsiteX55" fmla="*/ 52827 w 434567"/>
                  <a:gd name="connsiteY55" fmla="*/ 183333 h 977774"/>
                  <a:gd name="connsiteX56" fmla="*/ 61111 w 434567"/>
                  <a:gd name="connsiteY56" fmla="*/ 191617 h 977774"/>
                  <a:gd name="connsiteX57" fmla="*/ 61111 w 434567"/>
                  <a:gd name="connsiteY57" fmla="*/ 209000 h 977774"/>
                  <a:gd name="connsiteX58" fmla="*/ 52827 w 434567"/>
                  <a:gd name="connsiteY58" fmla="*/ 217283 h 977774"/>
                  <a:gd name="connsiteX59" fmla="*/ 8284 w 434567"/>
                  <a:gd name="connsiteY59" fmla="*/ 217283 h 977774"/>
                  <a:gd name="connsiteX60" fmla="*/ 0 w 434567"/>
                  <a:gd name="connsiteY60" fmla="*/ 209000 h 977774"/>
                  <a:gd name="connsiteX61" fmla="*/ 0 w 434567"/>
                  <a:gd name="connsiteY61" fmla="*/ 191617 h 977774"/>
                  <a:gd name="connsiteX62" fmla="*/ 8284 w 434567"/>
                  <a:gd name="connsiteY62" fmla="*/ 183333 h 977774"/>
                  <a:gd name="connsiteX63" fmla="*/ 8284 w 434567"/>
                  <a:gd name="connsiteY63" fmla="*/ 0 h 977774"/>
                  <a:gd name="connsiteX64" fmla="*/ 154678 w 434567"/>
                  <a:gd name="connsiteY64" fmla="*/ 0 h 977774"/>
                  <a:gd name="connsiteX65" fmla="*/ 162962 w 434567"/>
                  <a:gd name="connsiteY65" fmla="*/ 8284 h 977774"/>
                  <a:gd name="connsiteX66" fmla="*/ 162962 w 434567"/>
                  <a:gd name="connsiteY66" fmla="*/ 107148 h 977774"/>
                  <a:gd name="connsiteX67" fmla="*/ 154678 w 434567"/>
                  <a:gd name="connsiteY67" fmla="*/ 115432 h 977774"/>
                  <a:gd name="connsiteX68" fmla="*/ 8284 w 434567"/>
                  <a:gd name="connsiteY68" fmla="*/ 115432 h 977774"/>
                  <a:gd name="connsiteX69" fmla="*/ 0 w 434567"/>
                  <a:gd name="connsiteY69" fmla="*/ 107148 h 977774"/>
                  <a:gd name="connsiteX70" fmla="*/ 0 w 434567"/>
                  <a:gd name="connsiteY70" fmla="*/ 8284 h 977774"/>
                  <a:gd name="connsiteX71" fmla="*/ 8284 w 434567"/>
                  <a:gd name="connsiteY71" fmla="*/ 0 h 977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434567" h="977774">
                    <a:moveTo>
                      <a:pt x="8284" y="882713"/>
                    </a:moveTo>
                    <a:lnTo>
                      <a:pt x="426282" y="882713"/>
                    </a:lnTo>
                    <a:cubicBezTo>
                      <a:pt x="430832" y="882713"/>
                      <a:pt x="434566" y="886447"/>
                      <a:pt x="434566" y="890997"/>
                    </a:cubicBezTo>
                    <a:lnTo>
                      <a:pt x="434566" y="969490"/>
                    </a:lnTo>
                    <a:cubicBezTo>
                      <a:pt x="434566" y="974108"/>
                      <a:pt x="430832" y="977774"/>
                      <a:pt x="426282" y="977774"/>
                    </a:cubicBezTo>
                    <a:lnTo>
                      <a:pt x="8284" y="977774"/>
                    </a:lnTo>
                    <a:cubicBezTo>
                      <a:pt x="3734" y="977774"/>
                      <a:pt x="0" y="974040"/>
                      <a:pt x="0" y="969490"/>
                    </a:cubicBezTo>
                    <a:lnTo>
                      <a:pt x="0" y="890997"/>
                    </a:lnTo>
                    <a:cubicBezTo>
                      <a:pt x="0" y="886447"/>
                      <a:pt x="3734" y="882713"/>
                      <a:pt x="8284" y="882713"/>
                    </a:cubicBezTo>
                    <a:close/>
                    <a:moveTo>
                      <a:pt x="116926" y="373456"/>
                    </a:moveTo>
                    <a:lnTo>
                      <a:pt x="426283" y="373456"/>
                    </a:lnTo>
                    <a:cubicBezTo>
                      <a:pt x="430832" y="373456"/>
                      <a:pt x="434567" y="377191"/>
                      <a:pt x="434567" y="381740"/>
                    </a:cubicBezTo>
                    <a:lnTo>
                      <a:pt x="434567" y="399123"/>
                    </a:lnTo>
                    <a:cubicBezTo>
                      <a:pt x="434567" y="403740"/>
                      <a:pt x="430832" y="407406"/>
                      <a:pt x="426283" y="407406"/>
                    </a:cubicBezTo>
                    <a:lnTo>
                      <a:pt x="116926" y="407406"/>
                    </a:lnTo>
                    <a:cubicBezTo>
                      <a:pt x="112376" y="407406"/>
                      <a:pt x="108642" y="403672"/>
                      <a:pt x="108642" y="399123"/>
                    </a:cubicBezTo>
                    <a:lnTo>
                      <a:pt x="108642" y="381740"/>
                    </a:lnTo>
                    <a:cubicBezTo>
                      <a:pt x="108642" y="377191"/>
                      <a:pt x="112376" y="373456"/>
                      <a:pt x="116926" y="373456"/>
                    </a:cubicBezTo>
                    <a:close/>
                    <a:moveTo>
                      <a:pt x="8284" y="373456"/>
                    </a:moveTo>
                    <a:lnTo>
                      <a:pt x="52827" y="373456"/>
                    </a:lnTo>
                    <a:cubicBezTo>
                      <a:pt x="57376" y="373456"/>
                      <a:pt x="61111" y="377191"/>
                      <a:pt x="61111" y="381740"/>
                    </a:cubicBezTo>
                    <a:lnTo>
                      <a:pt x="61111" y="399123"/>
                    </a:lnTo>
                    <a:cubicBezTo>
                      <a:pt x="61111" y="403740"/>
                      <a:pt x="57376" y="407406"/>
                      <a:pt x="52827" y="407406"/>
                    </a:cubicBezTo>
                    <a:lnTo>
                      <a:pt x="8284" y="407406"/>
                    </a:lnTo>
                    <a:cubicBezTo>
                      <a:pt x="3734" y="407406"/>
                      <a:pt x="0" y="403672"/>
                      <a:pt x="0" y="399123"/>
                    </a:cubicBezTo>
                    <a:lnTo>
                      <a:pt x="0" y="381740"/>
                    </a:lnTo>
                    <a:cubicBezTo>
                      <a:pt x="0" y="377191"/>
                      <a:pt x="3734" y="373456"/>
                      <a:pt x="8284" y="373456"/>
                    </a:cubicBezTo>
                    <a:close/>
                    <a:moveTo>
                      <a:pt x="116926" y="278394"/>
                    </a:moveTo>
                    <a:lnTo>
                      <a:pt x="426283" y="278394"/>
                    </a:lnTo>
                    <a:cubicBezTo>
                      <a:pt x="430832" y="278394"/>
                      <a:pt x="434567" y="282129"/>
                      <a:pt x="434567" y="286678"/>
                    </a:cubicBezTo>
                    <a:lnTo>
                      <a:pt x="434567" y="304061"/>
                    </a:lnTo>
                    <a:cubicBezTo>
                      <a:pt x="434567" y="308678"/>
                      <a:pt x="430832" y="312344"/>
                      <a:pt x="426283" y="312344"/>
                    </a:cubicBezTo>
                    <a:lnTo>
                      <a:pt x="116926" y="312344"/>
                    </a:lnTo>
                    <a:cubicBezTo>
                      <a:pt x="112376" y="312344"/>
                      <a:pt x="108642" y="308610"/>
                      <a:pt x="108642" y="304061"/>
                    </a:cubicBezTo>
                    <a:lnTo>
                      <a:pt x="108642" y="286678"/>
                    </a:lnTo>
                    <a:cubicBezTo>
                      <a:pt x="108642" y="282129"/>
                      <a:pt x="112376" y="278394"/>
                      <a:pt x="116926" y="278394"/>
                    </a:cubicBezTo>
                    <a:close/>
                    <a:moveTo>
                      <a:pt x="8284" y="278394"/>
                    </a:moveTo>
                    <a:lnTo>
                      <a:pt x="52827" y="278394"/>
                    </a:lnTo>
                    <a:cubicBezTo>
                      <a:pt x="57376" y="278394"/>
                      <a:pt x="61111" y="282129"/>
                      <a:pt x="61111" y="286678"/>
                    </a:cubicBezTo>
                    <a:lnTo>
                      <a:pt x="61111" y="304061"/>
                    </a:lnTo>
                    <a:cubicBezTo>
                      <a:pt x="61111" y="308678"/>
                      <a:pt x="57376" y="312344"/>
                      <a:pt x="52827" y="312344"/>
                    </a:cubicBezTo>
                    <a:lnTo>
                      <a:pt x="8284" y="312344"/>
                    </a:lnTo>
                    <a:cubicBezTo>
                      <a:pt x="3734" y="312344"/>
                      <a:pt x="0" y="308610"/>
                      <a:pt x="0" y="304061"/>
                    </a:cubicBezTo>
                    <a:lnTo>
                      <a:pt x="0" y="286678"/>
                    </a:lnTo>
                    <a:cubicBezTo>
                      <a:pt x="0" y="282129"/>
                      <a:pt x="3734" y="278394"/>
                      <a:pt x="8284" y="278394"/>
                    </a:cubicBezTo>
                    <a:close/>
                    <a:moveTo>
                      <a:pt x="116926" y="183333"/>
                    </a:moveTo>
                    <a:lnTo>
                      <a:pt x="426283" y="183333"/>
                    </a:lnTo>
                    <a:cubicBezTo>
                      <a:pt x="430832" y="183333"/>
                      <a:pt x="434567" y="187068"/>
                      <a:pt x="434567" y="191617"/>
                    </a:cubicBezTo>
                    <a:lnTo>
                      <a:pt x="434567" y="209000"/>
                    </a:lnTo>
                    <a:cubicBezTo>
                      <a:pt x="434567" y="213617"/>
                      <a:pt x="430832" y="217283"/>
                      <a:pt x="426283" y="217283"/>
                    </a:cubicBezTo>
                    <a:lnTo>
                      <a:pt x="116926" y="217283"/>
                    </a:lnTo>
                    <a:cubicBezTo>
                      <a:pt x="112376" y="217283"/>
                      <a:pt x="108642" y="213549"/>
                      <a:pt x="108642" y="209000"/>
                    </a:cubicBezTo>
                    <a:lnTo>
                      <a:pt x="108642" y="191617"/>
                    </a:lnTo>
                    <a:cubicBezTo>
                      <a:pt x="108642" y="187068"/>
                      <a:pt x="112376" y="183333"/>
                      <a:pt x="116926" y="183333"/>
                    </a:cubicBezTo>
                    <a:close/>
                    <a:moveTo>
                      <a:pt x="8284" y="183333"/>
                    </a:moveTo>
                    <a:lnTo>
                      <a:pt x="52827" y="183333"/>
                    </a:lnTo>
                    <a:cubicBezTo>
                      <a:pt x="57376" y="183333"/>
                      <a:pt x="61111" y="187068"/>
                      <a:pt x="61111" y="191617"/>
                    </a:cubicBezTo>
                    <a:lnTo>
                      <a:pt x="61111" y="209000"/>
                    </a:lnTo>
                    <a:cubicBezTo>
                      <a:pt x="61111" y="213617"/>
                      <a:pt x="57376" y="217283"/>
                      <a:pt x="52827" y="217283"/>
                    </a:cubicBezTo>
                    <a:lnTo>
                      <a:pt x="8284" y="217283"/>
                    </a:lnTo>
                    <a:cubicBezTo>
                      <a:pt x="3734" y="217283"/>
                      <a:pt x="0" y="213549"/>
                      <a:pt x="0" y="209000"/>
                    </a:cubicBezTo>
                    <a:lnTo>
                      <a:pt x="0" y="191617"/>
                    </a:lnTo>
                    <a:cubicBezTo>
                      <a:pt x="0" y="187068"/>
                      <a:pt x="3734" y="183333"/>
                      <a:pt x="8284" y="183333"/>
                    </a:cubicBezTo>
                    <a:close/>
                    <a:moveTo>
                      <a:pt x="8284" y="0"/>
                    </a:moveTo>
                    <a:lnTo>
                      <a:pt x="154678" y="0"/>
                    </a:lnTo>
                    <a:cubicBezTo>
                      <a:pt x="159228" y="0"/>
                      <a:pt x="162962" y="3735"/>
                      <a:pt x="162962" y="8284"/>
                    </a:cubicBezTo>
                    <a:lnTo>
                      <a:pt x="162962" y="107148"/>
                    </a:lnTo>
                    <a:cubicBezTo>
                      <a:pt x="162962" y="111765"/>
                      <a:pt x="159228" y="115432"/>
                      <a:pt x="154678" y="115432"/>
                    </a:cubicBezTo>
                    <a:lnTo>
                      <a:pt x="8284" y="115432"/>
                    </a:lnTo>
                    <a:cubicBezTo>
                      <a:pt x="3734" y="115432"/>
                      <a:pt x="0" y="111697"/>
                      <a:pt x="0" y="107148"/>
                    </a:cubicBezTo>
                    <a:lnTo>
                      <a:pt x="0" y="8284"/>
                    </a:lnTo>
                    <a:cubicBezTo>
                      <a:pt x="0" y="3735"/>
                      <a:pt x="3734" y="0"/>
                      <a:pt x="8284" y="0"/>
                    </a:cubicBezTo>
                    <a:close/>
                  </a:path>
                </a:pathLst>
              </a:custGeom>
              <a:solidFill>
                <a:srgbClr val="455BAF"/>
              </a:solidFill>
              <a:ln w="6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5" name="Group 82">
            <a:extLst>
              <a:ext uri="{FF2B5EF4-FFF2-40B4-BE49-F238E27FC236}">
                <a16:creationId xmlns:a16="http://schemas.microsoft.com/office/drawing/2014/main" id="{C584A763-5E57-4E1D-BF76-D2311E0CE0E5}"/>
              </a:ext>
            </a:extLst>
          </p:cNvPr>
          <p:cNvGrpSpPr/>
          <p:nvPr/>
        </p:nvGrpSpPr>
        <p:grpSpPr>
          <a:xfrm>
            <a:off x="8975045" y="505697"/>
            <a:ext cx="3100967" cy="3427696"/>
            <a:chOff x="200912" y="1435563"/>
            <a:chExt cx="4923748" cy="5442533"/>
          </a:xfrm>
        </p:grpSpPr>
        <p:grpSp>
          <p:nvGrpSpPr>
            <p:cNvPr id="26" name="Group 83">
              <a:extLst>
                <a:ext uri="{FF2B5EF4-FFF2-40B4-BE49-F238E27FC236}">
                  <a16:creationId xmlns:a16="http://schemas.microsoft.com/office/drawing/2014/main" id="{F12676AE-08BD-4F4A-9EBF-10F4B76AD296}"/>
                </a:ext>
              </a:extLst>
            </p:cNvPr>
            <p:cNvGrpSpPr/>
            <p:nvPr/>
          </p:nvGrpSpPr>
          <p:grpSpPr>
            <a:xfrm>
              <a:off x="200912" y="1945518"/>
              <a:ext cx="4643328" cy="4932578"/>
              <a:chOff x="180815" y="2395328"/>
              <a:chExt cx="3940573" cy="4186046"/>
            </a:xfrm>
          </p:grpSpPr>
          <p:sp>
            <p:nvSpPr>
              <p:cNvPr id="32" name="Freeform: Shape 89">
                <a:extLst>
                  <a:ext uri="{FF2B5EF4-FFF2-40B4-BE49-F238E27FC236}">
                    <a16:creationId xmlns:a16="http://schemas.microsoft.com/office/drawing/2014/main" id="{30959DDD-1C76-42AC-A36F-93074F863866}"/>
                  </a:ext>
                </a:extLst>
              </p:cNvPr>
              <p:cNvSpPr/>
              <p:nvPr/>
            </p:nvSpPr>
            <p:spPr>
              <a:xfrm>
                <a:off x="182622" y="3659179"/>
                <a:ext cx="3658332" cy="2916483"/>
              </a:xfrm>
              <a:custGeom>
                <a:avLst/>
                <a:gdLst>
                  <a:gd name="connsiteX0" fmla="*/ 5260684 w 5434479"/>
                  <a:gd name="connsiteY0" fmla="*/ 796526 h 4332456"/>
                  <a:gd name="connsiteX1" fmla="*/ 5260238 w 5434479"/>
                  <a:gd name="connsiteY1" fmla="*/ 793622 h 4332456"/>
                  <a:gd name="connsiteX2" fmla="*/ 5230825 w 5434479"/>
                  <a:gd name="connsiteY2" fmla="*/ 765922 h 4332456"/>
                  <a:gd name="connsiteX3" fmla="*/ 4877426 w 5434479"/>
                  <a:gd name="connsiteY3" fmla="*/ 610221 h 4332456"/>
                  <a:gd name="connsiteX4" fmla="*/ 4828728 w 5434479"/>
                  <a:gd name="connsiteY4" fmla="*/ 601955 h 4332456"/>
                  <a:gd name="connsiteX5" fmla="*/ 4807655 w 5434479"/>
                  <a:gd name="connsiteY5" fmla="*/ 626975 h 4332456"/>
                  <a:gd name="connsiteX6" fmla="*/ 4625594 w 5434479"/>
                  <a:gd name="connsiteY6" fmla="*/ 1633187 h 4332456"/>
                  <a:gd name="connsiteX7" fmla="*/ 3775604 w 5434479"/>
                  <a:gd name="connsiteY7" fmla="*/ 453179 h 4332456"/>
                  <a:gd name="connsiteX8" fmla="*/ 3573289 w 5434479"/>
                  <a:gd name="connsiteY8" fmla="*/ 343124 h 4332456"/>
                  <a:gd name="connsiteX9" fmla="*/ 3561375 w 5434479"/>
                  <a:gd name="connsiteY9" fmla="*/ 319817 h 4332456"/>
                  <a:gd name="connsiteX10" fmla="*/ 3519750 w 5434479"/>
                  <a:gd name="connsiteY10" fmla="*/ 268140 h 4332456"/>
                  <a:gd name="connsiteX11" fmla="*/ 3391451 w 5434479"/>
                  <a:gd name="connsiteY11" fmla="*/ 218622 h 4332456"/>
                  <a:gd name="connsiteX12" fmla="*/ 3125769 w 5434479"/>
                  <a:gd name="connsiteY12" fmla="*/ 149670 h 4332456"/>
                  <a:gd name="connsiteX13" fmla="*/ 3110355 w 5434479"/>
                  <a:gd name="connsiteY13" fmla="*/ 135820 h 4332456"/>
                  <a:gd name="connsiteX14" fmla="*/ 2909306 w 5434479"/>
                  <a:gd name="connsiteY14" fmla="*/ 35295 h 4332456"/>
                  <a:gd name="connsiteX15" fmla="*/ 2912508 w 5434479"/>
                  <a:gd name="connsiteY15" fmla="*/ 169328 h 4332456"/>
                  <a:gd name="connsiteX16" fmla="*/ 2915710 w 5434479"/>
                  <a:gd name="connsiteY16" fmla="*/ 324061 h 4332456"/>
                  <a:gd name="connsiteX17" fmla="*/ 2922784 w 5434479"/>
                  <a:gd name="connsiteY17" fmla="*/ 505377 h 4332456"/>
                  <a:gd name="connsiteX18" fmla="*/ 2820994 w 5434479"/>
                  <a:gd name="connsiteY18" fmla="*/ 754976 h 4332456"/>
                  <a:gd name="connsiteX19" fmla="*/ 2407950 w 5434479"/>
                  <a:gd name="connsiteY19" fmla="*/ 853713 h 4332456"/>
                  <a:gd name="connsiteX20" fmla="*/ 2133109 w 5434479"/>
                  <a:gd name="connsiteY20" fmla="*/ 517515 h 4332456"/>
                  <a:gd name="connsiteX21" fmla="*/ 2152544 w 5434479"/>
                  <a:gd name="connsiteY21" fmla="*/ 308945 h 4332456"/>
                  <a:gd name="connsiteX22" fmla="*/ 2152544 w 5434479"/>
                  <a:gd name="connsiteY22" fmla="*/ 308945 h 4332456"/>
                  <a:gd name="connsiteX23" fmla="*/ 2152544 w 5434479"/>
                  <a:gd name="connsiteY23" fmla="*/ 308945 h 4332456"/>
                  <a:gd name="connsiteX24" fmla="*/ 2163192 w 5434479"/>
                  <a:gd name="connsiteY24" fmla="*/ 235302 h 4332456"/>
                  <a:gd name="connsiteX25" fmla="*/ 2175180 w 5434479"/>
                  <a:gd name="connsiteY25" fmla="*/ 117428 h 4332456"/>
                  <a:gd name="connsiteX26" fmla="*/ 2175180 w 5434479"/>
                  <a:gd name="connsiteY26" fmla="*/ 117428 h 4332456"/>
                  <a:gd name="connsiteX27" fmla="*/ 2194466 w 5434479"/>
                  <a:gd name="connsiteY27" fmla="*/ 0 h 4332456"/>
                  <a:gd name="connsiteX28" fmla="*/ 1912327 w 5434479"/>
                  <a:gd name="connsiteY28" fmla="*/ 191816 h 4332456"/>
                  <a:gd name="connsiteX29" fmla="*/ 1895126 w 5434479"/>
                  <a:gd name="connsiteY29" fmla="*/ 195985 h 4332456"/>
                  <a:gd name="connsiteX30" fmla="*/ 1690578 w 5434479"/>
                  <a:gd name="connsiteY30" fmla="*/ 266204 h 4332456"/>
                  <a:gd name="connsiteX31" fmla="*/ 1567268 w 5434479"/>
                  <a:gd name="connsiteY31" fmla="*/ 312445 h 4332456"/>
                  <a:gd name="connsiteX32" fmla="*/ 1539270 w 5434479"/>
                  <a:gd name="connsiteY32" fmla="*/ 336124 h 4332456"/>
                  <a:gd name="connsiteX33" fmla="*/ 1539270 w 5434479"/>
                  <a:gd name="connsiteY33" fmla="*/ 336124 h 4332456"/>
                  <a:gd name="connsiteX34" fmla="*/ 1525867 w 5434479"/>
                  <a:gd name="connsiteY34" fmla="*/ 341783 h 4332456"/>
                  <a:gd name="connsiteX35" fmla="*/ 1525867 w 5434479"/>
                  <a:gd name="connsiteY35" fmla="*/ 341783 h 4332456"/>
                  <a:gd name="connsiteX36" fmla="*/ 1511347 w 5434479"/>
                  <a:gd name="connsiteY36" fmla="*/ 344836 h 4332456"/>
                  <a:gd name="connsiteX37" fmla="*/ 1284087 w 5434479"/>
                  <a:gd name="connsiteY37" fmla="*/ 444169 h 4332456"/>
                  <a:gd name="connsiteX38" fmla="*/ 1028308 w 5434479"/>
                  <a:gd name="connsiteY38" fmla="*/ 641197 h 4332456"/>
                  <a:gd name="connsiteX39" fmla="*/ 900530 w 5434479"/>
                  <a:gd name="connsiteY39" fmla="*/ 864138 h 4332456"/>
                  <a:gd name="connsiteX40" fmla="*/ 260748 w 5434479"/>
                  <a:gd name="connsiteY40" fmla="*/ 2209750 h 4332456"/>
                  <a:gd name="connsiteX41" fmla="*/ 106238 w 5434479"/>
                  <a:gd name="connsiteY41" fmla="*/ 2647888 h 4332456"/>
                  <a:gd name="connsiteX42" fmla="*/ 36244 w 5434479"/>
                  <a:gd name="connsiteY42" fmla="*/ 2956014 h 4332456"/>
                  <a:gd name="connsiteX43" fmla="*/ 23287 w 5434479"/>
                  <a:gd name="connsiteY43" fmla="*/ 3087962 h 4332456"/>
                  <a:gd name="connsiteX44" fmla="*/ 1470 w 5434479"/>
                  <a:gd name="connsiteY44" fmla="*/ 4308701 h 4332456"/>
                  <a:gd name="connsiteX45" fmla="*/ 209816 w 5434479"/>
                  <a:gd name="connsiteY45" fmla="*/ 4308328 h 4332456"/>
                  <a:gd name="connsiteX46" fmla="*/ 209816 w 5434479"/>
                  <a:gd name="connsiteY46" fmla="*/ 4308328 h 4332456"/>
                  <a:gd name="connsiteX47" fmla="*/ 745425 w 5434479"/>
                  <a:gd name="connsiteY47" fmla="*/ 4308477 h 4332456"/>
                  <a:gd name="connsiteX48" fmla="*/ 746616 w 5434479"/>
                  <a:gd name="connsiteY48" fmla="*/ 3648665 h 4332456"/>
                  <a:gd name="connsiteX49" fmla="*/ 782135 w 5434479"/>
                  <a:gd name="connsiteY49" fmla="*/ 3239493 h 4332456"/>
                  <a:gd name="connsiteX50" fmla="*/ 862778 w 5434479"/>
                  <a:gd name="connsiteY50" fmla="*/ 2975523 h 4332456"/>
                  <a:gd name="connsiteX51" fmla="*/ 1081921 w 5434479"/>
                  <a:gd name="connsiteY51" fmla="*/ 2579829 h 4332456"/>
                  <a:gd name="connsiteX52" fmla="*/ 1103366 w 5434479"/>
                  <a:gd name="connsiteY52" fmla="*/ 2815578 h 4332456"/>
                  <a:gd name="connsiteX53" fmla="*/ 1107089 w 5434479"/>
                  <a:gd name="connsiteY53" fmla="*/ 3168903 h 4332456"/>
                  <a:gd name="connsiteX54" fmla="*/ 993757 w 5434479"/>
                  <a:gd name="connsiteY54" fmla="*/ 4299170 h 4332456"/>
                  <a:gd name="connsiteX55" fmla="*/ 1019372 w 5434479"/>
                  <a:gd name="connsiteY55" fmla="*/ 4332454 h 4332456"/>
                  <a:gd name="connsiteX56" fmla="*/ 1461233 w 5434479"/>
                  <a:gd name="connsiteY56" fmla="*/ 4332156 h 4332456"/>
                  <a:gd name="connsiteX57" fmla="*/ 1461233 w 5434479"/>
                  <a:gd name="connsiteY57" fmla="*/ 4332156 h 4332456"/>
                  <a:gd name="connsiteX58" fmla="*/ 1713587 w 5434479"/>
                  <a:gd name="connsiteY58" fmla="*/ 4332306 h 4332456"/>
                  <a:gd name="connsiteX59" fmla="*/ 2281140 w 5434479"/>
                  <a:gd name="connsiteY59" fmla="*/ 4331784 h 4332456"/>
                  <a:gd name="connsiteX60" fmla="*/ 2281140 w 5434479"/>
                  <a:gd name="connsiteY60" fmla="*/ 4331784 h 4332456"/>
                  <a:gd name="connsiteX61" fmla="*/ 2281140 w 5434479"/>
                  <a:gd name="connsiteY61" fmla="*/ 4331784 h 4332456"/>
                  <a:gd name="connsiteX62" fmla="*/ 2320159 w 5434479"/>
                  <a:gd name="connsiteY62" fmla="*/ 4331263 h 4332456"/>
                  <a:gd name="connsiteX63" fmla="*/ 3915221 w 5434479"/>
                  <a:gd name="connsiteY63" fmla="*/ 4332306 h 4332456"/>
                  <a:gd name="connsiteX64" fmla="*/ 3970844 w 5434479"/>
                  <a:gd name="connsiteY64" fmla="*/ 4280629 h 4332456"/>
                  <a:gd name="connsiteX65" fmla="*/ 3949399 w 5434479"/>
                  <a:gd name="connsiteY65" fmla="*/ 2754668 h 4332456"/>
                  <a:gd name="connsiteX66" fmla="*/ 3943517 w 5434479"/>
                  <a:gd name="connsiteY66" fmla="*/ 2420777 h 4332456"/>
                  <a:gd name="connsiteX67" fmla="*/ 4610925 w 5434479"/>
                  <a:gd name="connsiteY67" fmla="*/ 2895402 h 4332456"/>
                  <a:gd name="connsiteX68" fmla="*/ 4932975 w 5434479"/>
                  <a:gd name="connsiteY68" fmla="*/ 2984980 h 4332456"/>
                  <a:gd name="connsiteX69" fmla="*/ 5072146 w 5434479"/>
                  <a:gd name="connsiteY69" fmla="*/ 2851618 h 4332456"/>
                  <a:gd name="connsiteX70" fmla="*/ 5380048 w 5434479"/>
                  <a:gd name="connsiteY70" fmla="*/ 1473391 h 4332456"/>
                  <a:gd name="connsiteX71" fmla="*/ 5434480 w 5434479"/>
                  <a:gd name="connsiteY71" fmla="*/ 896827 h 4332456"/>
                  <a:gd name="connsiteX72" fmla="*/ 5260684 w 5434479"/>
                  <a:gd name="connsiteY72" fmla="*/ 796526 h 433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434479" h="4332456">
                    <a:moveTo>
                      <a:pt x="5260684" y="796526"/>
                    </a:moveTo>
                    <a:cubicBezTo>
                      <a:pt x="5260536" y="795558"/>
                      <a:pt x="5260387" y="794590"/>
                      <a:pt x="5260238" y="793622"/>
                    </a:cubicBezTo>
                    <a:cubicBezTo>
                      <a:pt x="5256217" y="778208"/>
                      <a:pt x="5243633" y="771432"/>
                      <a:pt x="5230825" y="765922"/>
                    </a:cubicBezTo>
                    <a:cubicBezTo>
                      <a:pt x="5112579" y="715064"/>
                      <a:pt x="4995077" y="662419"/>
                      <a:pt x="4877426" y="610221"/>
                    </a:cubicBezTo>
                    <a:cubicBezTo>
                      <a:pt x="4862310" y="603519"/>
                      <a:pt x="4846673" y="594583"/>
                      <a:pt x="4828728" y="601955"/>
                    </a:cubicBezTo>
                    <a:cubicBezTo>
                      <a:pt x="4807729" y="598381"/>
                      <a:pt x="4809665" y="615954"/>
                      <a:pt x="4807655" y="626975"/>
                    </a:cubicBezTo>
                    <a:cubicBezTo>
                      <a:pt x="4754563" y="920953"/>
                      <a:pt x="4634306" y="1587690"/>
                      <a:pt x="4625594" y="1633187"/>
                    </a:cubicBezTo>
                    <a:cubicBezTo>
                      <a:pt x="4578161" y="1568107"/>
                      <a:pt x="4005916" y="791686"/>
                      <a:pt x="3775604" y="453179"/>
                    </a:cubicBezTo>
                    <a:cubicBezTo>
                      <a:pt x="3727277" y="382142"/>
                      <a:pt x="3659591" y="345134"/>
                      <a:pt x="3573289" y="343124"/>
                    </a:cubicBezTo>
                    <a:cubicBezTo>
                      <a:pt x="3565694" y="337166"/>
                      <a:pt x="3562045" y="329199"/>
                      <a:pt x="3561375" y="319817"/>
                    </a:cubicBezTo>
                    <a:cubicBezTo>
                      <a:pt x="3559364" y="292936"/>
                      <a:pt x="3544248" y="278490"/>
                      <a:pt x="3519750" y="268140"/>
                    </a:cubicBezTo>
                    <a:cubicBezTo>
                      <a:pt x="3477456" y="250194"/>
                      <a:pt x="3435161" y="232621"/>
                      <a:pt x="3391451" y="218622"/>
                    </a:cubicBezTo>
                    <a:cubicBezTo>
                      <a:pt x="3304181" y="190699"/>
                      <a:pt x="3217060" y="162179"/>
                      <a:pt x="3125769" y="149670"/>
                    </a:cubicBezTo>
                    <a:cubicBezTo>
                      <a:pt x="3120631" y="145053"/>
                      <a:pt x="3115642" y="140287"/>
                      <a:pt x="3110355" y="135820"/>
                    </a:cubicBezTo>
                    <a:cubicBezTo>
                      <a:pt x="3052126" y="86302"/>
                      <a:pt x="2986301" y="47805"/>
                      <a:pt x="2909306" y="35295"/>
                    </a:cubicBezTo>
                    <a:cubicBezTo>
                      <a:pt x="2910796" y="83696"/>
                      <a:pt x="2912508" y="169328"/>
                      <a:pt x="2912508" y="169328"/>
                    </a:cubicBezTo>
                    <a:cubicBezTo>
                      <a:pt x="2915710" y="232174"/>
                      <a:pt x="2915710" y="324061"/>
                      <a:pt x="2915710" y="324061"/>
                    </a:cubicBezTo>
                    <a:cubicBezTo>
                      <a:pt x="2917423" y="386088"/>
                      <a:pt x="2924869" y="443499"/>
                      <a:pt x="2922784" y="505377"/>
                    </a:cubicBezTo>
                    <a:cubicBezTo>
                      <a:pt x="2919657" y="600317"/>
                      <a:pt x="2889425" y="686992"/>
                      <a:pt x="2820994" y="754976"/>
                    </a:cubicBezTo>
                    <a:cubicBezTo>
                      <a:pt x="2704088" y="870988"/>
                      <a:pt x="2562534" y="896455"/>
                      <a:pt x="2407950" y="853713"/>
                    </a:cubicBezTo>
                    <a:cubicBezTo>
                      <a:pt x="2245622" y="808738"/>
                      <a:pt x="2147182" y="685130"/>
                      <a:pt x="2133109" y="517515"/>
                    </a:cubicBezTo>
                    <a:cubicBezTo>
                      <a:pt x="2127152" y="446775"/>
                      <a:pt x="2145470" y="378419"/>
                      <a:pt x="2152544" y="308945"/>
                    </a:cubicBezTo>
                    <a:lnTo>
                      <a:pt x="2152544" y="308945"/>
                    </a:lnTo>
                    <a:lnTo>
                      <a:pt x="2152544" y="308945"/>
                    </a:lnTo>
                    <a:cubicBezTo>
                      <a:pt x="2156192" y="284447"/>
                      <a:pt x="2161330" y="260023"/>
                      <a:pt x="2163192" y="235302"/>
                    </a:cubicBezTo>
                    <a:cubicBezTo>
                      <a:pt x="2166170" y="195911"/>
                      <a:pt x="2180095" y="157637"/>
                      <a:pt x="2175180" y="117428"/>
                    </a:cubicBezTo>
                    <a:cubicBezTo>
                      <a:pt x="2175180" y="117428"/>
                      <a:pt x="2175180" y="117428"/>
                      <a:pt x="2175180" y="117428"/>
                    </a:cubicBezTo>
                    <a:cubicBezTo>
                      <a:pt x="2189254" y="79526"/>
                      <a:pt x="2190147" y="39465"/>
                      <a:pt x="2194466" y="0"/>
                    </a:cubicBezTo>
                    <a:cubicBezTo>
                      <a:pt x="2085080" y="41327"/>
                      <a:pt x="1994087" y="109758"/>
                      <a:pt x="1912327" y="191816"/>
                    </a:cubicBezTo>
                    <a:cubicBezTo>
                      <a:pt x="1906594" y="193230"/>
                      <a:pt x="1900711" y="194124"/>
                      <a:pt x="1895126" y="195985"/>
                    </a:cubicBezTo>
                    <a:cubicBezTo>
                      <a:pt x="1826919" y="219292"/>
                      <a:pt x="1758786" y="242748"/>
                      <a:pt x="1690578" y="266204"/>
                    </a:cubicBezTo>
                    <a:cubicBezTo>
                      <a:pt x="1649475" y="281692"/>
                      <a:pt x="1608595" y="297701"/>
                      <a:pt x="1567268" y="312445"/>
                    </a:cubicBezTo>
                    <a:cubicBezTo>
                      <a:pt x="1554386" y="317062"/>
                      <a:pt x="1544185" y="323019"/>
                      <a:pt x="1539270" y="336124"/>
                    </a:cubicBezTo>
                    <a:lnTo>
                      <a:pt x="1539270" y="336124"/>
                    </a:lnTo>
                    <a:cubicBezTo>
                      <a:pt x="1534802" y="337986"/>
                      <a:pt x="1530335" y="339847"/>
                      <a:pt x="1525867" y="341783"/>
                    </a:cubicBezTo>
                    <a:cubicBezTo>
                      <a:pt x="1525867" y="341783"/>
                      <a:pt x="1525867" y="341783"/>
                      <a:pt x="1525867" y="341783"/>
                    </a:cubicBezTo>
                    <a:cubicBezTo>
                      <a:pt x="1521027" y="342751"/>
                      <a:pt x="1515740" y="342900"/>
                      <a:pt x="1511347" y="344836"/>
                    </a:cubicBezTo>
                    <a:cubicBezTo>
                      <a:pt x="1435469" y="377674"/>
                      <a:pt x="1359145" y="409544"/>
                      <a:pt x="1284087" y="444169"/>
                    </a:cubicBezTo>
                    <a:cubicBezTo>
                      <a:pt x="1184084" y="490336"/>
                      <a:pt x="1094282" y="551246"/>
                      <a:pt x="1028308" y="641197"/>
                    </a:cubicBezTo>
                    <a:cubicBezTo>
                      <a:pt x="977525" y="710522"/>
                      <a:pt x="940814" y="788558"/>
                      <a:pt x="900530" y="864138"/>
                    </a:cubicBezTo>
                    <a:cubicBezTo>
                      <a:pt x="709981" y="1221782"/>
                      <a:pt x="283980" y="2151223"/>
                      <a:pt x="260748" y="2209750"/>
                    </a:cubicBezTo>
                    <a:cubicBezTo>
                      <a:pt x="203635" y="2353761"/>
                      <a:pt x="149427" y="2498814"/>
                      <a:pt x="106238" y="2647888"/>
                    </a:cubicBezTo>
                    <a:cubicBezTo>
                      <a:pt x="76826" y="2749306"/>
                      <a:pt x="49349" y="2851171"/>
                      <a:pt x="36244" y="2956014"/>
                    </a:cubicBezTo>
                    <a:cubicBezTo>
                      <a:pt x="30808" y="2999724"/>
                      <a:pt x="27085" y="3044103"/>
                      <a:pt x="23287" y="3087962"/>
                    </a:cubicBezTo>
                    <a:cubicBezTo>
                      <a:pt x="20904" y="3115438"/>
                      <a:pt x="-6572" y="4241759"/>
                      <a:pt x="1470" y="4308701"/>
                    </a:cubicBezTo>
                    <a:cubicBezTo>
                      <a:pt x="84868" y="4306988"/>
                      <a:pt x="137587" y="4308701"/>
                      <a:pt x="209816" y="4308328"/>
                    </a:cubicBezTo>
                    <a:cubicBezTo>
                      <a:pt x="209816" y="4308328"/>
                      <a:pt x="209816" y="4308328"/>
                      <a:pt x="209816" y="4308328"/>
                    </a:cubicBezTo>
                    <a:cubicBezTo>
                      <a:pt x="312127" y="4308328"/>
                      <a:pt x="615115" y="4308701"/>
                      <a:pt x="745425" y="4308477"/>
                    </a:cubicBezTo>
                    <a:cubicBezTo>
                      <a:pt x="745425" y="4197528"/>
                      <a:pt x="754286" y="3769592"/>
                      <a:pt x="746616" y="3648665"/>
                    </a:cubicBezTo>
                    <a:cubicBezTo>
                      <a:pt x="744755" y="3618880"/>
                      <a:pt x="776103" y="3278660"/>
                      <a:pt x="782135" y="3239493"/>
                    </a:cubicBezTo>
                    <a:cubicBezTo>
                      <a:pt x="796134" y="3147755"/>
                      <a:pt x="826515" y="3060411"/>
                      <a:pt x="862778" y="2975523"/>
                    </a:cubicBezTo>
                    <a:cubicBezTo>
                      <a:pt x="876479" y="2943504"/>
                      <a:pt x="1022649" y="2690779"/>
                      <a:pt x="1081921" y="2579829"/>
                    </a:cubicBezTo>
                    <a:cubicBezTo>
                      <a:pt x="1082368" y="2658983"/>
                      <a:pt x="1096590" y="2737020"/>
                      <a:pt x="1103366" y="2815578"/>
                    </a:cubicBezTo>
                    <a:cubicBezTo>
                      <a:pt x="1107387" y="2862192"/>
                      <a:pt x="1119227" y="3116779"/>
                      <a:pt x="1107089" y="3168903"/>
                    </a:cubicBezTo>
                    <a:cubicBezTo>
                      <a:pt x="1101579" y="3192656"/>
                      <a:pt x="1000980" y="4283235"/>
                      <a:pt x="993757" y="4299170"/>
                    </a:cubicBezTo>
                    <a:cubicBezTo>
                      <a:pt x="979163" y="4331412"/>
                      <a:pt x="995247" y="4332529"/>
                      <a:pt x="1019372" y="4332454"/>
                    </a:cubicBezTo>
                    <a:cubicBezTo>
                      <a:pt x="1166659" y="4332156"/>
                      <a:pt x="1313946" y="4332231"/>
                      <a:pt x="1461233" y="4332156"/>
                    </a:cubicBezTo>
                    <a:cubicBezTo>
                      <a:pt x="1461233" y="4332156"/>
                      <a:pt x="1461233" y="4332156"/>
                      <a:pt x="1461233" y="4332156"/>
                    </a:cubicBezTo>
                    <a:cubicBezTo>
                      <a:pt x="1545376" y="4332231"/>
                      <a:pt x="1629444" y="4332380"/>
                      <a:pt x="1713587" y="4332306"/>
                    </a:cubicBezTo>
                    <a:cubicBezTo>
                      <a:pt x="1902796" y="4332156"/>
                      <a:pt x="2091931" y="4332007"/>
                      <a:pt x="2281140" y="4331784"/>
                    </a:cubicBezTo>
                    <a:lnTo>
                      <a:pt x="2281140" y="4331784"/>
                    </a:lnTo>
                    <a:lnTo>
                      <a:pt x="2281140" y="4331784"/>
                    </a:lnTo>
                    <a:cubicBezTo>
                      <a:pt x="2294171" y="4331561"/>
                      <a:pt x="2307128" y="4331263"/>
                      <a:pt x="2320159" y="4331263"/>
                    </a:cubicBezTo>
                    <a:cubicBezTo>
                      <a:pt x="2673483" y="4331486"/>
                      <a:pt x="3736883" y="4332231"/>
                      <a:pt x="3915221" y="4332306"/>
                    </a:cubicBezTo>
                    <a:cubicBezTo>
                      <a:pt x="3966079" y="4332306"/>
                      <a:pt x="3966153" y="4332306"/>
                      <a:pt x="3970844" y="4280629"/>
                    </a:cubicBezTo>
                    <a:cubicBezTo>
                      <a:pt x="3971812" y="4269757"/>
                      <a:pt x="3949697" y="2815354"/>
                      <a:pt x="3949399" y="2754668"/>
                    </a:cubicBezTo>
                    <a:cubicBezTo>
                      <a:pt x="3949176" y="2703735"/>
                      <a:pt x="3946867" y="2563150"/>
                      <a:pt x="3943517" y="2420777"/>
                    </a:cubicBezTo>
                    <a:cubicBezTo>
                      <a:pt x="4043594" y="2502910"/>
                      <a:pt x="4471754" y="2821982"/>
                      <a:pt x="4610925" y="2895402"/>
                    </a:cubicBezTo>
                    <a:cubicBezTo>
                      <a:pt x="4680919" y="2932335"/>
                      <a:pt x="4820164" y="2985352"/>
                      <a:pt x="4932975" y="2984980"/>
                    </a:cubicBezTo>
                    <a:cubicBezTo>
                      <a:pt x="4997757" y="2986767"/>
                      <a:pt x="5050254" y="2887658"/>
                      <a:pt x="5072146" y="2851618"/>
                    </a:cubicBezTo>
                    <a:cubicBezTo>
                      <a:pt x="5157926" y="2710288"/>
                      <a:pt x="5348923" y="1753667"/>
                      <a:pt x="5380048" y="1473391"/>
                    </a:cubicBezTo>
                    <a:cubicBezTo>
                      <a:pt x="5401344" y="1281500"/>
                      <a:pt x="5420034" y="1089387"/>
                      <a:pt x="5434480" y="896827"/>
                    </a:cubicBezTo>
                    <a:cubicBezTo>
                      <a:pt x="5399929" y="866148"/>
                      <a:pt x="5321818" y="822811"/>
                      <a:pt x="5260684" y="79652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: Shape 90">
                <a:extLst>
                  <a:ext uri="{FF2B5EF4-FFF2-40B4-BE49-F238E27FC236}">
                    <a16:creationId xmlns:a16="http://schemas.microsoft.com/office/drawing/2014/main" id="{1D30CB78-27B8-4DEC-91AA-6E79F6EC9CE5}"/>
                  </a:ext>
                </a:extLst>
              </p:cNvPr>
              <p:cNvSpPr/>
              <p:nvPr/>
            </p:nvSpPr>
            <p:spPr>
              <a:xfrm>
                <a:off x="1454373" y="2691897"/>
                <a:ext cx="973033" cy="1565667"/>
              </a:xfrm>
              <a:custGeom>
                <a:avLst/>
                <a:gdLst>
                  <a:gd name="connsiteX0" fmla="*/ 1429877 w 1445447"/>
                  <a:gd name="connsiteY0" fmla="*/ 765996 h 2325810"/>
                  <a:gd name="connsiteX1" fmla="*/ 1428388 w 1445447"/>
                  <a:gd name="connsiteY1" fmla="*/ 764432 h 2325810"/>
                  <a:gd name="connsiteX2" fmla="*/ 1428612 w 1445447"/>
                  <a:gd name="connsiteY2" fmla="*/ 759295 h 2325810"/>
                  <a:gd name="connsiteX3" fmla="*/ 1426750 w 1445447"/>
                  <a:gd name="connsiteY3" fmla="*/ 734722 h 2325810"/>
                  <a:gd name="connsiteX4" fmla="*/ 1428612 w 1445447"/>
                  <a:gd name="connsiteY4" fmla="*/ 734424 h 2325810"/>
                  <a:gd name="connsiteX5" fmla="*/ 1410815 w 1445447"/>
                  <a:gd name="connsiteY5" fmla="*/ 563979 h 2325810"/>
                  <a:gd name="connsiteX6" fmla="*/ 1404635 w 1445447"/>
                  <a:gd name="connsiteY6" fmla="*/ 526003 h 2325810"/>
                  <a:gd name="connsiteX7" fmla="*/ 1394210 w 1445447"/>
                  <a:gd name="connsiteY7" fmla="*/ 446403 h 2325810"/>
                  <a:gd name="connsiteX8" fmla="*/ 1394433 w 1445447"/>
                  <a:gd name="connsiteY8" fmla="*/ 436872 h 2325810"/>
                  <a:gd name="connsiteX9" fmla="*/ 1361670 w 1445447"/>
                  <a:gd name="connsiteY9" fmla="*/ 196507 h 2325810"/>
                  <a:gd name="connsiteX10" fmla="*/ 1277378 w 1445447"/>
                  <a:gd name="connsiteY10" fmla="*/ 0 h 2325810"/>
                  <a:gd name="connsiteX11" fmla="*/ 964710 w 1445447"/>
                  <a:gd name="connsiteY11" fmla="*/ 175657 h 2325810"/>
                  <a:gd name="connsiteX12" fmla="*/ 432675 w 1445447"/>
                  <a:gd name="connsiteY12" fmla="*/ 270820 h 2325810"/>
                  <a:gd name="connsiteX13" fmla="*/ 413240 w 1445447"/>
                  <a:gd name="connsiteY13" fmla="*/ 295765 h 2325810"/>
                  <a:gd name="connsiteX14" fmla="*/ 423665 w 1445447"/>
                  <a:gd name="connsiteY14" fmla="*/ 385046 h 2325810"/>
                  <a:gd name="connsiteX15" fmla="*/ 385689 w 1445447"/>
                  <a:gd name="connsiteY15" fmla="*/ 691683 h 2325810"/>
                  <a:gd name="connsiteX16" fmla="*/ 363499 w 1445447"/>
                  <a:gd name="connsiteY16" fmla="*/ 728616 h 2325810"/>
                  <a:gd name="connsiteX17" fmla="*/ 350394 w 1445447"/>
                  <a:gd name="connsiteY17" fmla="*/ 738147 h 2325810"/>
                  <a:gd name="connsiteX18" fmla="*/ 319417 w 1445447"/>
                  <a:gd name="connsiteY18" fmla="*/ 771209 h 2325810"/>
                  <a:gd name="connsiteX19" fmla="*/ 285909 w 1445447"/>
                  <a:gd name="connsiteY19" fmla="*/ 734871 h 2325810"/>
                  <a:gd name="connsiteX20" fmla="*/ 284122 w 1445447"/>
                  <a:gd name="connsiteY20" fmla="*/ 732414 h 2325810"/>
                  <a:gd name="connsiteX21" fmla="*/ 102657 w 1445447"/>
                  <a:gd name="connsiteY21" fmla="*/ 682896 h 2325810"/>
                  <a:gd name="connsiteX22" fmla="*/ 2356 w 1445447"/>
                  <a:gd name="connsiteY22" fmla="*/ 861308 h 2325810"/>
                  <a:gd name="connsiteX23" fmla="*/ 8983 w 1445447"/>
                  <a:gd name="connsiteY23" fmla="*/ 926761 h 2325810"/>
                  <a:gd name="connsiteX24" fmla="*/ 181215 w 1445447"/>
                  <a:gd name="connsiteY24" fmla="*/ 1102120 h 2325810"/>
                  <a:gd name="connsiteX25" fmla="*/ 198416 w 1445447"/>
                  <a:gd name="connsiteY25" fmla="*/ 1111502 h 2325810"/>
                  <a:gd name="connsiteX26" fmla="*/ 319492 w 1445447"/>
                  <a:gd name="connsiteY26" fmla="*/ 1231089 h 2325810"/>
                  <a:gd name="connsiteX27" fmla="*/ 330661 w 1445447"/>
                  <a:gd name="connsiteY27" fmla="*/ 1253056 h 2325810"/>
                  <a:gd name="connsiteX28" fmla="*/ 302663 w 1445447"/>
                  <a:gd name="connsiteY28" fmla="*/ 1439212 h 2325810"/>
                  <a:gd name="connsiteX29" fmla="*/ 229318 w 1445447"/>
                  <a:gd name="connsiteY29" fmla="*/ 1974598 h 2325810"/>
                  <a:gd name="connsiteX30" fmla="*/ 367148 w 1445447"/>
                  <a:gd name="connsiteY30" fmla="*/ 2231642 h 2325810"/>
                  <a:gd name="connsiteX31" fmla="*/ 729408 w 1445447"/>
                  <a:gd name="connsiteY31" fmla="*/ 2316679 h 2325810"/>
                  <a:gd name="connsiteX32" fmla="*/ 974092 w 1445447"/>
                  <a:gd name="connsiteY32" fmla="*/ 2161499 h 2325810"/>
                  <a:gd name="connsiteX33" fmla="*/ 1030684 w 1445447"/>
                  <a:gd name="connsiteY33" fmla="*/ 1869159 h 2325810"/>
                  <a:gd name="connsiteX34" fmla="*/ 1025322 w 1445447"/>
                  <a:gd name="connsiteY34" fmla="*/ 1605785 h 2325810"/>
                  <a:gd name="connsiteX35" fmla="*/ 1019291 w 1445447"/>
                  <a:gd name="connsiteY35" fmla="*/ 1429383 h 2325810"/>
                  <a:gd name="connsiteX36" fmla="*/ 1017057 w 1445447"/>
                  <a:gd name="connsiteY36" fmla="*/ 1429457 h 2325810"/>
                  <a:gd name="connsiteX37" fmla="*/ 1019291 w 1445447"/>
                  <a:gd name="connsiteY37" fmla="*/ 1426926 h 2325810"/>
                  <a:gd name="connsiteX38" fmla="*/ 1039545 w 1445447"/>
                  <a:gd name="connsiteY38" fmla="*/ 1421490 h 2325810"/>
                  <a:gd name="connsiteX39" fmla="*/ 1400018 w 1445447"/>
                  <a:gd name="connsiteY39" fmla="*/ 1140692 h 2325810"/>
                  <a:gd name="connsiteX40" fmla="*/ 1429877 w 1445447"/>
                  <a:gd name="connsiteY40" fmla="*/ 765996 h 232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445447" h="2325810">
                    <a:moveTo>
                      <a:pt x="1429877" y="765996"/>
                    </a:moveTo>
                    <a:cubicBezTo>
                      <a:pt x="1429356" y="765400"/>
                      <a:pt x="1428909" y="764954"/>
                      <a:pt x="1428388" y="764432"/>
                    </a:cubicBezTo>
                    <a:cubicBezTo>
                      <a:pt x="1428463" y="762720"/>
                      <a:pt x="1428612" y="761007"/>
                      <a:pt x="1428612" y="759295"/>
                    </a:cubicBezTo>
                    <a:cubicBezTo>
                      <a:pt x="1428612" y="751029"/>
                      <a:pt x="1427867" y="742838"/>
                      <a:pt x="1426750" y="734722"/>
                    </a:cubicBezTo>
                    <a:cubicBezTo>
                      <a:pt x="1427346" y="734647"/>
                      <a:pt x="1427941" y="734499"/>
                      <a:pt x="1428612" y="734424"/>
                    </a:cubicBezTo>
                    <a:cubicBezTo>
                      <a:pt x="1422580" y="692651"/>
                      <a:pt x="1420644" y="644175"/>
                      <a:pt x="1410815" y="563979"/>
                    </a:cubicBezTo>
                    <a:cubicBezTo>
                      <a:pt x="1405975" y="551693"/>
                      <a:pt x="1405305" y="538885"/>
                      <a:pt x="1404635" y="526003"/>
                    </a:cubicBezTo>
                    <a:cubicBezTo>
                      <a:pt x="1405901" y="498154"/>
                      <a:pt x="1402624" y="471348"/>
                      <a:pt x="1394210" y="446403"/>
                    </a:cubicBezTo>
                    <a:cubicBezTo>
                      <a:pt x="1394806" y="443946"/>
                      <a:pt x="1394955" y="440818"/>
                      <a:pt x="1394433" y="436872"/>
                    </a:cubicBezTo>
                    <a:cubicBezTo>
                      <a:pt x="1384232" y="356676"/>
                      <a:pt x="1380956" y="275437"/>
                      <a:pt x="1361670" y="196507"/>
                    </a:cubicBezTo>
                    <a:cubicBezTo>
                      <a:pt x="1344618" y="126735"/>
                      <a:pt x="1318035" y="60761"/>
                      <a:pt x="1277378" y="0"/>
                    </a:cubicBezTo>
                    <a:cubicBezTo>
                      <a:pt x="1187576" y="87791"/>
                      <a:pt x="1079084" y="137160"/>
                      <a:pt x="964710" y="175657"/>
                    </a:cubicBezTo>
                    <a:cubicBezTo>
                      <a:pt x="792106" y="233663"/>
                      <a:pt x="613172" y="257417"/>
                      <a:pt x="432675" y="270820"/>
                    </a:cubicBezTo>
                    <a:cubicBezTo>
                      <a:pt x="412272" y="272309"/>
                      <a:pt x="410485" y="278713"/>
                      <a:pt x="413240" y="295765"/>
                    </a:cubicBezTo>
                    <a:cubicBezTo>
                      <a:pt x="417932" y="325327"/>
                      <a:pt x="422250" y="355186"/>
                      <a:pt x="423665" y="385046"/>
                    </a:cubicBezTo>
                    <a:cubicBezTo>
                      <a:pt x="428728" y="489368"/>
                      <a:pt x="424410" y="592647"/>
                      <a:pt x="385689" y="691683"/>
                    </a:cubicBezTo>
                    <a:cubicBezTo>
                      <a:pt x="377647" y="703969"/>
                      <a:pt x="370201" y="716255"/>
                      <a:pt x="363499" y="728616"/>
                    </a:cubicBezTo>
                    <a:cubicBezTo>
                      <a:pt x="358957" y="731073"/>
                      <a:pt x="354564" y="734126"/>
                      <a:pt x="350394" y="738147"/>
                    </a:cubicBezTo>
                    <a:cubicBezTo>
                      <a:pt x="339075" y="748944"/>
                      <a:pt x="337735" y="773293"/>
                      <a:pt x="319417" y="771209"/>
                    </a:cubicBezTo>
                    <a:cubicBezTo>
                      <a:pt x="302291" y="769347"/>
                      <a:pt x="297823" y="746710"/>
                      <a:pt x="285909" y="734871"/>
                    </a:cubicBezTo>
                    <a:cubicBezTo>
                      <a:pt x="283080" y="732041"/>
                      <a:pt x="286728" y="735466"/>
                      <a:pt x="284122" y="732414"/>
                    </a:cubicBezTo>
                    <a:cubicBezTo>
                      <a:pt x="235052" y="675301"/>
                      <a:pt x="168259" y="657653"/>
                      <a:pt x="102657" y="682896"/>
                    </a:cubicBezTo>
                    <a:cubicBezTo>
                      <a:pt x="31396" y="710373"/>
                      <a:pt x="-10675" y="790420"/>
                      <a:pt x="2356" y="861308"/>
                    </a:cubicBezTo>
                    <a:cubicBezTo>
                      <a:pt x="4515" y="883126"/>
                      <a:pt x="5409" y="905167"/>
                      <a:pt x="8983" y="926761"/>
                    </a:cubicBezTo>
                    <a:cubicBezTo>
                      <a:pt x="23205" y="1012542"/>
                      <a:pt x="85382" y="1099737"/>
                      <a:pt x="181215" y="1102120"/>
                    </a:cubicBezTo>
                    <a:cubicBezTo>
                      <a:pt x="188959" y="1102343"/>
                      <a:pt x="193874" y="1105099"/>
                      <a:pt x="198416" y="1111502"/>
                    </a:cubicBezTo>
                    <a:cubicBezTo>
                      <a:pt x="231701" y="1158488"/>
                      <a:pt x="272804" y="1197655"/>
                      <a:pt x="319492" y="1231089"/>
                    </a:cubicBezTo>
                    <a:cubicBezTo>
                      <a:pt x="327013" y="1236451"/>
                      <a:pt x="332523" y="1241589"/>
                      <a:pt x="330661" y="1253056"/>
                    </a:cubicBezTo>
                    <a:cubicBezTo>
                      <a:pt x="320758" y="1315008"/>
                      <a:pt x="311897" y="1377110"/>
                      <a:pt x="302663" y="1439212"/>
                    </a:cubicBezTo>
                    <a:cubicBezTo>
                      <a:pt x="293504" y="1556639"/>
                      <a:pt x="221499" y="1898646"/>
                      <a:pt x="229318" y="1974598"/>
                    </a:cubicBezTo>
                    <a:cubicBezTo>
                      <a:pt x="240189" y="2079962"/>
                      <a:pt x="284867" y="2166637"/>
                      <a:pt x="367148" y="2231642"/>
                    </a:cubicBezTo>
                    <a:cubicBezTo>
                      <a:pt x="473853" y="2315934"/>
                      <a:pt x="596939" y="2341698"/>
                      <a:pt x="729408" y="2316679"/>
                    </a:cubicBezTo>
                    <a:cubicBezTo>
                      <a:pt x="830603" y="2297616"/>
                      <a:pt x="913926" y="2246833"/>
                      <a:pt x="974092" y="2161499"/>
                    </a:cubicBezTo>
                    <a:cubicBezTo>
                      <a:pt x="1044757" y="2061272"/>
                      <a:pt x="1041704" y="1986214"/>
                      <a:pt x="1030684" y="1869159"/>
                    </a:cubicBezTo>
                    <a:cubicBezTo>
                      <a:pt x="1028226" y="1843320"/>
                      <a:pt x="1026216" y="1606678"/>
                      <a:pt x="1025322" y="1605785"/>
                    </a:cubicBezTo>
                    <a:cubicBezTo>
                      <a:pt x="1025844" y="1604966"/>
                      <a:pt x="1019365" y="1445095"/>
                      <a:pt x="1019291" y="1429383"/>
                    </a:cubicBezTo>
                    <a:cubicBezTo>
                      <a:pt x="1018546" y="1429383"/>
                      <a:pt x="1017802" y="1429383"/>
                      <a:pt x="1017057" y="1429457"/>
                    </a:cubicBezTo>
                    <a:cubicBezTo>
                      <a:pt x="1017802" y="1428638"/>
                      <a:pt x="1018621" y="1427894"/>
                      <a:pt x="1019291" y="1426926"/>
                    </a:cubicBezTo>
                    <a:cubicBezTo>
                      <a:pt x="1026067" y="1425064"/>
                      <a:pt x="1032694" y="1422830"/>
                      <a:pt x="1039545" y="1421490"/>
                    </a:cubicBezTo>
                    <a:cubicBezTo>
                      <a:pt x="1206788" y="1388354"/>
                      <a:pt x="1325630" y="1293340"/>
                      <a:pt x="1400018" y="1140692"/>
                    </a:cubicBezTo>
                    <a:cubicBezTo>
                      <a:pt x="1458992" y="1019616"/>
                      <a:pt x="1450727" y="893402"/>
                      <a:pt x="1429877" y="765996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Freeform: Shape 91">
                <a:extLst>
                  <a:ext uri="{FF2B5EF4-FFF2-40B4-BE49-F238E27FC236}">
                    <a16:creationId xmlns:a16="http://schemas.microsoft.com/office/drawing/2014/main" id="{496F5726-82C6-48D1-9CC9-75529AC5281B}"/>
                  </a:ext>
                </a:extLst>
              </p:cNvPr>
              <p:cNvSpPr/>
              <p:nvPr/>
            </p:nvSpPr>
            <p:spPr>
              <a:xfrm>
                <a:off x="633993" y="6571770"/>
                <a:ext cx="24311" cy="9604"/>
              </a:xfrm>
              <a:custGeom>
                <a:avLst/>
                <a:gdLst>
                  <a:gd name="connsiteX0" fmla="*/ 0 w 36114"/>
                  <a:gd name="connsiteY0" fmla="*/ 14268 h 14267"/>
                  <a:gd name="connsiteX1" fmla="*/ 36114 w 36114"/>
                  <a:gd name="connsiteY1" fmla="*/ 14268 h 14267"/>
                  <a:gd name="connsiteX2" fmla="*/ 0 w 36114"/>
                  <a:gd name="connsiteY2" fmla="*/ 14268 h 14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14" h="14267">
                    <a:moveTo>
                      <a:pt x="0" y="14268"/>
                    </a:moveTo>
                    <a:cubicBezTo>
                      <a:pt x="12063" y="6226"/>
                      <a:pt x="24051" y="-13358"/>
                      <a:pt x="36114" y="14268"/>
                    </a:cubicBezTo>
                    <a:cubicBezTo>
                      <a:pt x="24051" y="14268"/>
                      <a:pt x="11988" y="14268"/>
                      <a:pt x="0" y="142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Freeform: Shape 92">
                <a:extLst>
                  <a:ext uri="{FF2B5EF4-FFF2-40B4-BE49-F238E27FC236}">
                    <a16:creationId xmlns:a16="http://schemas.microsoft.com/office/drawing/2014/main" id="{EF6AF409-91C4-4C26-90E7-5CE41A6CBA24}"/>
                  </a:ext>
                </a:extLst>
              </p:cNvPr>
              <p:cNvSpPr/>
              <p:nvPr/>
            </p:nvSpPr>
            <p:spPr>
              <a:xfrm>
                <a:off x="2818304" y="4194724"/>
                <a:ext cx="1020846" cy="1475675"/>
              </a:xfrm>
              <a:custGeom>
                <a:avLst/>
                <a:gdLst>
                  <a:gd name="connsiteX0" fmla="*/ 4364 w 1516474"/>
                  <a:gd name="connsiteY0" fmla="*/ 1608689 h 2192126"/>
                  <a:gd name="connsiteX1" fmla="*/ 45 w 1516474"/>
                  <a:gd name="connsiteY1" fmla="*/ 1217612 h 2192126"/>
                  <a:gd name="connsiteX2" fmla="*/ 739235 w 1516474"/>
                  <a:gd name="connsiteY2" fmla="*/ 1677567 h 2192126"/>
                  <a:gd name="connsiteX3" fmla="*/ 961505 w 1516474"/>
                  <a:gd name="connsiteY3" fmla="*/ 1605264 h 2192126"/>
                  <a:gd name="connsiteX4" fmla="*/ 1153172 w 1516474"/>
                  <a:gd name="connsiteY4" fmla="*/ 1187231 h 2192126"/>
                  <a:gd name="connsiteX5" fmla="*/ 1262557 w 1516474"/>
                  <a:gd name="connsiteY5" fmla="*/ 597860 h 2192126"/>
                  <a:gd name="connsiteX6" fmla="*/ 1314607 w 1516474"/>
                  <a:gd name="connsiteY6" fmla="*/ 202762 h 2192126"/>
                  <a:gd name="connsiteX7" fmla="*/ 1334414 w 1516474"/>
                  <a:gd name="connsiteY7" fmla="*/ 0 h 2192126"/>
                  <a:gd name="connsiteX8" fmla="*/ 1516475 w 1516474"/>
                  <a:gd name="connsiteY8" fmla="*/ 103950 h 2192126"/>
                  <a:gd name="connsiteX9" fmla="*/ 1462043 w 1516474"/>
                  <a:gd name="connsiteY9" fmla="*/ 680513 h 2192126"/>
                  <a:gd name="connsiteX10" fmla="*/ 1154140 w 1516474"/>
                  <a:gd name="connsiteY10" fmla="*/ 2058741 h 2192126"/>
                  <a:gd name="connsiteX11" fmla="*/ 1014969 w 1516474"/>
                  <a:gd name="connsiteY11" fmla="*/ 2192103 h 2192126"/>
                  <a:gd name="connsiteX12" fmla="*/ 692919 w 1516474"/>
                  <a:gd name="connsiteY12" fmla="*/ 2102524 h 2192126"/>
                  <a:gd name="connsiteX13" fmla="*/ 4364 w 1516474"/>
                  <a:gd name="connsiteY13" fmla="*/ 1608689 h 219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16474" h="2192126">
                    <a:moveTo>
                      <a:pt x="4364" y="1608689"/>
                    </a:moveTo>
                    <a:cubicBezTo>
                      <a:pt x="9949" y="1526854"/>
                      <a:pt x="-774" y="1233323"/>
                      <a:pt x="45" y="1217612"/>
                    </a:cubicBezTo>
                    <a:cubicBezTo>
                      <a:pt x="47924" y="1256109"/>
                      <a:pt x="513836" y="1600945"/>
                      <a:pt x="739235" y="1677567"/>
                    </a:cubicBezTo>
                    <a:cubicBezTo>
                      <a:pt x="844972" y="1713532"/>
                      <a:pt x="887117" y="1700203"/>
                      <a:pt x="961505" y="1605264"/>
                    </a:cubicBezTo>
                    <a:cubicBezTo>
                      <a:pt x="1058232" y="1481805"/>
                      <a:pt x="1117728" y="1336975"/>
                      <a:pt x="1153172" y="1187231"/>
                    </a:cubicBezTo>
                    <a:cubicBezTo>
                      <a:pt x="1199190" y="993107"/>
                      <a:pt x="1238059" y="796526"/>
                      <a:pt x="1262557" y="597860"/>
                    </a:cubicBezTo>
                    <a:cubicBezTo>
                      <a:pt x="1278790" y="465987"/>
                      <a:pt x="1298151" y="334560"/>
                      <a:pt x="1314607" y="202762"/>
                    </a:cubicBezTo>
                    <a:cubicBezTo>
                      <a:pt x="1323021" y="135373"/>
                      <a:pt x="1327936" y="67612"/>
                      <a:pt x="1334414" y="0"/>
                    </a:cubicBezTo>
                    <a:cubicBezTo>
                      <a:pt x="1396590" y="25764"/>
                      <a:pt x="1480360" y="71707"/>
                      <a:pt x="1516475" y="103950"/>
                    </a:cubicBezTo>
                    <a:cubicBezTo>
                      <a:pt x="1502029" y="296510"/>
                      <a:pt x="1483339" y="488623"/>
                      <a:pt x="1462043" y="680513"/>
                    </a:cubicBezTo>
                    <a:cubicBezTo>
                      <a:pt x="1430917" y="960790"/>
                      <a:pt x="1239921" y="1917336"/>
                      <a:pt x="1154140" y="2058741"/>
                    </a:cubicBezTo>
                    <a:cubicBezTo>
                      <a:pt x="1132248" y="2094780"/>
                      <a:pt x="1079826" y="2193890"/>
                      <a:pt x="1014969" y="2192103"/>
                    </a:cubicBezTo>
                    <a:cubicBezTo>
                      <a:pt x="902159" y="2192475"/>
                      <a:pt x="762914" y="2139458"/>
                      <a:pt x="692919" y="2102524"/>
                    </a:cubicBezTo>
                    <a:cubicBezTo>
                      <a:pt x="534835" y="2019127"/>
                      <a:pt x="3694" y="1618592"/>
                      <a:pt x="4364" y="1608689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Freeform: Shape 93">
                <a:extLst>
                  <a:ext uri="{FF2B5EF4-FFF2-40B4-BE49-F238E27FC236}">
                    <a16:creationId xmlns:a16="http://schemas.microsoft.com/office/drawing/2014/main" id="{763FAD7C-684E-40C3-A7A4-1A699EF349E8}"/>
                  </a:ext>
                </a:extLst>
              </p:cNvPr>
              <p:cNvSpPr/>
              <p:nvPr/>
            </p:nvSpPr>
            <p:spPr>
              <a:xfrm>
                <a:off x="3431325" y="3578676"/>
                <a:ext cx="690063" cy="616094"/>
              </a:xfrm>
              <a:custGeom>
                <a:avLst/>
                <a:gdLst>
                  <a:gd name="connsiteX0" fmla="*/ 423767 w 1025093"/>
                  <a:gd name="connsiteY0" fmla="*/ 915070 h 915212"/>
                  <a:gd name="connsiteX1" fmla="*/ 0 w 1025093"/>
                  <a:gd name="connsiteY1" fmla="*/ 723925 h 915212"/>
                  <a:gd name="connsiteX2" fmla="*/ 27998 w 1025093"/>
                  <a:gd name="connsiteY2" fmla="*/ 561820 h 915212"/>
                  <a:gd name="connsiteX3" fmla="*/ 26062 w 1025093"/>
                  <a:gd name="connsiteY3" fmla="*/ 506271 h 915212"/>
                  <a:gd name="connsiteX4" fmla="*/ 49220 w 1025093"/>
                  <a:gd name="connsiteY4" fmla="*/ 368590 h 915212"/>
                  <a:gd name="connsiteX5" fmla="*/ 74612 w 1025093"/>
                  <a:gd name="connsiteY5" fmla="*/ 327933 h 915212"/>
                  <a:gd name="connsiteX6" fmla="*/ 258609 w 1025093"/>
                  <a:gd name="connsiteY6" fmla="*/ 382812 h 915212"/>
                  <a:gd name="connsiteX7" fmla="*/ 367920 w 1025093"/>
                  <a:gd name="connsiteY7" fmla="*/ 377302 h 915212"/>
                  <a:gd name="connsiteX8" fmla="*/ 969801 w 1025093"/>
                  <a:gd name="connsiteY8" fmla="*/ 23456 h 915212"/>
                  <a:gd name="connsiteX9" fmla="*/ 993107 w 1025093"/>
                  <a:gd name="connsiteY9" fmla="*/ 0 h 915212"/>
                  <a:gd name="connsiteX10" fmla="*/ 981863 w 1025093"/>
                  <a:gd name="connsiteY10" fmla="*/ 204251 h 915212"/>
                  <a:gd name="connsiteX11" fmla="*/ 834130 w 1025093"/>
                  <a:gd name="connsiteY11" fmla="*/ 330539 h 915212"/>
                  <a:gd name="connsiteX12" fmla="*/ 499942 w 1025093"/>
                  <a:gd name="connsiteY12" fmla="*/ 548342 h 915212"/>
                  <a:gd name="connsiteX13" fmla="*/ 476337 w 1025093"/>
                  <a:gd name="connsiteY13" fmla="*/ 591679 h 915212"/>
                  <a:gd name="connsiteX14" fmla="*/ 423767 w 1025093"/>
                  <a:gd name="connsiteY14" fmla="*/ 915070 h 91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25093" h="915212">
                    <a:moveTo>
                      <a:pt x="423767" y="915070"/>
                    </a:moveTo>
                    <a:cubicBezTo>
                      <a:pt x="312370" y="865329"/>
                      <a:pt x="29860" y="737849"/>
                      <a:pt x="0" y="723925"/>
                    </a:cubicBezTo>
                    <a:cubicBezTo>
                      <a:pt x="9085" y="669865"/>
                      <a:pt x="17052" y="615507"/>
                      <a:pt x="27998" y="561820"/>
                    </a:cubicBezTo>
                    <a:cubicBezTo>
                      <a:pt x="32019" y="542311"/>
                      <a:pt x="32019" y="524887"/>
                      <a:pt x="26062" y="506271"/>
                    </a:cubicBezTo>
                    <a:cubicBezTo>
                      <a:pt x="10202" y="456604"/>
                      <a:pt x="25764" y="411703"/>
                      <a:pt x="49220" y="368590"/>
                    </a:cubicBezTo>
                    <a:cubicBezTo>
                      <a:pt x="56815" y="354591"/>
                      <a:pt x="66123" y="341485"/>
                      <a:pt x="74612" y="327933"/>
                    </a:cubicBezTo>
                    <a:cubicBezTo>
                      <a:pt x="135075" y="349229"/>
                      <a:pt x="196209" y="367622"/>
                      <a:pt x="258609" y="382812"/>
                    </a:cubicBezTo>
                    <a:cubicBezTo>
                      <a:pt x="296883" y="392120"/>
                      <a:pt x="332029" y="385493"/>
                      <a:pt x="367920" y="377302"/>
                    </a:cubicBezTo>
                    <a:cubicBezTo>
                      <a:pt x="605679" y="322646"/>
                      <a:pt x="804940" y="202240"/>
                      <a:pt x="969801" y="23456"/>
                    </a:cubicBezTo>
                    <a:cubicBezTo>
                      <a:pt x="977247" y="15339"/>
                      <a:pt x="985363" y="7819"/>
                      <a:pt x="993107" y="0"/>
                    </a:cubicBezTo>
                    <a:cubicBezTo>
                      <a:pt x="1039348" y="71186"/>
                      <a:pt x="1035328" y="138054"/>
                      <a:pt x="981863" y="204251"/>
                    </a:cubicBezTo>
                    <a:cubicBezTo>
                      <a:pt x="940388" y="255630"/>
                      <a:pt x="888487" y="294648"/>
                      <a:pt x="834130" y="330539"/>
                    </a:cubicBezTo>
                    <a:cubicBezTo>
                      <a:pt x="723106" y="403736"/>
                      <a:pt x="611785" y="476337"/>
                      <a:pt x="499942" y="548342"/>
                    </a:cubicBezTo>
                    <a:cubicBezTo>
                      <a:pt x="482815" y="559363"/>
                      <a:pt x="475816" y="568894"/>
                      <a:pt x="476337" y="591679"/>
                    </a:cubicBezTo>
                    <a:cubicBezTo>
                      <a:pt x="479018" y="705905"/>
                      <a:pt x="441861" y="921549"/>
                      <a:pt x="423767" y="915070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: Shape 94">
                <a:extLst>
                  <a:ext uri="{FF2B5EF4-FFF2-40B4-BE49-F238E27FC236}">
                    <a16:creationId xmlns:a16="http://schemas.microsoft.com/office/drawing/2014/main" id="{30F3D01D-81DB-4140-8BDA-2400A9D20AD0}"/>
                  </a:ext>
                </a:extLst>
              </p:cNvPr>
              <p:cNvSpPr/>
              <p:nvPr/>
            </p:nvSpPr>
            <p:spPr>
              <a:xfrm>
                <a:off x="1728244" y="3541834"/>
                <a:ext cx="413816" cy="234578"/>
              </a:xfrm>
              <a:custGeom>
                <a:avLst/>
                <a:gdLst>
                  <a:gd name="connsiteX0" fmla="*/ 613720 w 614727"/>
                  <a:gd name="connsiteY0" fmla="*/ 346027 h 348467"/>
                  <a:gd name="connsiteX1" fmla="*/ 416767 w 614727"/>
                  <a:gd name="connsiteY1" fmla="*/ 321157 h 348467"/>
                  <a:gd name="connsiteX2" fmla="*/ 185486 w 614727"/>
                  <a:gd name="connsiteY2" fmla="*/ 184146 h 348467"/>
                  <a:gd name="connsiteX3" fmla="*/ 0 w 614727"/>
                  <a:gd name="connsiteY3" fmla="*/ 0 h 348467"/>
                  <a:gd name="connsiteX4" fmla="*/ 612454 w 614727"/>
                  <a:gd name="connsiteY4" fmla="*/ 164413 h 348467"/>
                  <a:gd name="connsiteX5" fmla="*/ 613720 w 614727"/>
                  <a:gd name="connsiteY5" fmla="*/ 346027 h 348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4727" h="348467">
                    <a:moveTo>
                      <a:pt x="613720" y="346027"/>
                    </a:moveTo>
                    <a:cubicBezTo>
                      <a:pt x="546108" y="353176"/>
                      <a:pt x="480730" y="344538"/>
                      <a:pt x="416767" y="321157"/>
                    </a:cubicBezTo>
                    <a:cubicBezTo>
                      <a:pt x="330986" y="289883"/>
                      <a:pt x="255853" y="240886"/>
                      <a:pt x="185486" y="184146"/>
                    </a:cubicBezTo>
                    <a:cubicBezTo>
                      <a:pt x="117725" y="129565"/>
                      <a:pt x="53315" y="71335"/>
                      <a:pt x="0" y="0"/>
                    </a:cubicBezTo>
                    <a:cubicBezTo>
                      <a:pt x="186976" y="119513"/>
                      <a:pt x="391301" y="173870"/>
                      <a:pt x="612454" y="164413"/>
                    </a:cubicBezTo>
                    <a:cubicBezTo>
                      <a:pt x="612529" y="180199"/>
                      <a:pt x="616550" y="344092"/>
                      <a:pt x="613720" y="346027"/>
                    </a:cubicBezTo>
                    <a:close/>
                  </a:path>
                </a:pathLst>
              </a:custGeom>
              <a:solidFill>
                <a:srgbClr val="E1A099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Freeform: Shape 95">
                <a:extLst>
                  <a:ext uri="{FF2B5EF4-FFF2-40B4-BE49-F238E27FC236}">
                    <a16:creationId xmlns:a16="http://schemas.microsoft.com/office/drawing/2014/main" id="{3B4BC2D8-0DEF-49EB-A9C8-62BDFC2B904D}"/>
                  </a:ext>
                </a:extLst>
              </p:cNvPr>
              <p:cNvSpPr/>
              <p:nvPr/>
            </p:nvSpPr>
            <p:spPr>
              <a:xfrm>
                <a:off x="1515510" y="3865543"/>
                <a:ext cx="940563" cy="2711446"/>
              </a:xfrm>
              <a:custGeom>
                <a:avLst/>
                <a:gdLst>
                  <a:gd name="connsiteX0" fmla="*/ 99092 w 940563"/>
                  <a:gd name="connsiteY0" fmla="*/ 0 h 2711446"/>
                  <a:gd name="connsiteX1" fmla="*/ 114286 w 940563"/>
                  <a:gd name="connsiteY1" fmla="*/ 3212 h 2711446"/>
                  <a:gd name="connsiteX2" fmla="*/ 101203 w 940563"/>
                  <a:gd name="connsiteY2" fmla="*/ 143616 h 2711446"/>
                  <a:gd name="connsiteX3" fmla="*/ 286218 w 940563"/>
                  <a:gd name="connsiteY3" fmla="*/ 369935 h 2711446"/>
                  <a:gd name="connsiteX4" fmla="*/ 564268 w 940563"/>
                  <a:gd name="connsiteY4" fmla="*/ 303468 h 2711446"/>
                  <a:gd name="connsiteX5" fmla="*/ 632790 w 940563"/>
                  <a:gd name="connsiteY5" fmla="*/ 135445 h 2711446"/>
                  <a:gd name="connsiteX6" fmla="*/ 629783 w 940563"/>
                  <a:gd name="connsiteY6" fmla="*/ 10180 h 2711446"/>
                  <a:gd name="connsiteX7" fmla="*/ 664620 w 940563"/>
                  <a:gd name="connsiteY7" fmla="*/ 12386 h 2711446"/>
                  <a:gd name="connsiteX8" fmla="*/ 664690 w 940563"/>
                  <a:gd name="connsiteY8" fmla="*/ 12782 h 2711446"/>
                  <a:gd name="connsiteX9" fmla="*/ 695284 w 940563"/>
                  <a:gd name="connsiteY9" fmla="*/ 8137 h 2711446"/>
                  <a:gd name="connsiteX10" fmla="*/ 727928 w 940563"/>
                  <a:gd name="connsiteY10" fmla="*/ 8626 h 2711446"/>
                  <a:gd name="connsiteX11" fmla="*/ 809433 w 940563"/>
                  <a:gd name="connsiteY11" fmla="*/ 250784 h 2711446"/>
                  <a:gd name="connsiteX12" fmla="*/ 820461 w 940563"/>
                  <a:gd name="connsiteY12" fmla="*/ 408230 h 2711446"/>
                  <a:gd name="connsiteX13" fmla="*/ 820461 w 940563"/>
                  <a:gd name="connsiteY13" fmla="*/ 697558 h 2711446"/>
                  <a:gd name="connsiteX14" fmla="*/ 847880 w 940563"/>
                  <a:gd name="connsiteY14" fmla="*/ 1399271 h 2711446"/>
                  <a:gd name="connsiteX15" fmla="*/ 910688 w 940563"/>
                  <a:gd name="connsiteY15" fmla="*/ 2284346 h 2711446"/>
                  <a:gd name="connsiteX16" fmla="*/ 940563 w 940563"/>
                  <a:gd name="connsiteY16" fmla="*/ 2707660 h 2711446"/>
                  <a:gd name="connsiteX17" fmla="*/ 869736 w 940563"/>
                  <a:gd name="connsiteY17" fmla="*/ 2707760 h 2711446"/>
                  <a:gd name="connsiteX18" fmla="*/ 869736 w 940563"/>
                  <a:gd name="connsiteY18" fmla="*/ 2707762 h 2711446"/>
                  <a:gd name="connsiteX19" fmla="*/ 200854 w 940563"/>
                  <a:gd name="connsiteY19" fmla="*/ 2711421 h 2711446"/>
                  <a:gd name="connsiteX20" fmla="*/ 190879 w 940563"/>
                  <a:gd name="connsiteY20" fmla="*/ 2685806 h 2711446"/>
                  <a:gd name="connsiteX21" fmla="*/ 197696 w 940563"/>
                  <a:gd name="connsiteY21" fmla="*/ 2471668 h 2711446"/>
                  <a:gd name="connsiteX22" fmla="*/ 227020 w 940563"/>
                  <a:gd name="connsiteY22" fmla="*/ 1461278 h 2711446"/>
                  <a:gd name="connsiteX23" fmla="*/ 226118 w 940563"/>
                  <a:gd name="connsiteY23" fmla="*/ 1430951 h 2711446"/>
                  <a:gd name="connsiteX24" fmla="*/ 236894 w 940563"/>
                  <a:gd name="connsiteY24" fmla="*/ 1330699 h 2711446"/>
                  <a:gd name="connsiteX25" fmla="*/ 236794 w 940563"/>
                  <a:gd name="connsiteY25" fmla="*/ 1154958 h 2711446"/>
                  <a:gd name="connsiteX26" fmla="*/ 219100 w 940563"/>
                  <a:gd name="connsiteY26" fmla="*/ 971948 h 2711446"/>
                  <a:gd name="connsiteX27" fmla="*/ 101654 w 940563"/>
                  <a:gd name="connsiteY27" fmla="*/ 506127 h 2711446"/>
                  <a:gd name="connsiteX28" fmla="*/ 33834 w 940563"/>
                  <a:gd name="connsiteY28" fmla="*/ 343768 h 2711446"/>
                  <a:gd name="connsiteX29" fmla="*/ 6666 w 940563"/>
                  <a:gd name="connsiteY29" fmla="*/ 18250 h 2711446"/>
                  <a:gd name="connsiteX30" fmla="*/ 99092 w 940563"/>
                  <a:gd name="connsiteY30" fmla="*/ 0 h 271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40563" h="2711446">
                    <a:moveTo>
                      <a:pt x="99092" y="0"/>
                    </a:moveTo>
                    <a:cubicBezTo>
                      <a:pt x="107294" y="-21"/>
                      <a:pt x="112970" y="944"/>
                      <a:pt x="114286" y="3212"/>
                    </a:cubicBezTo>
                    <a:cubicBezTo>
                      <a:pt x="109524" y="49980"/>
                      <a:pt x="97193" y="95946"/>
                      <a:pt x="101203" y="143616"/>
                    </a:cubicBezTo>
                    <a:cubicBezTo>
                      <a:pt x="110677" y="256499"/>
                      <a:pt x="176944" y="339708"/>
                      <a:pt x="286218" y="369935"/>
                    </a:cubicBezTo>
                    <a:cubicBezTo>
                      <a:pt x="390330" y="398757"/>
                      <a:pt x="485570" y="381614"/>
                      <a:pt x="564268" y="303468"/>
                    </a:cubicBezTo>
                    <a:cubicBezTo>
                      <a:pt x="610333" y="257753"/>
                      <a:pt x="630685" y="199356"/>
                      <a:pt x="632790" y="135445"/>
                    </a:cubicBezTo>
                    <a:cubicBezTo>
                      <a:pt x="634143" y="93740"/>
                      <a:pt x="630935" y="51935"/>
                      <a:pt x="629783" y="10180"/>
                    </a:cubicBezTo>
                    <a:cubicBezTo>
                      <a:pt x="641361" y="14390"/>
                      <a:pt x="649081" y="14741"/>
                      <a:pt x="664620" y="12386"/>
                    </a:cubicBezTo>
                    <a:lnTo>
                      <a:pt x="664690" y="12782"/>
                    </a:lnTo>
                    <a:lnTo>
                      <a:pt x="695284" y="8137"/>
                    </a:lnTo>
                    <a:cubicBezTo>
                      <a:pt x="705760" y="7786"/>
                      <a:pt x="716024" y="8375"/>
                      <a:pt x="727928" y="8626"/>
                    </a:cubicBezTo>
                    <a:cubicBezTo>
                      <a:pt x="753242" y="67573"/>
                      <a:pt x="801062" y="186473"/>
                      <a:pt x="809433" y="250784"/>
                    </a:cubicBezTo>
                    <a:cubicBezTo>
                      <a:pt x="817103" y="309582"/>
                      <a:pt x="819760" y="349032"/>
                      <a:pt x="820461" y="408230"/>
                    </a:cubicBezTo>
                    <a:cubicBezTo>
                      <a:pt x="821664" y="504673"/>
                      <a:pt x="821815" y="601115"/>
                      <a:pt x="820461" y="697558"/>
                    </a:cubicBezTo>
                    <a:cubicBezTo>
                      <a:pt x="819258" y="781167"/>
                      <a:pt x="846677" y="1384334"/>
                      <a:pt x="847880" y="1399271"/>
                    </a:cubicBezTo>
                    <a:cubicBezTo>
                      <a:pt x="852592" y="1471202"/>
                      <a:pt x="903370" y="2183543"/>
                      <a:pt x="910688" y="2284346"/>
                    </a:cubicBezTo>
                    <a:cubicBezTo>
                      <a:pt x="916904" y="2369660"/>
                      <a:pt x="936754" y="2651920"/>
                      <a:pt x="940563" y="2707660"/>
                    </a:cubicBezTo>
                    <a:lnTo>
                      <a:pt x="869736" y="2707760"/>
                    </a:lnTo>
                    <a:lnTo>
                      <a:pt x="869736" y="2707762"/>
                    </a:lnTo>
                    <a:cubicBezTo>
                      <a:pt x="798907" y="2706208"/>
                      <a:pt x="296795" y="2711872"/>
                      <a:pt x="200854" y="2711421"/>
                    </a:cubicBezTo>
                    <a:cubicBezTo>
                      <a:pt x="193836" y="2704353"/>
                      <a:pt x="190779" y="2695781"/>
                      <a:pt x="190879" y="2685806"/>
                    </a:cubicBezTo>
                    <a:cubicBezTo>
                      <a:pt x="191480" y="2614377"/>
                      <a:pt x="194087" y="2542997"/>
                      <a:pt x="197696" y="2471668"/>
                    </a:cubicBezTo>
                    <a:cubicBezTo>
                      <a:pt x="197947" y="2466957"/>
                      <a:pt x="225667" y="1544136"/>
                      <a:pt x="227020" y="1461278"/>
                    </a:cubicBezTo>
                    <a:cubicBezTo>
                      <a:pt x="227170" y="1451153"/>
                      <a:pt x="227220" y="1441027"/>
                      <a:pt x="226118" y="1430951"/>
                    </a:cubicBezTo>
                    <a:cubicBezTo>
                      <a:pt x="230177" y="1397618"/>
                      <a:pt x="234890" y="1364384"/>
                      <a:pt x="236894" y="1330699"/>
                    </a:cubicBezTo>
                    <a:cubicBezTo>
                      <a:pt x="240353" y="1272053"/>
                      <a:pt x="240153" y="1213605"/>
                      <a:pt x="236794" y="1154958"/>
                    </a:cubicBezTo>
                    <a:cubicBezTo>
                      <a:pt x="233285" y="1093704"/>
                      <a:pt x="228072" y="1032601"/>
                      <a:pt x="219100" y="971948"/>
                    </a:cubicBezTo>
                    <a:cubicBezTo>
                      <a:pt x="195591" y="812748"/>
                      <a:pt x="163159" y="655652"/>
                      <a:pt x="101654" y="506127"/>
                    </a:cubicBezTo>
                    <a:cubicBezTo>
                      <a:pt x="79348" y="451890"/>
                      <a:pt x="53183" y="399308"/>
                      <a:pt x="33834" y="343768"/>
                    </a:cubicBezTo>
                    <a:cubicBezTo>
                      <a:pt x="2605" y="254143"/>
                      <a:pt x="-8372" y="31734"/>
                      <a:pt x="6666" y="18250"/>
                    </a:cubicBezTo>
                    <a:cubicBezTo>
                      <a:pt x="27155" y="9002"/>
                      <a:pt x="74486" y="64"/>
                      <a:pt x="99092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Freeform: Shape 96">
                <a:extLst>
                  <a:ext uri="{FF2B5EF4-FFF2-40B4-BE49-F238E27FC236}">
                    <a16:creationId xmlns:a16="http://schemas.microsoft.com/office/drawing/2014/main" id="{BBCD1179-8285-4ADB-AA6C-99A411297BC2}"/>
                  </a:ext>
                </a:extLst>
              </p:cNvPr>
              <p:cNvSpPr/>
              <p:nvPr/>
            </p:nvSpPr>
            <p:spPr>
              <a:xfrm>
                <a:off x="846042" y="5309377"/>
                <a:ext cx="318434" cy="1268040"/>
              </a:xfrm>
              <a:custGeom>
                <a:avLst/>
                <a:gdLst>
                  <a:gd name="connsiteX0" fmla="*/ 278019 w 473036"/>
                  <a:gd name="connsiteY0" fmla="*/ 68803 h 1883682"/>
                  <a:gd name="connsiteX1" fmla="*/ 473037 w 473036"/>
                  <a:gd name="connsiteY1" fmla="*/ 1883381 h 1883682"/>
                  <a:gd name="connsiteX2" fmla="*/ 31176 w 473036"/>
                  <a:gd name="connsiteY2" fmla="*/ 1883679 h 1883682"/>
                  <a:gd name="connsiteX3" fmla="*/ 5561 w 473036"/>
                  <a:gd name="connsiteY3" fmla="*/ 1850394 h 1883682"/>
                  <a:gd name="connsiteX4" fmla="*/ 118893 w 473036"/>
                  <a:gd name="connsiteY4" fmla="*/ 720127 h 1883682"/>
                  <a:gd name="connsiteX5" fmla="*/ 115170 w 473036"/>
                  <a:gd name="connsiteY5" fmla="*/ 366803 h 1883682"/>
                  <a:gd name="connsiteX6" fmla="*/ 94171 w 473036"/>
                  <a:gd name="connsiteY6" fmla="*/ 102088 h 1883682"/>
                  <a:gd name="connsiteX7" fmla="*/ 144731 w 473036"/>
                  <a:gd name="connsiteY7" fmla="*/ 18914 h 1883682"/>
                  <a:gd name="connsiteX8" fmla="*/ 165730 w 473036"/>
                  <a:gd name="connsiteY8" fmla="*/ 0 h 1883682"/>
                  <a:gd name="connsiteX9" fmla="*/ 175187 w 473036"/>
                  <a:gd name="connsiteY9" fmla="*/ 6627 h 1883682"/>
                  <a:gd name="connsiteX10" fmla="*/ 278019 w 473036"/>
                  <a:gd name="connsiteY10" fmla="*/ 68803 h 1883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3036" h="1883682">
                    <a:moveTo>
                      <a:pt x="278019" y="68803"/>
                    </a:moveTo>
                    <a:cubicBezTo>
                      <a:pt x="292167" y="211771"/>
                      <a:pt x="472739" y="1868340"/>
                      <a:pt x="473037" y="1883381"/>
                    </a:cubicBezTo>
                    <a:cubicBezTo>
                      <a:pt x="325750" y="1883456"/>
                      <a:pt x="178463" y="1883307"/>
                      <a:pt x="31176" y="1883679"/>
                    </a:cubicBezTo>
                    <a:cubicBezTo>
                      <a:pt x="7050" y="1883754"/>
                      <a:pt x="-9034" y="1882637"/>
                      <a:pt x="5561" y="1850394"/>
                    </a:cubicBezTo>
                    <a:cubicBezTo>
                      <a:pt x="12784" y="1834460"/>
                      <a:pt x="113383" y="743806"/>
                      <a:pt x="118893" y="720127"/>
                    </a:cubicBezTo>
                    <a:cubicBezTo>
                      <a:pt x="130956" y="668004"/>
                      <a:pt x="119191" y="413416"/>
                      <a:pt x="115170" y="366803"/>
                    </a:cubicBezTo>
                    <a:cubicBezTo>
                      <a:pt x="107575" y="278639"/>
                      <a:pt x="90523" y="191146"/>
                      <a:pt x="94171" y="102088"/>
                    </a:cubicBezTo>
                    <a:cubicBezTo>
                      <a:pt x="111074" y="74388"/>
                      <a:pt x="128201" y="46837"/>
                      <a:pt x="144731" y="18914"/>
                    </a:cubicBezTo>
                    <a:cubicBezTo>
                      <a:pt x="149869" y="10276"/>
                      <a:pt x="154486" y="1638"/>
                      <a:pt x="165730" y="0"/>
                    </a:cubicBezTo>
                    <a:cubicBezTo>
                      <a:pt x="169676" y="1117"/>
                      <a:pt x="173846" y="2830"/>
                      <a:pt x="175187" y="6627"/>
                    </a:cubicBezTo>
                    <a:cubicBezTo>
                      <a:pt x="186505" y="38125"/>
                      <a:pt x="236544" y="58155"/>
                      <a:pt x="278019" y="68803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Freeform: Shape 97">
                <a:extLst>
                  <a:ext uri="{FF2B5EF4-FFF2-40B4-BE49-F238E27FC236}">
                    <a16:creationId xmlns:a16="http://schemas.microsoft.com/office/drawing/2014/main" id="{4AF32F38-4520-4634-893E-DBA432B4378E}"/>
                  </a:ext>
                </a:extLst>
              </p:cNvPr>
              <p:cNvSpPr/>
              <p:nvPr/>
            </p:nvSpPr>
            <p:spPr>
              <a:xfrm>
                <a:off x="2176871" y="3873571"/>
                <a:ext cx="279202" cy="2699736"/>
              </a:xfrm>
              <a:custGeom>
                <a:avLst/>
                <a:gdLst>
                  <a:gd name="connsiteX0" fmla="*/ 414756 w 414756"/>
                  <a:gd name="connsiteY0" fmla="*/ 4010323 h 4010478"/>
                  <a:gd name="connsiteX1" fmla="*/ 309541 w 414756"/>
                  <a:gd name="connsiteY1" fmla="*/ 4010472 h 4010478"/>
                  <a:gd name="connsiteX2" fmla="*/ 282883 w 414756"/>
                  <a:gd name="connsiteY2" fmla="*/ 3986868 h 4010478"/>
                  <a:gd name="connsiteX3" fmla="*/ 236195 w 414756"/>
                  <a:gd name="connsiteY3" fmla="*/ 3380668 h 4010478"/>
                  <a:gd name="connsiteX4" fmla="*/ 95014 w 414756"/>
                  <a:gd name="connsiteY4" fmla="*/ 1216116 h 4010478"/>
                  <a:gd name="connsiteX5" fmla="*/ 90696 w 414756"/>
                  <a:gd name="connsiteY5" fmla="*/ 591227 h 4010478"/>
                  <a:gd name="connsiteX6" fmla="*/ 24424 w 414756"/>
                  <a:gd name="connsiteY6" fmla="*/ 136037 h 4010478"/>
                  <a:gd name="connsiteX7" fmla="*/ 0 w 414756"/>
                  <a:gd name="connsiteY7" fmla="*/ 7813 h 4010478"/>
                  <a:gd name="connsiteX8" fmla="*/ 98886 w 414756"/>
                  <a:gd name="connsiteY8" fmla="*/ 888 h 4010478"/>
                  <a:gd name="connsiteX9" fmla="*/ 219962 w 414756"/>
                  <a:gd name="connsiteY9" fmla="*/ 360616 h 4010478"/>
                  <a:gd name="connsiteX10" fmla="*/ 236344 w 414756"/>
                  <a:gd name="connsiteY10" fmla="*/ 594503 h 4010478"/>
                  <a:gd name="connsiteX11" fmla="*/ 236344 w 414756"/>
                  <a:gd name="connsiteY11" fmla="*/ 1024301 h 4010478"/>
                  <a:gd name="connsiteX12" fmla="*/ 277075 w 414756"/>
                  <a:gd name="connsiteY12" fmla="*/ 2066702 h 4010478"/>
                  <a:gd name="connsiteX13" fmla="*/ 370377 w 414756"/>
                  <a:gd name="connsiteY13" fmla="*/ 3381487 h 4010478"/>
                  <a:gd name="connsiteX14" fmla="*/ 414756 w 414756"/>
                  <a:gd name="connsiteY14" fmla="*/ 4010323 h 4010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4756" h="4010478">
                    <a:moveTo>
                      <a:pt x="414756" y="4010323"/>
                    </a:moveTo>
                    <a:cubicBezTo>
                      <a:pt x="379685" y="4010323"/>
                      <a:pt x="344613" y="4009951"/>
                      <a:pt x="309541" y="4010472"/>
                    </a:cubicBezTo>
                    <a:cubicBezTo>
                      <a:pt x="292787" y="4010695"/>
                      <a:pt x="284522" y="4005632"/>
                      <a:pt x="282883" y="3986868"/>
                    </a:cubicBezTo>
                    <a:cubicBezTo>
                      <a:pt x="273426" y="3876440"/>
                      <a:pt x="243269" y="3472257"/>
                      <a:pt x="236195" y="3380668"/>
                    </a:cubicBezTo>
                    <a:cubicBezTo>
                      <a:pt x="231132" y="3314917"/>
                      <a:pt x="100152" y="1394082"/>
                      <a:pt x="95014" y="1216116"/>
                    </a:cubicBezTo>
                    <a:cubicBezTo>
                      <a:pt x="88983" y="1007696"/>
                      <a:pt x="94568" y="799498"/>
                      <a:pt x="90696" y="591227"/>
                    </a:cubicBezTo>
                    <a:cubicBezTo>
                      <a:pt x="87717" y="433366"/>
                      <a:pt x="78707" y="285558"/>
                      <a:pt x="24424" y="136037"/>
                    </a:cubicBezTo>
                    <a:cubicBezTo>
                      <a:pt x="11467" y="100295"/>
                      <a:pt x="5585" y="68574"/>
                      <a:pt x="0" y="7813"/>
                    </a:cubicBezTo>
                    <a:cubicBezTo>
                      <a:pt x="37901" y="-2612"/>
                      <a:pt x="63517" y="143"/>
                      <a:pt x="98886" y="888"/>
                    </a:cubicBezTo>
                    <a:cubicBezTo>
                      <a:pt x="136490" y="88455"/>
                      <a:pt x="207527" y="265081"/>
                      <a:pt x="219962" y="360616"/>
                    </a:cubicBezTo>
                    <a:cubicBezTo>
                      <a:pt x="231355" y="447961"/>
                      <a:pt x="235302" y="506563"/>
                      <a:pt x="236344" y="594503"/>
                    </a:cubicBezTo>
                    <a:cubicBezTo>
                      <a:pt x="238131" y="737769"/>
                      <a:pt x="238355" y="881035"/>
                      <a:pt x="236344" y="1024301"/>
                    </a:cubicBezTo>
                    <a:cubicBezTo>
                      <a:pt x="234557" y="1148504"/>
                      <a:pt x="275288" y="2044512"/>
                      <a:pt x="277075" y="2066702"/>
                    </a:cubicBezTo>
                    <a:cubicBezTo>
                      <a:pt x="284075" y="2173556"/>
                      <a:pt x="359505" y="3231743"/>
                      <a:pt x="370377" y="3381487"/>
                    </a:cubicBezTo>
                    <a:cubicBezTo>
                      <a:pt x="379610" y="3508222"/>
                      <a:pt x="409097" y="3927521"/>
                      <a:pt x="414756" y="401032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Freeform: Shape 98">
                <a:extLst>
                  <a:ext uri="{FF2B5EF4-FFF2-40B4-BE49-F238E27FC236}">
                    <a16:creationId xmlns:a16="http://schemas.microsoft.com/office/drawing/2014/main" id="{C5BCCADD-C838-4406-95BC-4CE5C58C4285}"/>
                  </a:ext>
                </a:extLst>
              </p:cNvPr>
              <p:cNvSpPr/>
              <p:nvPr/>
            </p:nvSpPr>
            <p:spPr>
              <a:xfrm>
                <a:off x="180815" y="3887151"/>
                <a:ext cx="1036294" cy="2674172"/>
              </a:xfrm>
              <a:custGeom>
                <a:avLst/>
                <a:gdLst>
                  <a:gd name="connsiteX0" fmla="*/ 1525870 w 1539422"/>
                  <a:gd name="connsiteY0" fmla="*/ 5585 h 3972502"/>
                  <a:gd name="connsiteX1" fmla="*/ 1525870 w 1539422"/>
                  <a:gd name="connsiteY1" fmla="*/ 5585 h 3972502"/>
                  <a:gd name="connsiteX2" fmla="*/ 1511350 w 1539422"/>
                  <a:gd name="connsiteY2" fmla="*/ 8638 h 3972502"/>
                  <a:gd name="connsiteX3" fmla="*/ 1284090 w 1539422"/>
                  <a:gd name="connsiteY3" fmla="*/ 107971 h 3972502"/>
                  <a:gd name="connsiteX4" fmla="*/ 1028311 w 1539422"/>
                  <a:gd name="connsiteY4" fmla="*/ 304999 h 3972502"/>
                  <a:gd name="connsiteX5" fmla="*/ 900533 w 1539422"/>
                  <a:gd name="connsiteY5" fmla="*/ 527939 h 3972502"/>
                  <a:gd name="connsiteX6" fmla="*/ 260751 w 1539422"/>
                  <a:gd name="connsiteY6" fmla="*/ 1873552 h 3972502"/>
                  <a:gd name="connsiteX7" fmla="*/ 106241 w 1539422"/>
                  <a:gd name="connsiteY7" fmla="*/ 2311690 h 3972502"/>
                  <a:gd name="connsiteX8" fmla="*/ 36247 w 1539422"/>
                  <a:gd name="connsiteY8" fmla="*/ 2619816 h 3972502"/>
                  <a:gd name="connsiteX9" fmla="*/ 23290 w 1539422"/>
                  <a:gd name="connsiteY9" fmla="*/ 2751763 h 3972502"/>
                  <a:gd name="connsiteX10" fmla="*/ 1473 w 1539422"/>
                  <a:gd name="connsiteY10" fmla="*/ 3972502 h 3972502"/>
                  <a:gd name="connsiteX11" fmla="*/ 209819 w 1539422"/>
                  <a:gd name="connsiteY11" fmla="*/ 3972130 h 3972502"/>
                  <a:gd name="connsiteX12" fmla="*/ 251294 w 1539422"/>
                  <a:gd name="connsiteY12" fmla="*/ 3690587 h 3972502"/>
                  <a:gd name="connsiteX13" fmla="*/ 219499 w 1539422"/>
                  <a:gd name="connsiteY13" fmla="*/ 3263470 h 3972502"/>
                  <a:gd name="connsiteX14" fmla="*/ 168418 w 1539422"/>
                  <a:gd name="connsiteY14" fmla="*/ 2934569 h 3972502"/>
                  <a:gd name="connsiteX15" fmla="*/ 233945 w 1539422"/>
                  <a:gd name="connsiteY15" fmla="*/ 2482954 h 3972502"/>
                  <a:gd name="connsiteX16" fmla="*/ 541028 w 1539422"/>
                  <a:gd name="connsiteY16" fmla="*/ 1844660 h 3972502"/>
                  <a:gd name="connsiteX17" fmla="*/ 715941 w 1539422"/>
                  <a:gd name="connsiteY17" fmla="*/ 1499005 h 3972502"/>
                  <a:gd name="connsiteX18" fmla="*/ 1036725 w 1539422"/>
                  <a:gd name="connsiteY18" fmla="*/ 691906 h 3972502"/>
                  <a:gd name="connsiteX19" fmla="*/ 1091604 w 1539422"/>
                  <a:gd name="connsiteY19" fmla="*/ 521536 h 3972502"/>
                  <a:gd name="connsiteX20" fmla="*/ 1130176 w 1539422"/>
                  <a:gd name="connsiteY20" fmla="*/ 459508 h 3972502"/>
                  <a:gd name="connsiteX21" fmla="*/ 1214542 w 1539422"/>
                  <a:gd name="connsiteY21" fmla="*/ 422054 h 3972502"/>
                  <a:gd name="connsiteX22" fmla="*/ 1503457 w 1539422"/>
                  <a:gd name="connsiteY22" fmla="*/ 343496 h 3972502"/>
                  <a:gd name="connsiteX23" fmla="*/ 1509265 w 1539422"/>
                  <a:gd name="connsiteY23" fmla="*/ 325550 h 3972502"/>
                  <a:gd name="connsiteX24" fmla="*/ 1518796 w 1539422"/>
                  <a:gd name="connsiteY24" fmla="*/ 233887 h 3972502"/>
                  <a:gd name="connsiteX25" fmla="*/ 1539422 w 1539422"/>
                  <a:gd name="connsiteY25" fmla="*/ 0 h 3972502"/>
                  <a:gd name="connsiteX26" fmla="*/ 1525870 w 1539422"/>
                  <a:gd name="connsiteY26" fmla="*/ 5585 h 3972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539422" h="3972502">
                    <a:moveTo>
                      <a:pt x="1525870" y="5585"/>
                    </a:moveTo>
                    <a:cubicBezTo>
                      <a:pt x="1525870" y="5585"/>
                      <a:pt x="1525870" y="5585"/>
                      <a:pt x="1525870" y="5585"/>
                    </a:cubicBezTo>
                    <a:cubicBezTo>
                      <a:pt x="1521030" y="6553"/>
                      <a:pt x="1515743" y="6702"/>
                      <a:pt x="1511350" y="8638"/>
                    </a:cubicBezTo>
                    <a:cubicBezTo>
                      <a:pt x="1435472" y="41476"/>
                      <a:pt x="1359148" y="73346"/>
                      <a:pt x="1284090" y="107971"/>
                    </a:cubicBezTo>
                    <a:cubicBezTo>
                      <a:pt x="1184087" y="154138"/>
                      <a:pt x="1094285" y="215048"/>
                      <a:pt x="1028311" y="304999"/>
                    </a:cubicBezTo>
                    <a:cubicBezTo>
                      <a:pt x="977528" y="374323"/>
                      <a:pt x="940818" y="452360"/>
                      <a:pt x="900533" y="527939"/>
                    </a:cubicBezTo>
                    <a:cubicBezTo>
                      <a:pt x="709984" y="885583"/>
                      <a:pt x="283984" y="1815024"/>
                      <a:pt x="260751" y="1873552"/>
                    </a:cubicBezTo>
                    <a:cubicBezTo>
                      <a:pt x="203638" y="2017563"/>
                      <a:pt x="149430" y="2162616"/>
                      <a:pt x="106241" y="2311690"/>
                    </a:cubicBezTo>
                    <a:cubicBezTo>
                      <a:pt x="76829" y="2413108"/>
                      <a:pt x="49352" y="2514972"/>
                      <a:pt x="36247" y="2619816"/>
                    </a:cubicBezTo>
                    <a:cubicBezTo>
                      <a:pt x="30811" y="2663525"/>
                      <a:pt x="27088" y="2707831"/>
                      <a:pt x="23290" y="2751763"/>
                    </a:cubicBezTo>
                    <a:cubicBezTo>
                      <a:pt x="20833" y="2779314"/>
                      <a:pt x="-6569" y="3905560"/>
                      <a:pt x="1473" y="3972502"/>
                    </a:cubicBezTo>
                    <a:cubicBezTo>
                      <a:pt x="84871" y="3970790"/>
                      <a:pt x="137590" y="3972502"/>
                      <a:pt x="209819" y="3972130"/>
                    </a:cubicBezTo>
                    <a:cubicBezTo>
                      <a:pt x="232530" y="3879573"/>
                      <a:pt x="246454" y="3785452"/>
                      <a:pt x="251294" y="3690587"/>
                    </a:cubicBezTo>
                    <a:cubicBezTo>
                      <a:pt x="258592" y="3547172"/>
                      <a:pt x="244742" y="3404800"/>
                      <a:pt x="219499" y="3263470"/>
                    </a:cubicBezTo>
                    <a:cubicBezTo>
                      <a:pt x="199990" y="3154233"/>
                      <a:pt x="177130" y="3045294"/>
                      <a:pt x="168418" y="2934569"/>
                    </a:cubicBezTo>
                    <a:cubicBezTo>
                      <a:pt x="156131" y="2779464"/>
                      <a:pt x="182640" y="2629272"/>
                      <a:pt x="233945" y="2482954"/>
                    </a:cubicBezTo>
                    <a:cubicBezTo>
                      <a:pt x="312503" y="2258747"/>
                      <a:pt x="427249" y="2051964"/>
                      <a:pt x="541028" y="1844660"/>
                    </a:cubicBezTo>
                    <a:cubicBezTo>
                      <a:pt x="603205" y="1731403"/>
                      <a:pt x="667540" y="1619039"/>
                      <a:pt x="715941" y="1499005"/>
                    </a:cubicBezTo>
                    <a:cubicBezTo>
                      <a:pt x="824060" y="1230494"/>
                      <a:pt x="930840" y="961311"/>
                      <a:pt x="1036725" y="691906"/>
                    </a:cubicBezTo>
                    <a:cubicBezTo>
                      <a:pt x="1058468" y="636506"/>
                      <a:pt x="1088849" y="583861"/>
                      <a:pt x="1091604" y="521536"/>
                    </a:cubicBezTo>
                    <a:cubicBezTo>
                      <a:pt x="1092721" y="496665"/>
                      <a:pt x="1109475" y="476188"/>
                      <a:pt x="1130176" y="459508"/>
                    </a:cubicBezTo>
                    <a:cubicBezTo>
                      <a:pt x="1155344" y="439180"/>
                      <a:pt x="1184459" y="429649"/>
                      <a:pt x="1214542" y="422054"/>
                    </a:cubicBezTo>
                    <a:cubicBezTo>
                      <a:pt x="1311343" y="397555"/>
                      <a:pt x="1412389" y="388992"/>
                      <a:pt x="1503457" y="343496"/>
                    </a:cubicBezTo>
                    <a:cubicBezTo>
                      <a:pt x="1505393" y="337539"/>
                      <a:pt x="1507329" y="331507"/>
                      <a:pt x="1509265" y="325550"/>
                    </a:cubicBezTo>
                    <a:cubicBezTo>
                      <a:pt x="1512467" y="295021"/>
                      <a:pt x="1516413" y="264491"/>
                      <a:pt x="1518796" y="233887"/>
                    </a:cubicBezTo>
                    <a:cubicBezTo>
                      <a:pt x="1524827" y="155850"/>
                      <a:pt x="1538231" y="78409"/>
                      <a:pt x="1539422" y="0"/>
                    </a:cubicBezTo>
                    <a:cubicBezTo>
                      <a:pt x="1534805" y="1787"/>
                      <a:pt x="1530338" y="3723"/>
                      <a:pt x="1525870" y="5585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Freeform: Shape 99">
                <a:extLst>
                  <a:ext uri="{FF2B5EF4-FFF2-40B4-BE49-F238E27FC236}">
                    <a16:creationId xmlns:a16="http://schemas.microsoft.com/office/drawing/2014/main" id="{BF2F2886-181E-48CF-B4F8-EC8CB42AF533}"/>
                  </a:ext>
                </a:extLst>
              </p:cNvPr>
              <p:cNvSpPr/>
              <p:nvPr/>
            </p:nvSpPr>
            <p:spPr>
              <a:xfrm>
                <a:off x="1874370" y="3064543"/>
                <a:ext cx="274893" cy="187211"/>
              </a:xfrm>
              <a:custGeom>
                <a:avLst/>
                <a:gdLst>
                  <a:gd name="connsiteX0" fmla="*/ 148092 w 408356"/>
                  <a:gd name="connsiteY0" fmla="*/ 278103 h 278103"/>
                  <a:gd name="connsiteX1" fmla="*/ 358 w 408356"/>
                  <a:gd name="connsiteY1" fmla="*/ 145784 h 278103"/>
                  <a:gd name="connsiteX2" fmla="*/ 110042 w 408356"/>
                  <a:gd name="connsiteY2" fmla="*/ 25378 h 278103"/>
                  <a:gd name="connsiteX3" fmla="*/ 242734 w 408356"/>
                  <a:gd name="connsiteY3" fmla="*/ 2667 h 278103"/>
                  <a:gd name="connsiteX4" fmla="*/ 401786 w 408356"/>
                  <a:gd name="connsiteY4" fmla="*/ 172143 h 278103"/>
                  <a:gd name="connsiteX5" fmla="*/ 328515 w 408356"/>
                  <a:gd name="connsiteY5" fmla="*/ 244968 h 278103"/>
                  <a:gd name="connsiteX6" fmla="*/ 148092 w 408356"/>
                  <a:gd name="connsiteY6" fmla="*/ 278103 h 27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8356" h="278103">
                    <a:moveTo>
                      <a:pt x="148092" y="278103"/>
                    </a:moveTo>
                    <a:cubicBezTo>
                      <a:pt x="58141" y="278029"/>
                      <a:pt x="6985" y="226129"/>
                      <a:pt x="358" y="145784"/>
                    </a:cubicBezTo>
                    <a:cubicBezTo>
                      <a:pt x="-4556" y="85916"/>
                      <a:pt x="41536" y="35877"/>
                      <a:pt x="110042" y="25378"/>
                    </a:cubicBezTo>
                    <a:cubicBezTo>
                      <a:pt x="154347" y="18602"/>
                      <a:pt x="198578" y="10783"/>
                      <a:pt x="242734" y="2667"/>
                    </a:cubicBezTo>
                    <a:cubicBezTo>
                      <a:pt x="348620" y="-16768"/>
                      <a:pt x="432986" y="73108"/>
                      <a:pt x="401786" y="172143"/>
                    </a:cubicBezTo>
                    <a:cubicBezTo>
                      <a:pt x="390021" y="209449"/>
                      <a:pt x="365001" y="236553"/>
                      <a:pt x="328515" y="244968"/>
                    </a:cubicBezTo>
                    <a:cubicBezTo>
                      <a:pt x="263509" y="260158"/>
                      <a:pt x="197237" y="269391"/>
                      <a:pt x="148092" y="278103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Freeform: Shape 100">
                <a:extLst>
                  <a:ext uri="{FF2B5EF4-FFF2-40B4-BE49-F238E27FC236}">
                    <a16:creationId xmlns:a16="http://schemas.microsoft.com/office/drawing/2014/main" id="{5516685F-DCBB-4F63-9AAC-46AAB8475E08}"/>
                  </a:ext>
                </a:extLst>
              </p:cNvPr>
              <p:cNvSpPr/>
              <p:nvPr/>
            </p:nvSpPr>
            <p:spPr>
              <a:xfrm>
                <a:off x="2404043" y="3016674"/>
                <a:ext cx="105543" cy="169615"/>
              </a:xfrm>
              <a:custGeom>
                <a:avLst/>
                <a:gdLst>
                  <a:gd name="connsiteX0" fmla="*/ 17871 w 156785"/>
                  <a:gd name="connsiteY0" fmla="*/ 251966 h 251965"/>
                  <a:gd name="connsiteX1" fmla="*/ 56294 w 156785"/>
                  <a:gd name="connsiteY1" fmla="*/ 246604 h 251965"/>
                  <a:gd name="connsiteX2" fmla="*/ 156297 w 156785"/>
                  <a:gd name="connsiteY2" fmla="*/ 146303 h 251965"/>
                  <a:gd name="connsiteX3" fmla="*/ 71335 w 156785"/>
                  <a:gd name="connsiteY3" fmla="*/ 2144 h 251965"/>
                  <a:gd name="connsiteX4" fmla="*/ 40656 w 156785"/>
                  <a:gd name="connsiteY4" fmla="*/ 15398 h 251965"/>
                  <a:gd name="connsiteX5" fmla="*/ 0 w 156785"/>
                  <a:gd name="connsiteY5" fmla="*/ 81521 h 251965"/>
                  <a:gd name="connsiteX6" fmla="*/ 0 w 156785"/>
                  <a:gd name="connsiteY6" fmla="*/ 81521 h 251965"/>
                  <a:gd name="connsiteX7" fmla="*/ 17871 w 156785"/>
                  <a:gd name="connsiteY7" fmla="*/ 251966 h 25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785" h="251965">
                    <a:moveTo>
                      <a:pt x="17871" y="251966"/>
                    </a:moveTo>
                    <a:cubicBezTo>
                      <a:pt x="30679" y="250179"/>
                      <a:pt x="43561" y="248838"/>
                      <a:pt x="56294" y="246604"/>
                    </a:cubicBezTo>
                    <a:cubicBezTo>
                      <a:pt x="112438" y="236924"/>
                      <a:pt x="152350" y="196715"/>
                      <a:pt x="156297" y="146303"/>
                    </a:cubicBezTo>
                    <a:cubicBezTo>
                      <a:pt x="161435" y="80404"/>
                      <a:pt x="125618" y="20313"/>
                      <a:pt x="71335" y="2144"/>
                    </a:cubicBezTo>
                    <a:cubicBezTo>
                      <a:pt x="55847" y="-3068"/>
                      <a:pt x="48177" y="1176"/>
                      <a:pt x="40656" y="15398"/>
                    </a:cubicBezTo>
                    <a:cubicBezTo>
                      <a:pt x="28594" y="38184"/>
                      <a:pt x="13701" y="59555"/>
                      <a:pt x="0" y="81521"/>
                    </a:cubicBezTo>
                    <a:cubicBezTo>
                      <a:pt x="0" y="81521"/>
                      <a:pt x="0" y="81521"/>
                      <a:pt x="0" y="81521"/>
                    </a:cubicBezTo>
                    <a:cubicBezTo>
                      <a:pt x="9903" y="161717"/>
                      <a:pt x="11914" y="210192"/>
                      <a:pt x="17871" y="251966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Freeform: Shape 101">
                <a:extLst>
                  <a:ext uri="{FF2B5EF4-FFF2-40B4-BE49-F238E27FC236}">
                    <a16:creationId xmlns:a16="http://schemas.microsoft.com/office/drawing/2014/main" id="{F1E7DAE7-A8CA-4979-88BD-ECB1FD9ED003}"/>
                  </a:ext>
                </a:extLst>
              </p:cNvPr>
              <p:cNvSpPr/>
              <p:nvPr/>
            </p:nvSpPr>
            <p:spPr>
              <a:xfrm>
                <a:off x="2404093" y="3071551"/>
                <a:ext cx="11980" cy="114738"/>
              </a:xfrm>
              <a:custGeom>
                <a:avLst/>
                <a:gdLst>
                  <a:gd name="connsiteX0" fmla="*/ 17796 w 17796"/>
                  <a:gd name="connsiteY0" fmla="*/ 170445 h 170444"/>
                  <a:gd name="connsiteX1" fmla="*/ 0 w 17796"/>
                  <a:gd name="connsiteY1" fmla="*/ 0 h 170444"/>
                  <a:gd name="connsiteX2" fmla="*/ 0 w 17796"/>
                  <a:gd name="connsiteY2" fmla="*/ 0 h 170444"/>
                  <a:gd name="connsiteX3" fmla="*/ 0 w 17796"/>
                  <a:gd name="connsiteY3" fmla="*/ 0 h 170444"/>
                  <a:gd name="connsiteX4" fmla="*/ 17796 w 17796"/>
                  <a:gd name="connsiteY4" fmla="*/ 170445 h 17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96" h="170444">
                    <a:moveTo>
                      <a:pt x="17796" y="170445"/>
                    </a:moveTo>
                    <a:cubicBezTo>
                      <a:pt x="11765" y="128671"/>
                      <a:pt x="9829" y="8019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5" y="57262"/>
                      <a:pt x="9457" y="113853"/>
                      <a:pt x="17796" y="170445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Freeform: Shape 102">
                <a:extLst>
                  <a:ext uri="{FF2B5EF4-FFF2-40B4-BE49-F238E27FC236}">
                    <a16:creationId xmlns:a16="http://schemas.microsoft.com/office/drawing/2014/main" id="{73ECE23A-422A-415D-99F1-2313A636FCFC}"/>
                  </a:ext>
                </a:extLst>
              </p:cNvPr>
              <p:cNvSpPr/>
              <p:nvPr/>
            </p:nvSpPr>
            <p:spPr>
              <a:xfrm>
                <a:off x="1327805" y="2395328"/>
                <a:ext cx="1199438" cy="879714"/>
              </a:xfrm>
              <a:custGeom>
                <a:avLst/>
                <a:gdLst>
                  <a:gd name="connsiteX0" fmla="*/ 1682603 w 1781773"/>
                  <a:gd name="connsiteY0" fmla="*/ 905723 h 1306821"/>
                  <a:gd name="connsiteX1" fmla="*/ 1669945 w 1781773"/>
                  <a:gd name="connsiteY1" fmla="*/ 871619 h 1306821"/>
                  <a:gd name="connsiteX2" fmla="*/ 1707846 w 1781773"/>
                  <a:gd name="connsiteY2" fmla="*/ 676676 h 1306821"/>
                  <a:gd name="connsiteX3" fmla="*/ 1566963 w 1781773"/>
                  <a:gd name="connsiteY3" fmla="*/ 402505 h 1306821"/>
                  <a:gd name="connsiteX4" fmla="*/ 1534646 w 1781773"/>
                  <a:gd name="connsiteY4" fmla="*/ 316724 h 1306821"/>
                  <a:gd name="connsiteX5" fmla="*/ 1535689 w 1781773"/>
                  <a:gd name="connsiteY5" fmla="*/ 301906 h 1306821"/>
                  <a:gd name="connsiteX6" fmla="*/ 1425633 w 1781773"/>
                  <a:gd name="connsiteY6" fmla="*/ 105176 h 1306821"/>
                  <a:gd name="connsiteX7" fmla="*/ 925543 w 1781773"/>
                  <a:gd name="connsiteY7" fmla="*/ 19544 h 1306821"/>
                  <a:gd name="connsiteX8" fmla="*/ 139739 w 1781773"/>
                  <a:gd name="connsiteY8" fmla="*/ 461852 h 1306821"/>
                  <a:gd name="connsiteX9" fmla="*/ 8090 w 1781773"/>
                  <a:gd name="connsiteY9" fmla="*/ 896341 h 1306821"/>
                  <a:gd name="connsiteX10" fmla="*/ 191714 w 1781773"/>
                  <a:gd name="connsiteY10" fmla="*/ 1305959 h 1306821"/>
                  <a:gd name="connsiteX11" fmla="*/ 198118 w 1781773"/>
                  <a:gd name="connsiteY11" fmla="*/ 1273717 h 1306821"/>
                  <a:gd name="connsiteX12" fmla="*/ 319269 w 1781773"/>
                  <a:gd name="connsiteY12" fmla="*/ 1132312 h 1306821"/>
                  <a:gd name="connsiteX13" fmla="*/ 487926 w 1781773"/>
                  <a:gd name="connsiteY13" fmla="*/ 1221444 h 1306821"/>
                  <a:gd name="connsiteX14" fmla="*/ 507733 w 1781773"/>
                  <a:gd name="connsiteY14" fmla="*/ 1251825 h 1306821"/>
                  <a:gd name="connsiteX15" fmla="*/ 542805 w 1781773"/>
                  <a:gd name="connsiteY15" fmla="*/ 1199552 h 1306821"/>
                  <a:gd name="connsiteX16" fmla="*/ 577877 w 1781773"/>
                  <a:gd name="connsiteY16" fmla="*/ 1180266 h 1306821"/>
                  <a:gd name="connsiteX17" fmla="*/ 765895 w 1781773"/>
                  <a:gd name="connsiteY17" fmla="*/ 1194042 h 1306821"/>
                  <a:gd name="connsiteX18" fmla="*/ 805137 w 1781773"/>
                  <a:gd name="connsiteY18" fmla="*/ 1221593 h 1306821"/>
                  <a:gd name="connsiteX19" fmla="*/ 962774 w 1781773"/>
                  <a:gd name="connsiteY19" fmla="*/ 1304842 h 1306821"/>
                  <a:gd name="connsiteX20" fmla="*/ 1127411 w 1781773"/>
                  <a:gd name="connsiteY20" fmla="*/ 1276174 h 1306821"/>
                  <a:gd name="connsiteX21" fmla="*/ 1247891 w 1781773"/>
                  <a:gd name="connsiteY21" fmla="*/ 1142216 h 1306821"/>
                  <a:gd name="connsiteX22" fmla="*/ 1249678 w 1781773"/>
                  <a:gd name="connsiteY22" fmla="*/ 1098581 h 1306821"/>
                  <a:gd name="connsiteX23" fmla="*/ 1296292 w 1781773"/>
                  <a:gd name="connsiteY23" fmla="*/ 1090911 h 1306821"/>
                  <a:gd name="connsiteX24" fmla="*/ 1302249 w 1781773"/>
                  <a:gd name="connsiteY24" fmla="*/ 1090316 h 1306821"/>
                  <a:gd name="connsiteX25" fmla="*/ 1327119 w 1781773"/>
                  <a:gd name="connsiteY25" fmla="*/ 1109155 h 1306821"/>
                  <a:gd name="connsiteX26" fmla="*/ 1499872 w 1781773"/>
                  <a:gd name="connsiteY26" fmla="*/ 1228816 h 1306821"/>
                  <a:gd name="connsiteX27" fmla="*/ 1614694 w 1781773"/>
                  <a:gd name="connsiteY27" fmla="*/ 1210870 h 1306821"/>
                  <a:gd name="connsiteX28" fmla="*/ 1643883 w 1781773"/>
                  <a:gd name="connsiteY28" fmla="*/ 1204392 h 1306821"/>
                  <a:gd name="connsiteX29" fmla="*/ 1780820 w 1781773"/>
                  <a:gd name="connsiteY29" fmla="*/ 1079891 h 1306821"/>
                  <a:gd name="connsiteX30" fmla="*/ 1682603 w 1781773"/>
                  <a:gd name="connsiteY30" fmla="*/ 905723 h 1306821"/>
                  <a:gd name="connsiteX31" fmla="*/ 1211553 w 1781773"/>
                  <a:gd name="connsiteY31" fmla="*/ 1171927 h 1306821"/>
                  <a:gd name="connsiteX32" fmla="*/ 1140442 w 1781773"/>
                  <a:gd name="connsiteY32" fmla="*/ 1242666 h 1306821"/>
                  <a:gd name="connsiteX33" fmla="*/ 959423 w 1781773"/>
                  <a:gd name="connsiteY33" fmla="*/ 1276472 h 1306821"/>
                  <a:gd name="connsiteX34" fmla="*/ 811615 w 1781773"/>
                  <a:gd name="connsiteY34" fmla="*/ 1143407 h 1306821"/>
                  <a:gd name="connsiteX35" fmla="*/ 919139 w 1781773"/>
                  <a:gd name="connsiteY35" fmla="*/ 1024714 h 1306821"/>
                  <a:gd name="connsiteX36" fmla="*/ 1054363 w 1781773"/>
                  <a:gd name="connsiteY36" fmla="*/ 1001631 h 1306821"/>
                  <a:gd name="connsiteX37" fmla="*/ 1211553 w 1781773"/>
                  <a:gd name="connsiteY37" fmla="*/ 1171927 h 1306821"/>
                  <a:gd name="connsiteX38" fmla="*/ 1323173 w 1781773"/>
                  <a:gd name="connsiteY38" fmla="*/ 1040351 h 1306821"/>
                  <a:gd name="connsiteX39" fmla="*/ 1294058 w 1781773"/>
                  <a:gd name="connsiteY39" fmla="*/ 1067158 h 1306821"/>
                  <a:gd name="connsiteX40" fmla="*/ 1249678 w 1781773"/>
                  <a:gd name="connsiteY40" fmla="*/ 1072519 h 1306821"/>
                  <a:gd name="connsiteX41" fmla="*/ 1232701 w 1781773"/>
                  <a:gd name="connsiteY41" fmla="*/ 1064328 h 1306821"/>
                  <a:gd name="connsiteX42" fmla="*/ 1027556 w 1781773"/>
                  <a:gd name="connsiteY42" fmla="*/ 976388 h 1306821"/>
                  <a:gd name="connsiteX43" fmla="*/ 901342 w 1781773"/>
                  <a:gd name="connsiteY43" fmla="*/ 999620 h 1306821"/>
                  <a:gd name="connsiteX44" fmla="*/ 786447 w 1781773"/>
                  <a:gd name="connsiteY44" fmla="*/ 1142142 h 1306821"/>
                  <a:gd name="connsiteX45" fmla="*/ 760459 w 1781773"/>
                  <a:gd name="connsiteY45" fmla="*/ 1166267 h 1306821"/>
                  <a:gd name="connsiteX46" fmla="*/ 665147 w 1781773"/>
                  <a:gd name="connsiteY46" fmla="*/ 1157481 h 1306821"/>
                  <a:gd name="connsiteX47" fmla="*/ 570207 w 1781773"/>
                  <a:gd name="connsiteY47" fmla="*/ 1149439 h 1306821"/>
                  <a:gd name="connsiteX48" fmla="*/ 608034 w 1781773"/>
                  <a:gd name="connsiteY48" fmla="*/ 994482 h 1306821"/>
                  <a:gd name="connsiteX49" fmla="*/ 602301 w 1781773"/>
                  <a:gd name="connsiteY49" fmla="*/ 746894 h 1306821"/>
                  <a:gd name="connsiteX50" fmla="*/ 624863 w 1781773"/>
                  <a:gd name="connsiteY50" fmla="*/ 717035 h 1306821"/>
                  <a:gd name="connsiteX51" fmla="*/ 1197033 w 1781773"/>
                  <a:gd name="connsiteY51" fmla="*/ 606086 h 1306821"/>
                  <a:gd name="connsiteX52" fmla="*/ 1463013 w 1781773"/>
                  <a:gd name="connsiteY52" fmla="*/ 447183 h 1306821"/>
                  <a:gd name="connsiteX53" fmla="*/ 1558623 w 1781773"/>
                  <a:gd name="connsiteY53" fmla="*/ 703036 h 1306821"/>
                  <a:gd name="connsiteX54" fmla="*/ 1578877 w 1781773"/>
                  <a:gd name="connsiteY54" fmla="*/ 878246 h 1306821"/>
                  <a:gd name="connsiteX55" fmla="*/ 1560038 w 1781773"/>
                  <a:gd name="connsiteY55" fmla="*/ 903489 h 1306821"/>
                  <a:gd name="connsiteX56" fmla="*/ 1448121 w 1781773"/>
                  <a:gd name="connsiteY56" fmla="*/ 922105 h 1306821"/>
                  <a:gd name="connsiteX57" fmla="*/ 1323173 w 1781773"/>
                  <a:gd name="connsiteY57" fmla="*/ 1040351 h 1306821"/>
                  <a:gd name="connsiteX58" fmla="*/ 1751481 w 1781773"/>
                  <a:gd name="connsiteY58" fmla="*/ 1074157 h 1306821"/>
                  <a:gd name="connsiteX59" fmla="*/ 1651776 w 1781773"/>
                  <a:gd name="connsiteY59" fmla="*/ 1174160 h 1306821"/>
                  <a:gd name="connsiteX60" fmla="*/ 1613502 w 1781773"/>
                  <a:gd name="connsiteY60" fmla="*/ 1179447 h 1306821"/>
                  <a:gd name="connsiteX61" fmla="*/ 1448865 w 1781773"/>
                  <a:gd name="connsiteY61" fmla="*/ 1198212 h 1306821"/>
                  <a:gd name="connsiteX62" fmla="*/ 1347671 w 1781773"/>
                  <a:gd name="connsiteY62" fmla="*/ 1061350 h 1306821"/>
                  <a:gd name="connsiteX63" fmla="*/ 1452961 w 1781773"/>
                  <a:gd name="connsiteY63" fmla="*/ 951294 h 1306821"/>
                  <a:gd name="connsiteX64" fmla="*/ 1564580 w 1781773"/>
                  <a:gd name="connsiteY64" fmla="*/ 930891 h 1306821"/>
                  <a:gd name="connsiteX65" fmla="*/ 1587440 w 1781773"/>
                  <a:gd name="connsiteY65" fmla="*/ 947199 h 1306821"/>
                  <a:gd name="connsiteX66" fmla="*/ 1595706 w 1781773"/>
                  <a:gd name="connsiteY66" fmla="*/ 1009375 h 1306821"/>
                  <a:gd name="connsiteX67" fmla="*/ 1636288 w 1781773"/>
                  <a:gd name="connsiteY67" fmla="*/ 943550 h 1306821"/>
                  <a:gd name="connsiteX68" fmla="*/ 1666892 w 1781773"/>
                  <a:gd name="connsiteY68" fmla="*/ 930370 h 1306821"/>
                  <a:gd name="connsiteX69" fmla="*/ 1751481 w 1781773"/>
                  <a:gd name="connsiteY69" fmla="*/ 1074157 h 1306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781773" h="1306821">
                    <a:moveTo>
                      <a:pt x="1682603" y="905723"/>
                    </a:moveTo>
                    <a:cubicBezTo>
                      <a:pt x="1659669" y="896787"/>
                      <a:pt x="1663094" y="888001"/>
                      <a:pt x="1669945" y="871619"/>
                    </a:cubicBezTo>
                    <a:cubicBezTo>
                      <a:pt x="1696007" y="809294"/>
                      <a:pt x="1711644" y="744288"/>
                      <a:pt x="1707846" y="676676"/>
                    </a:cubicBezTo>
                    <a:cubicBezTo>
                      <a:pt x="1701591" y="565057"/>
                      <a:pt x="1650436" y="474808"/>
                      <a:pt x="1566963" y="402505"/>
                    </a:cubicBezTo>
                    <a:cubicBezTo>
                      <a:pt x="1539859" y="379049"/>
                      <a:pt x="1508063" y="359764"/>
                      <a:pt x="1534646" y="316724"/>
                    </a:cubicBezTo>
                    <a:cubicBezTo>
                      <a:pt x="1536955" y="313001"/>
                      <a:pt x="1535391" y="306895"/>
                      <a:pt x="1535689" y="301906"/>
                    </a:cubicBezTo>
                    <a:cubicBezTo>
                      <a:pt x="1541348" y="212700"/>
                      <a:pt x="1492054" y="153577"/>
                      <a:pt x="1425633" y="105176"/>
                    </a:cubicBezTo>
                    <a:cubicBezTo>
                      <a:pt x="1273357" y="-5773"/>
                      <a:pt x="1101572" y="-18878"/>
                      <a:pt x="925543" y="19544"/>
                    </a:cubicBezTo>
                    <a:cubicBezTo>
                      <a:pt x="619353" y="86337"/>
                      <a:pt x="359478" y="239358"/>
                      <a:pt x="139739" y="461852"/>
                    </a:cubicBezTo>
                    <a:cubicBezTo>
                      <a:pt x="19482" y="583524"/>
                      <a:pt x="-18568" y="730959"/>
                      <a:pt x="8090" y="896341"/>
                    </a:cubicBezTo>
                    <a:cubicBezTo>
                      <a:pt x="32662" y="1048766"/>
                      <a:pt x="99604" y="1183245"/>
                      <a:pt x="191714" y="1305959"/>
                    </a:cubicBezTo>
                    <a:cubicBezTo>
                      <a:pt x="193874" y="1295236"/>
                      <a:pt x="196182" y="1284514"/>
                      <a:pt x="198118" y="1273717"/>
                    </a:cubicBezTo>
                    <a:cubicBezTo>
                      <a:pt x="210553" y="1203350"/>
                      <a:pt x="263496" y="1141471"/>
                      <a:pt x="319269" y="1132312"/>
                    </a:cubicBezTo>
                    <a:cubicBezTo>
                      <a:pt x="385913" y="1121366"/>
                      <a:pt x="448014" y="1154577"/>
                      <a:pt x="487926" y="1221444"/>
                    </a:cubicBezTo>
                    <a:cubicBezTo>
                      <a:pt x="493809" y="1231273"/>
                      <a:pt x="495224" y="1244155"/>
                      <a:pt x="507733" y="1251825"/>
                    </a:cubicBezTo>
                    <a:cubicBezTo>
                      <a:pt x="519722" y="1234252"/>
                      <a:pt x="533051" y="1217870"/>
                      <a:pt x="542805" y="1199552"/>
                    </a:cubicBezTo>
                    <a:cubicBezTo>
                      <a:pt x="550996" y="1184213"/>
                      <a:pt x="560676" y="1178852"/>
                      <a:pt x="577877" y="1180266"/>
                    </a:cubicBezTo>
                    <a:cubicBezTo>
                      <a:pt x="640500" y="1185553"/>
                      <a:pt x="703198" y="1189649"/>
                      <a:pt x="765895" y="1194042"/>
                    </a:cubicBezTo>
                    <a:cubicBezTo>
                      <a:pt x="784660" y="1195382"/>
                      <a:pt x="796276" y="1201414"/>
                      <a:pt x="805137" y="1221593"/>
                    </a:cubicBezTo>
                    <a:cubicBezTo>
                      <a:pt x="831124" y="1280940"/>
                      <a:pt x="900821" y="1315714"/>
                      <a:pt x="962774" y="1304842"/>
                    </a:cubicBezTo>
                    <a:cubicBezTo>
                      <a:pt x="1017653" y="1295236"/>
                      <a:pt x="1072532" y="1285705"/>
                      <a:pt x="1127411" y="1276174"/>
                    </a:cubicBezTo>
                    <a:cubicBezTo>
                      <a:pt x="1193831" y="1264632"/>
                      <a:pt x="1242902" y="1208934"/>
                      <a:pt x="1247891" y="1142216"/>
                    </a:cubicBezTo>
                    <a:cubicBezTo>
                      <a:pt x="1249008" y="1127175"/>
                      <a:pt x="1234711" y="1108261"/>
                      <a:pt x="1249678" y="1098581"/>
                    </a:cubicBezTo>
                    <a:cubicBezTo>
                      <a:pt x="1261816" y="1090688"/>
                      <a:pt x="1280506" y="1093071"/>
                      <a:pt x="1296292" y="1090911"/>
                    </a:cubicBezTo>
                    <a:cubicBezTo>
                      <a:pt x="1298302" y="1090613"/>
                      <a:pt x="1300313" y="1090688"/>
                      <a:pt x="1302249" y="1090316"/>
                    </a:cubicBezTo>
                    <a:cubicBezTo>
                      <a:pt x="1317588" y="1087486"/>
                      <a:pt x="1323768" y="1091730"/>
                      <a:pt x="1327119" y="1109155"/>
                    </a:cubicBezTo>
                    <a:cubicBezTo>
                      <a:pt x="1343948" y="1197616"/>
                      <a:pt x="1430473" y="1242964"/>
                      <a:pt x="1499872" y="1228816"/>
                    </a:cubicBezTo>
                    <a:cubicBezTo>
                      <a:pt x="1537774" y="1221072"/>
                      <a:pt x="1576345" y="1216753"/>
                      <a:pt x="1614694" y="1210870"/>
                    </a:cubicBezTo>
                    <a:cubicBezTo>
                      <a:pt x="1624374" y="1208637"/>
                      <a:pt x="1634054" y="1205733"/>
                      <a:pt x="1643883" y="1204392"/>
                    </a:cubicBezTo>
                    <a:cubicBezTo>
                      <a:pt x="1719313" y="1194191"/>
                      <a:pt x="1774639" y="1146163"/>
                      <a:pt x="1780820" y="1079891"/>
                    </a:cubicBezTo>
                    <a:cubicBezTo>
                      <a:pt x="1787447" y="1008332"/>
                      <a:pt x="1760044" y="935955"/>
                      <a:pt x="1682603" y="905723"/>
                    </a:cubicBezTo>
                    <a:close/>
                    <a:moveTo>
                      <a:pt x="1211553" y="1171927"/>
                    </a:moveTo>
                    <a:cubicBezTo>
                      <a:pt x="1199863" y="1207669"/>
                      <a:pt x="1176035" y="1234475"/>
                      <a:pt x="1140442" y="1242666"/>
                    </a:cubicBezTo>
                    <a:cubicBezTo>
                      <a:pt x="1074766" y="1257856"/>
                      <a:pt x="1007749" y="1267685"/>
                      <a:pt x="959423" y="1276472"/>
                    </a:cubicBezTo>
                    <a:cubicBezTo>
                      <a:pt x="868653" y="1276174"/>
                      <a:pt x="817274" y="1223157"/>
                      <a:pt x="811615" y="1143407"/>
                    </a:cubicBezTo>
                    <a:cubicBezTo>
                      <a:pt x="807445" y="1084582"/>
                      <a:pt x="852346" y="1035437"/>
                      <a:pt x="919139" y="1024714"/>
                    </a:cubicBezTo>
                    <a:cubicBezTo>
                      <a:pt x="964263" y="1017491"/>
                      <a:pt x="1009313" y="1009673"/>
                      <a:pt x="1054363" y="1001631"/>
                    </a:cubicBezTo>
                    <a:cubicBezTo>
                      <a:pt x="1159727" y="982717"/>
                      <a:pt x="1243647" y="1073487"/>
                      <a:pt x="1211553" y="1171927"/>
                    </a:cubicBezTo>
                    <a:close/>
                    <a:moveTo>
                      <a:pt x="1323173" y="1040351"/>
                    </a:moveTo>
                    <a:cubicBezTo>
                      <a:pt x="1319375" y="1057776"/>
                      <a:pt x="1315205" y="1068647"/>
                      <a:pt x="1294058" y="1067158"/>
                    </a:cubicBezTo>
                    <a:cubicBezTo>
                      <a:pt x="1279463" y="1066190"/>
                      <a:pt x="1264422" y="1070360"/>
                      <a:pt x="1249678" y="1072519"/>
                    </a:cubicBezTo>
                    <a:cubicBezTo>
                      <a:pt x="1242008" y="1073636"/>
                      <a:pt x="1236349" y="1071998"/>
                      <a:pt x="1232701" y="1064328"/>
                    </a:cubicBezTo>
                    <a:cubicBezTo>
                      <a:pt x="1190183" y="974750"/>
                      <a:pt x="1116614" y="958070"/>
                      <a:pt x="1027556" y="976388"/>
                    </a:cubicBezTo>
                    <a:cubicBezTo>
                      <a:pt x="985634" y="985026"/>
                      <a:pt x="943265" y="991131"/>
                      <a:pt x="901342" y="999620"/>
                    </a:cubicBezTo>
                    <a:cubicBezTo>
                      <a:pt x="830603" y="1013917"/>
                      <a:pt x="785330" y="1069392"/>
                      <a:pt x="786447" y="1142142"/>
                    </a:cubicBezTo>
                    <a:cubicBezTo>
                      <a:pt x="786745" y="1163289"/>
                      <a:pt x="782649" y="1169767"/>
                      <a:pt x="760459" y="1166267"/>
                    </a:cubicBezTo>
                    <a:cubicBezTo>
                      <a:pt x="729036" y="1161278"/>
                      <a:pt x="696943" y="1160162"/>
                      <a:pt x="665147" y="1157481"/>
                    </a:cubicBezTo>
                    <a:cubicBezTo>
                      <a:pt x="634469" y="1154875"/>
                      <a:pt x="603269" y="1157630"/>
                      <a:pt x="570207" y="1149439"/>
                    </a:cubicBezTo>
                    <a:cubicBezTo>
                      <a:pt x="587706" y="1098581"/>
                      <a:pt x="602673" y="1047723"/>
                      <a:pt x="608034" y="994482"/>
                    </a:cubicBezTo>
                    <a:cubicBezTo>
                      <a:pt x="616449" y="911680"/>
                      <a:pt x="616076" y="828952"/>
                      <a:pt x="602301" y="746894"/>
                    </a:cubicBezTo>
                    <a:cubicBezTo>
                      <a:pt x="598652" y="725226"/>
                      <a:pt x="600663" y="718896"/>
                      <a:pt x="624863" y="717035"/>
                    </a:cubicBezTo>
                    <a:cubicBezTo>
                      <a:pt x="819806" y="702142"/>
                      <a:pt x="1012589" y="675559"/>
                      <a:pt x="1197033" y="606086"/>
                    </a:cubicBezTo>
                    <a:cubicBezTo>
                      <a:pt x="1294579" y="569376"/>
                      <a:pt x="1386094" y="522613"/>
                      <a:pt x="1463013" y="447183"/>
                    </a:cubicBezTo>
                    <a:cubicBezTo>
                      <a:pt x="1514169" y="526485"/>
                      <a:pt x="1544997" y="611819"/>
                      <a:pt x="1558623" y="703036"/>
                    </a:cubicBezTo>
                    <a:cubicBezTo>
                      <a:pt x="1567261" y="761117"/>
                      <a:pt x="1570984" y="819942"/>
                      <a:pt x="1578877" y="878246"/>
                    </a:cubicBezTo>
                    <a:cubicBezTo>
                      <a:pt x="1581260" y="895968"/>
                      <a:pt x="1575452" y="901106"/>
                      <a:pt x="1560038" y="903489"/>
                    </a:cubicBezTo>
                    <a:cubicBezTo>
                      <a:pt x="1522658" y="909223"/>
                      <a:pt x="1485427" y="915999"/>
                      <a:pt x="1448121" y="922105"/>
                    </a:cubicBezTo>
                    <a:cubicBezTo>
                      <a:pt x="1378945" y="933498"/>
                      <a:pt x="1338438" y="970952"/>
                      <a:pt x="1323173" y="1040351"/>
                    </a:cubicBezTo>
                    <a:close/>
                    <a:moveTo>
                      <a:pt x="1751481" y="1074157"/>
                    </a:moveTo>
                    <a:cubicBezTo>
                      <a:pt x="1747535" y="1124494"/>
                      <a:pt x="1707772" y="1164555"/>
                      <a:pt x="1651776" y="1174160"/>
                    </a:cubicBezTo>
                    <a:cubicBezTo>
                      <a:pt x="1639117" y="1176320"/>
                      <a:pt x="1626235" y="1177735"/>
                      <a:pt x="1613502" y="1179447"/>
                    </a:cubicBezTo>
                    <a:cubicBezTo>
                      <a:pt x="1558772" y="1187489"/>
                      <a:pt x="1505382" y="1210200"/>
                      <a:pt x="1448865" y="1198212"/>
                    </a:cubicBezTo>
                    <a:cubicBezTo>
                      <a:pt x="1385200" y="1184734"/>
                      <a:pt x="1346554" y="1131047"/>
                      <a:pt x="1347671" y="1061350"/>
                    </a:cubicBezTo>
                    <a:cubicBezTo>
                      <a:pt x="1348564" y="1003045"/>
                      <a:pt x="1386838" y="963134"/>
                      <a:pt x="1452961" y="951294"/>
                    </a:cubicBezTo>
                    <a:cubicBezTo>
                      <a:pt x="1490192" y="944667"/>
                      <a:pt x="1527796" y="939529"/>
                      <a:pt x="1564580" y="930891"/>
                    </a:cubicBezTo>
                    <a:cubicBezTo>
                      <a:pt x="1582004" y="926796"/>
                      <a:pt x="1585057" y="933423"/>
                      <a:pt x="1587440" y="947199"/>
                    </a:cubicBezTo>
                    <a:cubicBezTo>
                      <a:pt x="1591014" y="967825"/>
                      <a:pt x="1587887" y="989344"/>
                      <a:pt x="1595706" y="1009375"/>
                    </a:cubicBezTo>
                    <a:cubicBezTo>
                      <a:pt x="1609407" y="987483"/>
                      <a:pt x="1624225" y="966261"/>
                      <a:pt x="1636288" y="943550"/>
                    </a:cubicBezTo>
                    <a:cubicBezTo>
                      <a:pt x="1643808" y="929402"/>
                      <a:pt x="1651478" y="925158"/>
                      <a:pt x="1666892" y="930370"/>
                    </a:cubicBezTo>
                    <a:cubicBezTo>
                      <a:pt x="1720952" y="948613"/>
                      <a:pt x="1756619" y="1008407"/>
                      <a:pt x="1751481" y="1074157"/>
                    </a:cubicBezTo>
                    <a:close/>
                  </a:path>
                </a:pathLst>
              </a:custGeom>
              <a:solidFill>
                <a:srgbClr val="2C347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Freeform: Shape 103">
                <a:extLst>
                  <a:ext uri="{FF2B5EF4-FFF2-40B4-BE49-F238E27FC236}">
                    <a16:creationId xmlns:a16="http://schemas.microsoft.com/office/drawing/2014/main" id="{B764731B-EB8C-45EA-A70F-3DAF304DFF11}"/>
                  </a:ext>
                </a:extLst>
              </p:cNvPr>
              <p:cNvSpPr/>
              <p:nvPr/>
            </p:nvSpPr>
            <p:spPr>
              <a:xfrm>
                <a:off x="1419016" y="4654981"/>
                <a:ext cx="83159" cy="47212"/>
              </a:xfrm>
              <a:custGeom>
                <a:avLst/>
                <a:gdLst>
                  <a:gd name="connsiteX0" fmla="*/ 26509 w 123533"/>
                  <a:gd name="connsiteY0" fmla="*/ 56815 h 70134"/>
                  <a:gd name="connsiteX1" fmla="*/ 68506 w 123533"/>
                  <a:gd name="connsiteY1" fmla="*/ 68506 h 70134"/>
                  <a:gd name="connsiteX2" fmla="*/ 119512 w 123533"/>
                  <a:gd name="connsiteY2" fmla="*/ 58230 h 70134"/>
                  <a:gd name="connsiteX3" fmla="*/ 123533 w 123533"/>
                  <a:gd name="connsiteY3" fmla="*/ 48996 h 70134"/>
                  <a:gd name="connsiteX4" fmla="*/ 14669 w 123533"/>
                  <a:gd name="connsiteY4" fmla="*/ 0 h 70134"/>
                  <a:gd name="connsiteX5" fmla="*/ 0 w 123533"/>
                  <a:gd name="connsiteY5" fmla="*/ 41327 h 70134"/>
                  <a:gd name="connsiteX6" fmla="*/ 26509 w 123533"/>
                  <a:gd name="connsiteY6" fmla="*/ 56815 h 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33" h="70134">
                    <a:moveTo>
                      <a:pt x="26509" y="56815"/>
                    </a:moveTo>
                    <a:cubicBezTo>
                      <a:pt x="39837" y="62251"/>
                      <a:pt x="54209" y="65825"/>
                      <a:pt x="68506" y="68506"/>
                    </a:cubicBezTo>
                    <a:cubicBezTo>
                      <a:pt x="89429" y="72526"/>
                      <a:pt x="107226" y="69101"/>
                      <a:pt x="119512" y="58230"/>
                    </a:cubicBezTo>
                    <a:lnTo>
                      <a:pt x="123533" y="48996"/>
                    </a:lnTo>
                    <a:lnTo>
                      <a:pt x="14669" y="0"/>
                    </a:lnTo>
                    <a:lnTo>
                      <a:pt x="0" y="41327"/>
                    </a:lnTo>
                    <a:cubicBezTo>
                      <a:pt x="7223" y="47731"/>
                      <a:pt x="16382" y="52645"/>
                      <a:pt x="26509" y="56815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Freeform: Shape 104">
                <a:extLst>
                  <a:ext uri="{FF2B5EF4-FFF2-40B4-BE49-F238E27FC236}">
                    <a16:creationId xmlns:a16="http://schemas.microsoft.com/office/drawing/2014/main" id="{3D2DF172-D28D-4031-A796-4CE668477C68}"/>
                  </a:ext>
                </a:extLst>
              </p:cNvPr>
              <p:cNvSpPr/>
              <p:nvPr/>
            </p:nvSpPr>
            <p:spPr>
              <a:xfrm>
                <a:off x="1502175" y="4666761"/>
                <a:ext cx="9223" cy="22106"/>
              </a:xfrm>
              <a:custGeom>
                <a:avLst/>
                <a:gdLst>
                  <a:gd name="connsiteX0" fmla="*/ 13701 w 13701"/>
                  <a:gd name="connsiteY0" fmla="*/ 0 h 32838"/>
                  <a:gd name="connsiteX1" fmla="*/ 0 w 13701"/>
                  <a:gd name="connsiteY1" fmla="*/ 31498 h 32838"/>
                  <a:gd name="connsiteX2" fmla="*/ 2979 w 13701"/>
                  <a:gd name="connsiteY2" fmla="*/ 32838 h 32838"/>
                  <a:gd name="connsiteX3" fmla="*/ 13701 w 13701"/>
                  <a:gd name="connsiteY3" fmla="*/ 0 h 32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01" h="32838">
                    <a:moveTo>
                      <a:pt x="13701" y="0"/>
                    </a:moveTo>
                    <a:lnTo>
                      <a:pt x="0" y="31498"/>
                    </a:lnTo>
                    <a:lnTo>
                      <a:pt x="2979" y="32838"/>
                    </a:lnTo>
                    <a:cubicBezTo>
                      <a:pt x="8787" y="24498"/>
                      <a:pt x="12584" y="13627"/>
                      <a:pt x="13701" y="0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Freeform: Shape 105">
                <a:extLst>
                  <a:ext uri="{FF2B5EF4-FFF2-40B4-BE49-F238E27FC236}">
                    <a16:creationId xmlns:a16="http://schemas.microsoft.com/office/drawing/2014/main" id="{B3870092-4C57-4D54-8D85-BA058DF986CE}"/>
                  </a:ext>
                </a:extLst>
              </p:cNvPr>
              <p:cNvSpPr/>
              <p:nvPr/>
            </p:nvSpPr>
            <p:spPr>
              <a:xfrm>
                <a:off x="1408687" y="4646410"/>
                <a:ext cx="20204" cy="36341"/>
              </a:xfrm>
              <a:custGeom>
                <a:avLst/>
                <a:gdLst>
                  <a:gd name="connsiteX0" fmla="*/ 15345 w 30013"/>
                  <a:gd name="connsiteY0" fmla="*/ 53985 h 53985"/>
                  <a:gd name="connsiteX1" fmla="*/ 30014 w 30013"/>
                  <a:gd name="connsiteY1" fmla="*/ 12659 h 53985"/>
                  <a:gd name="connsiteX2" fmla="*/ 1941 w 30013"/>
                  <a:gd name="connsiteY2" fmla="*/ 0 h 53985"/>
                  <a:gd name="connsiteX3" fmla="*/ 303 w 30013"/>
                  <a:gd name="connsiteY3" fmla="*/ 12733 h 53985"/>
                  <a:gd name="connsiteX4" fmla="*/ 15345 w 30013"/>
                  <a:gd name="connsiteY4" fmla="*/ 53985 h 53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13" h="53985">
                    <a:moveTo>
                      <a:pt x="15345" y="53985"/>
                    </a:moveTo>
                    <a:lnTo>
                      <a:pt x="30014" y="12659"/>
                    </a:lnTo>
                    <a:lnTo>
                      <a:pt x="1941" y="0"/>
                    </a:lnTo>
                    <a:cubicBezTo>
                      <a:pt x="1271" y="4021"/>
                      <a:pt x="676" y="8266"/>
                      <a:pt x="303" y="12733"/>
                    </a:cubicBezTo>
                    <a:cubicBezTo>
                      <a:pt x="-1484" y="31721"/>
                      <a:pt x="4771" y="44529"/>
                      <a:pt x="15345" y="53985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Freeform: Shape 106">
                <a:extLst>
                  <a:ext uri="{FF2B5EF4-FFF2-40B4-BE49-F238E27FC236}">
                    <a16:creationId xmlns:a16="http://schemas.microsoft.com/office/drawing/2014/main" id="{6C0EDCEF-E73A-46AD-93A8-EB874363E393}"/>
                  </a:ext>
                </a:extLst>
              </p:cNvPr>
              <p:cNvSpPr/>
              <p:nvPr/>
            </p:nvSpPr>
            <p:spPr>
              <a:xfrm>
                <a:off x="1499469" y="4687965"/>
                <a:ext cx="4712" cy="6215"/>
              </a:xfrm>
              <a:custGeom>
                <a:avLst/>
                <a:gdLst>
                  <a:gd name="connsiteX0" fmla="*/ 6999 w 6999"/>
                  <a:gd name="connsiteY0" fmla="*/ 1340 h 9233"/>
                  <a:gd name="connsiteX1" fmla="*/ 4021 w 6999"/>
                  <a:gd name="connsiteY1" fmla="*/ 0 h 9233"/>
                  <a:gd name="connsiteX2" fmla="*/ 0 w 6999"/>
                  <a:gd name="connsiteY2" fmla="*/ 9233 h 9233"/>
                  <a:gd name="connsiteX3" fmla="*/ 6999 w 6999"/>
                  <a:gd name="connsiteY3" fmla="*/ 1340 h 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99" h="9233">
                    <a:moveTo>
                      <a:pt x="6999" y="1340"/>
                    </a:moveTo>
                    <a:lnTo>
                      <a:pt x="4021" y="0"/>
                    </a:lnTo>
                    <a:lnTo>
                      <a:pt x="0" y="9233"/>
                    </a:lnTo>
                    <a:cubicBezTo>
                      <a:pt x="2606" y="6925"/>
                      <a:pt x="4915" y="4244"/>
                      <a:pt x="6999" y="1340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Freeform: Shape 107">
                <a:extLst>
                  <a:ext uri="{FF2B5EF4-FFF2-40B4-BE49-F238E27FC236}">
                    <a16:creationId xmlns:a16="http://schemas.microsoft.com/office/drawing/2014/main" id="{A5039202-B776-4919-A896-E52755CD1086}"/>
                  </a:ext>
                </a:extLst>
              </p:cNvPr>
              <p:cNvSpPr/>
              <p:nvPr/>
            </p:nvSpPr>
            <p:spPr>
              <a:xfrm>
                <a:off x="1425081" y="4827465"/>
                <a:ext cx="16391" cy="37644"/>
              </a:xfrm>
              <a:custGeom>
                <a:avLst/>
                <a:gdLst>
                  <a:gd name="connsiteX0" fmla="*/ 13329 w 24349"/>
                  <a:gd name="connsiteY0" fmla="*/ 17722 h 55920"/>
                  <a:gd name="connsiteX1" fmla="*/ 0 w 24349"/>
                  <a:gd name="connsiteY1" fmla="*/ 55921 h 55920"/>
                  <a:gd name="connsiteX2" fmla="*/ 24349 w 24349"/>
                  <a:gd name="connsiteY2" fmla="*/ 0 h 55920"/>
                  <a:gd name="connsiteX3" fmla="*/ 13329 w 24349"/>
                  <a:gd name="connsiteY3" fmla="*/ 17722 h 5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49" h="55920">
                    <a:moveTo>
                      <a:pt x="13329" y="17722"/>
                    </a:moveTo>
                    <a:cubicBezTo>
                      <a:pt x="8861" y="30455"/>
                      <a:pt x="4468" y="43188"/>
                      <a:pt x="0" y="55921"/>
                    </a:cubicBezTo>
                    <a:lnTo>
                      <a:pt x="24349" y="0"/>
                    </a:lnTo>
                    <a:cubicBezTo>
                      <a:pt x="15339" y="1117"/>
                      <a:pt x="15637" y="11169"/>
                      <a:pt x="13329" y="17722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Freeform: Shape 108">
                <a:extLst>
                  <a:ext uri="{FF2B5EF4-FFF2-40B4-BE49-F238E27FC236}">
                    <a16:creationId xmlns:a16="http://schemas.microsoft.com/office/drawing/2014/main" id="{234E3BBA-05E7-4A11-BBF1-4E49B058F44C}"/>
                  </a:ext>
                </a:extLst>
              </p:cNvPr>
              <p:cNvSpPr/>
              <p:nvPr/>
            </p:nvSpPr>
            <p:spPr>
              <a:xfrm>
                <a:off x="1171767" y="3761486"/>
                <a:ext cx="592286" cy="1547840"/>
              </a:xfrm>
              <a:custGeom>
                <a:avLst/>
                <a:gdLst>
                  <a:gd name="connsiteX0" fmla="*/ 804832 w 879845"/>
                  <a:gd name="connsiteY0" fmla="*/ 1340549 h 2299328"/>
                  <a:gd name="connsiteX1" fmla="*/ 644738 w 879845"/>
                  <a:gd name="connsiteY1" fmla="*/ 833534 h 2299328"/>
                  <a:gd name="connsiteX2" fmla="*/ 515322 w 879845"/>
                  <a:gd name="connsiteY2" fmla="*/ 396513 h 2299328"/>
                  <a:gd name="connsiteX3" fmla="*/ 520162 w 879845"/>
                  <a:gd name="connsiteY3" fmla="*/ 209165 h 2299328"/>
                  <a:gd name="connsiteX4" fmla="*/ 520162 w 879845"/>
                  <a:gd name="connsiteY4" fmla="*/ 209165 h 2299328"/>
                  <a:gd name="connsiteX5" fmla="*/ 573030 w 879845"/>
                  <a:gd name="connsiteY5" fmla="*/ 0 h 2299328"/>
                  <a:gd name="connsiteX6" fmla="*/ 95204 w 879845"/>
                  <a:gd name="connsiteY6" fmla="*/ 162850 h 2299328"/>
                  <a:gd name="connsiteX7" fmla="*/ 67206 w 879845"/>
                  <a:gd name="connsiteY7" fmla="*/ 186529 h 2299328"/>
                  <a:gd name="connsiteX8" fmla="*/ 264 w 879845"/>
                  <a:gd name="connsiteY8" fmla="*/ 737030 h 2299328"/>
                  <a:gd name="connsiteX9" fmla="*/ 32879 w 879845"/>
                  <a:gd name="connsiteY9" fmla="*/ 795930 h 2299328"/>
                  <a:gd name="connsiteX10" fmla="*/ 400649 w 879845"/>
                  <a:gd name="connsiteY10" fmla="*/ 994075 h 2299328"/>
                  <a:gd name="connsiteX11" fmla="*/ 199675 w 879845"/>
                  <a:gd name="connsiteY11" fmla="*/ 1218133 h 2299328"/>
                  <a:gd name="connsiteX12" fmla="*/ 194239 w 879845"/>
                  <a:gd name="connsiteY12" fmla="*/ 1292372 h 2299328"/>
                  <a:gd name="connsiteX13" fmla="*/ 765963 w 879845"/>
                  <a:gd name="connsiteY13" fmla="*/ 2114885 h 2299328"/>
                  <a:gd name="connsiteX14" fmla="*/ 847797 w 879845"/>
                  <a:gd name="connsiteY14" fmla="*/ 2299329 h 2299328"/>
                  <a:gd name="connsiteX15" fmla="*/ 879667 w 879845"/>
                  <a:gd name="connsiteY15" fmla="*/ 2031189 h 2299328"/>
                  <a:gd name="connsiteX16" fmla="*/ 804832 w 879845"/>
                  <a:gd name="connsiteY16" fmla="*/ 1340549 h 2299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79845" h="2299328">
                    <a:moveTo>
                      <a:pt x="804832" y="1340549"/>
                    </a:moveTo>
                    <a:cubicBezTo>
                      <a:pt x="767899" y="1166530"/>
                      <a:pt x="722179" y="995043"/>
                      <a:pt x="644738" y="833534"/>
                    </a:cubicBezTo>
                    <a:cubicBezTo>
                      <a:pt x="578243" y="694885"/>
                      <a:pt x="529544" y="550502"/>
                      <a:pt x="515322" y="396513"/>
                    </a:cubicBezTo>
                    <a:cubicBezTo>
                      <a:pt x="509588" y="334039"/>
                      <a:pt x="507801" y="271193"/>
                      <a:pt x="520162" y="209165"/>
                    </a:cubicBezTo>
                    <a:lnTo>
                      <a:pt x="520162" y="209165"/>
                    </a:lnTo>
                    <a:lnTo>
                      <a:pt x="573030" y="0"/>
                    </a:lnTo>
                    <a:cubicBezTo>
                      <a:pt x="573030" y="0"/>
                      <a:pt x="136605" y="148106"/>
                      <a:pt x="95204" y="162850"/>
                    </a:cubicBezTo>
                    <a:cubicBezTo>
                      <a:pt x="82322" y="167466"/>
                      <a:pt x="72121" y="173423"/>
                      <a:pt x="67206" y="186529"/>
                    </a:cubicBezTo>
                    <a:cubicBezTo>
                      <a:pt x="50750" y="220558"/>
                      <a:pt x="5700" y="668301"/>
                      <a:pt x="264" y="737030"/>
                    </a:cubicBezTo>
                    <a:cubicBezTo>
                      <a:pt x="-1895" y="763986"/>
                      <a:pt x="9200" y="783123"/>
                      <a:pt x="32879" y="795930"/>
                    </a:cubicBezTo>
                    <a:cubicBezTo>
                      <a:pt x="70706" y="816333"/>
                      <a:pt x="400649" y="994075"/>
                      <a:pt x="400649" y="994075"/>
                    </a:cubicBezTo>
                    <a:cubicBezTo>
                      <a:pt x="400649" y="994075"/>
                      <a:pt x="255224" y="1153797"/>
                      <a:pt x="199675" y="1218133"/>
                    </a:cubicBezTo>
                    <a:cubicBezTo>
                      <a:pt x="174283" y="1247545"/>
                      <a:pt x="172273" y="1259161"/>
                      <a:pt x="194239" y="1292372"/>
                    </a:cubicBezTo>
                    <a:cubicBezTo>
                      <a:pt x="231843" y="1349112"/>
                      <a:pt x="675044" y="1977055"/>
                      <a:pt x="765963" y="2114885"/>
                    </a:cubicBezTo>
                    <a:cubicBezTo>
                      <a:pt x="800215" y="2166860"/>
                      <a:pt x="830298" y="2237153"/>
                      <a:pt x="847797" y="2299329"/>
                    </a:cubicBezTo>
                    <a:cubicBezTo>
                      <a:pt x="847797" y="2287415"/>
                      <a:pt x="878848" y="2101110"/>
                      <a:pt x="879667" y="2031189"/>
                    </a:cubicBezTo>
                    <a:cubicBezTo>
                      <a:pt x="882422" y="1797973"/>
                      <a:pt x="853158" y="1568107"/>
                      <a:pt x="804832" y="13405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Freeform: Shape 109">
                <a:extLst>
                  <a:ext uri="{FF2B5EF4-FFF2-40B4-BE49-F238E27FC236}">
                    <a16:creationId xmlns:a16="http://schemas.microsoft.com/office/drawing/2014/main" id="{671DD625-A642-45E9-AC5A-15B47BF291E9}"/>
                  </a:ext>
                </a:extLst>
              </p:cNvPr>
              <p:cNvSpPr/>
              <p:nvPr/>
            </p:nvSpPr>
            <p:spPr>
              <a:xfrm>
                <a:off x="2145358" y="3735520"/>
                <a:ext cx="531261" cy="1573756"/>
              </a:xfrm>
              <a:custGeom>
                <a:avLst/>
                <a:gdLst>
                  <a:gd name="connsiteX0" fmla="*/ 786301 w 789192"/>
                  <a:gd name="connsiteY0" fmla="*/ 777910 h 2337826"/>
                  <a:gd name="connsiteX1" fmla="*/ 642960 w 789192"/>
                  <a:gd name="connsiteY1" fmla="*/ 208793 h 2337826"/>
                  <a:gd name="connsiteX2" fmla="*/ 601336 w 789192"/>
                  <a:gd name="connsiteY2" fmla="*/ 157116 h 2337826"/>
                  <a:gd name="connsiteX3" fmla="*/ 473037 w 789192"/>
                  <a:gd name="connsiteY3" fmla="*/ 107598 h 2337826"/>
                  <a:gd name="connsiteX4" fmla="*/ 256946 w 789192"/>
                  <a:gd name="connsiteY4" fmla="*/ 47135 h 2337826"/>
                  <a:gd name="connsiteX5" fmla="*/ 497 w 789192"/>
                  <a:gd name="connsiteY5" fmla="*/ 0 h 2337826"/>
                  <a:gd name="connsiteX6" fmla="*/ 155826 w 789192"/>
                  <a:gd name="connsiteY6" fmla="*/ 246694 h 2337826"/>
                  <a:gd name="connsiteX7" fmla="*/ 264765 w 789192"/>
                  <a:gd name="connsiteY7" fmla="*/ 688183 h 2337826"/>
                  <a:gd name="connsiteX8" fmla="*/ 269531 w 789192"/>
                  <a:gd name="connsiteY8" fmla="*/ 1151042 h 2337826"/>
                  <a:gd name="connsiteX9" fmla="*/ 278094 w 789192"/>
                  <a:gd name="connsiteY9" fmla="*/ 1613901 h 2337826"/>
                  <a:gd name="connsiteX10" fmla="*/ 328207 w 789192"/>
                  <a:gd name="connsiteY10" fmla="*/ 2337826 h 2337826"/>
                  <a:gd name="connsiteX11" fmla="*/ 716976 w 789192"/>
                  <a:gd name="connsiteY11" fmla="*/ 1423947 h 2337826"/>
                  <a:gd name="connsiteX12" fmla="*/ 757633 w 789192"/>
                  <a:gd name="connsiteY12" fmla="*/ 1338464 h 2337826"/>
                  <a:gd name="connsiteX13" fmla="*/ 746910 w 789192"/>
                  <a:gd name="connsiteY13" fmla="*/ 1302276 h 2337826"/>
                  <a:gd name="connsiteX14" fmla="*/ 500439 w 789192"/>
                  <a:gd name="connsiteY14" fmla="*/ 1101599 h 2337826"/>
                  <a:gd name="connsiteX15" fmla="*/ 500290 w 789192"/>
                  <a:gd name="connsiteY15" fmla="*/ 1040986 h 2337826"/>
                  <a:gd name="connsiteX16" fmla="*/ 765079 w 789192"/>
                  <a:gd name="connsiteY16" fmla="*/ 838895 h 2337826"/>
                  <a:gd name="connsiteX17" fmla="*/ 786301 w 789192"/>
                  <a:gd name="connsiteY17" fmla="*/ 777910 h 233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9192" h="2337826">
                    <a:moveTo>
                      <a:pt x="786301" y="777910"/>
                    </a:moveTo>
                    <a:cubicBezTo>
                      <a:pt x="747952" y="630549"/>
                      <a:pt x="643630" y="218175"/>
                      <a:pt x="642960" y="208793"/>
                    </a:cubicBezTo>
                    <a:cubicBezTo>
                      <a:pt x="640950" y="181912"/>
                      <a:pt x="625834" y="167466"/>
                      <a:pt x="601336" y="157116"/>
                    </a:cubicBezTo>
                    <a:cubicBezTo>
                      <a:pt x="559041" y="139171"/>
                      <a:pt x="516746" y="121597"/>
                      <a:pt x="473037" y="107598"/>
                    </a:cubicBezTo>
                    <a:cubicBezTo>
                      <a:pt x="401702" y="84813"/>
                      <a:pt x="330441" y="61730"/>
                      <a:pt x="256946" y="47135"/>
                    </a:cubicBezTo>
                    <a:lnTo>
                      <a:pt x="497" y="0"/>
                    </a:lnTo>
                    <a:cubicBezTo>
                      <a:pt x="-10002" y="18243"/>
                      <a:pt x="149125" y="232100"/>
                      <a:pt x="155826" y="246694"/>
                    </a:cubicBezTo>
                    <a:cubicBezTo>
                      <a:pt x="220013" y="387056"/>
                      <a:pt x="257244" y="533375"/>
                      <a:pt x="264765" y="688183"/>
                    </a:cubicBezTo>
                    <a:cubicBezTo>
                      <a:pt x="272286" y="842544"/>
                      <a:pt x="269456" y="996755"/>
                      <a:pt x="269531" y="1151042"/>
                    </a:cubicBezTo>
                    <a:cubicBezTo>
                      <a:pt x="269605" y="1305403"/>
                      <a:pt x="272732" y="1459689"/>
                      <a:pt x="278094" y="1613901"/>
                    </a:cubicBezTo>
                    <a:cubicBezTo>
                      <a:pt x="283902" y="1781070"/>
                      <a:pt x="315921" y="2286223"/>
                      <a:pt x="328207" y="2337826"/>
                    </a:cubicBezTo>
                    <a:cubicBezTo>
                      <a:pt x="333196" y="2325986"/>
                      <a:pt x="716976" y="1423947"/>
                      <a:pt x="716976" y="1423947"/>
                    </a:cubicBezTo>
                    <a:cubicBezTo>
                      <a:pt x="716976" y="1423947"/>
                      <a:pt x="743634" y="1366760"/>
                      <a:pt x="757633" y="1338464"/>
                    </a:cubicBezTo>
                    <a:cubicBezTo>
                      <a:pt x="765749" y="1322157"/>
                      <a:pt x="758750" y="1311956"/>
                      <a:pt x="746910" y="1302276"/>
                    </a:cubicBezTo>
                    <a:cubicBezTo>
                      <a:pt x="664778" y="1235408"/>
                      <a:pt x="582720" y="1168317"/>
                      <a:pt x="500439" y="1101599"/>
                    </a:cubicBezTo>
                    <a:cubicBezTo>
                      <a:pt x="474005" y="1080154"/>
                      <a:pt x="473409" y="1061613"/>
                      <a:pt x="500290" y="1040986"/>
                    </a:cubicBezTo>
                    <a:cubicBezTo>
                      <a:pt x="588379" y="973374"/>
                      <a:pt x="676171" y="905390"/>
                      <a:pt x="765079" y="838895"/>
                    </a:cubicBezTo>
                    <a:cubicBezTo>
                      <a:pt x="787492" y="822290"/>
                      <a:pt x="793523" y="805685"/>
                      <a:pt x="786301" y="7779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Freeform: Shape 110">
                <a:extLst>
                  <a:ext uri="{FF2B5EF4-FFF2-40B4-BE49-F238E27FC236}">
                    <a16:creationId xmlns:a16="http://schemas.microsoft.com/office/drawing/2014/main" id="{54919395-D6D3-46EC-9957-A0E8ABB05CDE}"/>
                  </a:ext>
                </a:extLst>
              </p:cNvPr>
              <p:cNvSpPr/>
              <p:nvPr/>
            </p:nvSpPr>
            <p:spPr>
              <a:xfrm>
                <a:off x="2139324" y="3684442"/>
                <a:ext cx="557051" cy="1317644"/>
              </a:xfrm>
              <a:custGeom>
                <a:avLst/>
                <a:gdLst>
                  <a:gd name="connsiteX0" fmla="*/ 216317 w 827503"/>
                  <a:gd name="connsiteY0" fmla="*/ 114523 h 1957369"/>
                  <a:gd name="connsiteX1" fmla="*/ 410814 w 827503"/>
                  <a:gd name="connsiteY1" fmla="*/ 525631 h 1957369"/>
                  <a:gd name="connsiteX2" fmla="*/ 453927 w 827503"/>
                  <a:gd name="connsiteY2" fmla="*/ 885732 h 1957369"/>
                  <a:gd name="connsiteX3" fmla="*/ 519603 w 827503"/>
                  <a:gd name="connsiteY3" fmla="*/ 1323572 h 1957369"/>
                  <a:gd name="connsiteX4" fmla="*/ 549537 w 827503"/>
                  <a:gd name="connsiteY4" fmla="*/ 1358792 h 1957369"/>
                  <a:gd name="connsiteX5" fmla="*/ 580812 w 827503"/>
                  <a:gd name="connsiteY5" fmla="*/ 1411512 h 1957369"/>
                  <a:gd name="connsiteX6" fmla="*/ 636063 w 827503"/>
                  <a:gd name="connsiteY6" fmla="*/ 1466242 h 1957369"/>
                  <a:gd name="connsiteX7" fmla="*/ 705388 w 827503"/>
                  <a:gd name="connsiteY7" fmla="*/ 1527227 h 1957369"/>
                  <a:gd name="connsiteX8" fmla="*/ 777839 w 827503"/>
                  <a:gd name="connsiteY8" fmla="*/ 1602062 h 1957369"/>
                  <a:gd name="connsiteX9" fmla="*/ 790051 w 827503"/>
                  <a:gd name="connsiteY9" fmla="*/ 1860745 h 1957369"/>
                  <a:gd name="connsiteX10" fmla="*/ 548495 w 827503"/>
                  <a:gd name="connsiteY10" fmla="*/ 1949578 h 1957369"/>
                  <a:gd name="connsiteX11" fmla="*/ 424366 w 827503"/>
                  <a:gd name="connsiteY11" fmla="*/ 1879583 h 1957369"/>
                  <a:gd name="connsiteX12" fmla="*/ 398602 w 827503"/>
                  <a:gd name="connsiteY12" fmla="*/ 1641527 h 1957369"/>
                  <a:gd name="connsiteX13" fmla="*/ 438439 w 827503"/>
                  <a:gd name="connsiteY13" fmla="*/ 1516579 h 1957369"/>
                  <a:gd name="connsiteX14" fmla="*/ 436131 w 827503"/>
                  <a:gd name="connsiteY14" fmla="*/ 1484411 h 1957369"/>
                  <a:gd name="connsiteX15" fmla="*/ 421759 w 827503"/>
                  <a:gd name="connsiteY15" fmla="*/ 1432287 h 1957369"/>
                  <a:gd name="connsiteX16" fmla="*/ 429057 w 827503"/>
                  <a:gd name="connsiteY16" fmla="*/ 1383663 h 1957369"/>
                  <a:gd name="connsiteX17" fmla="*/ 434567 w 827503"/>
                  <a:gd name="connsiteY17" fmla="*/ 1333029 h 1957369"/>
                  <a:gd name="connsiteX18" fmla="*/ 385720 w 827503"/>
                  <a:gd name="connsiteY18" fmla="*/ 1046571 h 1957369"/>
                  <a:gd name="connsiteX19" fmla="*/ 308130 w 827503"/>
                  <a:gd name="connsiteY19" fmla="*/ 464572 h 1957369"/>
                  <a:gd name="connsiteX20" fmla="*/ 149301 w 827503"/>
                  <a:gd name="connsiteY20" fmla="*/ 169700 h 1957369"/>
                  <a:gd name="connsiteX21" fmla="*/ 9460 w 827503"/>
                  <a:gd name="connsiteY21" fmla="*/ 76026 h 1957369"/>
                  <a:gd name="connsiteX22" fmla="*/ 2014 w 827503"/>
                  <a:gd name="connsiteY22" fmla="*/ 0 h 1957369"/>
                  <a:gd name="connsiteX23" fmla="*/ 200829 w 827503"/>
                  <a:gd name="connsiteY23" fmla="*/ 100822 h 1957369"/>
                  <a:gd name="connsiteX24" fmla="*/ 216317 w 827503"/>
                  <a:gd name="connsiteY24" fmla="*/ 114523 h 195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27503" h="1957369">
                    <a:moveTo>
                      <a:pt x="216317" y="114523"/>
                    </a:moveTo>
                    <a:cubicBezTo>
                      <a:pt x="328160" y="229270"/>
                      <a:pt x="377678" y="373802"/>
                      <a:pt x="410814" y="525631"/>
                    </a:cubicBezTo>
                    <a:cubicBezTo>
                      <a:pt x="436727" y="644176"/>
                      <a:pt x="444992" y="764954"/>
                      <a:pt x="453927" y="885732"/>
                    </a:cubicBezTo>
                    <a:cubicBezTo>
                      <a:pt x="464799" y="1033168"/>
                      <a:pt x="473883" y="1181199"/>
                      <a:pt x="519603" y="1323572"/>
                    </a:cubicBezTo>
                    <a:cubicBezTo>
                      <a:pt x="524741" y="1339581"/>
                      <a:pt x="528762" y="1353803"/>
                      <a:pt x="549537" y="1358792"/>
                    </a:cubicBezTo>
                    <a:cubicBezTo>
                      <a:pt x="575227" y="1364973"/>
                      <a:pt x="575227" y="1391631"/>
                      <a:pt x="580812" y="1411512"/>
                    </a:cubicBezTo>
                    <a:cubicBezTo>
                      <a:pt x="589151" y="1440999"/>
                      <a:pt x="597715" y="1463338"/>
                      <a:pt x="636063" y="1466242"/>
                    </a:cubicBezTo>
                    <a:cubicBezTo>
                      <a:pt x="676794" y="1470039"/>
                      <a:pt x="683049" y="1490963"/>
                      <a:pt x="705388" y="1527227"/>
                    </a:cubicBezTo>
                    <a:cubicBezTo>
                      <a:pt x="719386" y="1555820"/>
                      <a:pt x="722142" y="1532811"/>
                      <a:pt x="777839" y="1602062"/>
                    </a:cubicBezTo>
                    <a:cubicBezTo>
                      <a:pt x="840165" y="1677418"/>
                      <a:pt x="843367" y="1780251"/>
                      <a:pt x="790051" y="1860745"/>
                    </a:cubicBezTo>
                    <a:cubicBezTo>
                      <a:pt x="738449" y="1938707"/>
                      <a:pt x="641424" y="1974375"/>
                      <a:pt x="548495" y="1949578"/>
                    </a:cubicBezTo>
                    <a:cubicBezTo>
                      <a:pt x="507168" y="1936994"/>
                      <a:pt x="450279" y="1914655"/>
                      <a:pt x="424366" y="1879583"/>
                    </a:cubicBezTo>
                    <a:cubicBezTo>
                      <a:pt x="373285" y="1810482"/>
                      <a:pt x="355264" y="1717404"/>
                      <a:pt x="398602" y="1641527"/>
                    </a:cubicBezTo>
                    <a:cubicBezTo>
                      <a:pt x="438737" y="1571234"/>
                      <a:pt x="403591" y="1565650"/>
                      <a:pt x="438439" y="1516579"/>
                    </a:cubicBezTo>
                    <a:cubicBezTo>
                      <a:pt x="444843" y="1507569"/>
                      <a:pt x="439482" y="1494985"/>
                      <a:pt x="436131" y="1484411"/>
                    </a:cubicBezTo>
                    <a:cubicBezTo>
                      <a:pt x="430770" y="1467210"/>
                      <a:pt x="426749" y="1449562"/>
                      <a:pt x="421759" y="1432287"/>
                    </a:cubicBezTo>
                    <a:cubicBezTo>
                      <a:pt x="416696" y="1414788"/>
                      <a:pt x="417813" y="1397588"/>
                      <a:pt x="429057" y="1383663"/>
                    </a:cubicBezTo>
                    <a:cubicBezTo>
                      <a:pt x="442460" y="1367132"/>
                      <a:pt x="439928" y="1351197"/>
                      <a:pt x="434567" y="1333029"/>
                    </a:cubicBezTo>
                    <a:cubicBezTo>
                      <a:pt x="406942" y="1239503"/>
                      <a:pt x="393836" y="1143521"/>
                      <a:pt x="385720" y="1046571"/>
                    </a:cubicBezTo>
                    <a:cubicBezTo>
                      <a:pt x="369412" y="851330"/>
                      <a:pt x="360105" y="655196"/>
                      <a:pt x="308130" y="464572"/>
                    </a:cubicBezTo>
                    <a:cubicBezTo>
                      <a:pt x="277898" y="353846"/>
                      <a:pt x="234561" y="251088"/>
                      <a:pt x="149301" y="169700"/>
                    </a:cubicBezTo>
                    <a:cubicBezTo>
                      <a:pt x="109761" y="131948"/>
                      <a:pt x="57563" y="98365"/>
                      <a:pt x="9460" y="76026"/>
                    </a:cubicBezTo>
                    <a:cubicBezTo>
                      <a:pt x="2982" y="73644"/>
                      <a:pt x="-3347" y="39540"/>
                      <a:pt x="2014" y="0"/>
                    </a:cubicBezTo>
                    <a:cubicBezTo>
                      <a:pt x="79008" y="12510"/>
                      <a:pt x="142674" y="51305"/>
                      <a:pt x="200829" y="100822"/>
                    </a:cubicBezTo>
                    <a:cubicBezTo>
                      <a:pt x="206191" y="105141"/>
                      <a:pt x="211179" y="109907"/>
                      <a:pt x="216317" y="11452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Freeform: Shape 111">
                <a:extLst>
                  <a:ext uri="{FF2B5EF4-FFF2-40B4-BE49-F238E27FC236}">
                    <a16:creationId xmlns:a16="http://schemas.microsoft.com/office/drawing/2014/main" id="{3FE185D7-4870-42A4-A2C5-6F4352BB5CFF}"/>
                  </a:ext>
                </a:extLst>
              </p:cNvPr>
              <p:cNvSpPr/>
              <p:nvPr/>
            </p:nvSpPr>
            <p:spPr>
              <a:xfrm>
                <a:off x="1147427" y="3660782"/>
                <a:ext cx="510640" cy="1049382"/>
              </a:xfrm>
              <a:custGeom>
                <a:avLst/>
                <a:gdLst>
                  <a:gd name="connsiteX0" fmla="*/ 758559 w 758559"/>
                  <a:gd name="connsiteY0" fmla="*/ 0 h 1558864"/>
                  <a:gd name="connsiteX1" fmla="*/ 741954 w 758559"/>
                  <a:gd name="connsiteY1" fmla="*/ 114970 h 1558864"/>
                  <a:gd name="connsiteX2" fmla="*/ 717456 w 758559"/>
                  <a:gd name="connsiteY2" fmla="*/ 140958 h 1558864"/>
                  <a:gd name="connsiteX3" fmla="*/ 599656 w 758559"/>
                  <a:gd name="connsiteY3" fmla="*/ 221154 h 1558864"/>
                  <a:gd name="connsiteX4" fmla="*/ 377088 w 758559"/>
                  <a:gd name="connsiteY4" fmla="*/ 615359 h 1558864"/>
                  <a:gd name="connsiteX5" fmla="*/ 407915 w 758559"/>
                  <a:gd name="connsiteY5" fmla="*/ 785505 h 1558864"/>
                  <a:gd name="connsiteX6" fmla="*/ 520502 w 758559"/>
                  <a:gd name="connsiteY6" fmla="*/ 1060793 h 1558864"/>
                  <a:gd name="connsiteX7" fmla="*/ 578956 w 758559"/>
                  <a:gd name="connsiteY7" fmla="*/ 1286862 h 1558864"/>
                  <a:gd name="connsiteX8" fmla="*/ 567116 w 758559"/>
                  <a:gd name="connsiteY8" fmla="*/ 1408906 h 1558864"/>
                  <a:gd name="connsiteX9" fmla="*/ 555277 w 758559"/>
                  <a:gd name="connsiteY9" fmla="*/ 1482772 h 1558864"/>
                  <a:gd name="connsiteX10" fmla="*/ 457209 w 758559"/>
                  <a:gd name="connsiteY10" fmla="*/ 1555597 h 1558864"/>
                  <a:gd name="connsiteX11" fmla="*/ 374779 w 758559"/>
                  <a:gd name="connsiteY11" fmla="*/ 1485528 h 1558864"/>
                  <a:gd name="connsiteX12" fmla="*/ 424222 w 758559"/>
                  <a:gd name="connsiteY12" fmla="*/ 1397066 h 1558864"/>
                  <a:gd name="connsiteX13" fmla="*/ 451476 w 758559"/>
                  <a:gd name="connsiteY13" fmla="*/ 1361473 h 1558864"/>
                  <a:gd name="connsiteX14" fmla="*/ 436881 w 758559"/>
                  <a:gd name="connsiteY14" fmla="*/ 1159829 h 1558864"/>
                  <a:gd name="connsiteX15" fmla="*/ 343505 w 758559"/>
                  <a:gd name="connsiteY15" fmla="*/ 936888 h 1558864"/>
                  <a:gd name="connsiteX16" fmla="*/ 175964 w 758559"/>
                  <a:gd name="connsiteY16" fmla="*/ 1360877 h 1558864"/>
                  <a:gd name="connsiteX17" fmla="*/ 172316 w 758559"/>
                  <a:gd name="connsiteY17" fmla="*/ 1420671 h 1558864"/>
                  <a:gd name="connsiteX18" fmla="*/ 145509 w 758559"/>
                  <a:gd name="connsiteY18" fmla="*/ 1524769 h 1558864"/>
                  <a:gd name="connsiteX19" fmla="*/ 46846 w 758559"/>
                  <a:gd name="connsiteY19" fmla="*/ 1525812 h 1558864"/>
                  <a:gd name="connsiteX20" fmla="*/ 2616 w 758559"/>
                  <a:gd name="connsiteY20" fmla="*/ 1478752 h 1558864"/>
                  <a:gd name="connsiteX21" fmla="*/ 15498 w 758559"/>
                  <a:gd name="connsiteY21" fmla="*/ 1407044 h 1558864"/>
                  <a:gd name="connsiteX22" fmla="*/ 91524 w 758559"/>
                  <a:gd name="connsiteY22" fmla="*/ 1258566 h 1558864"/>
                  <a:gd name="connsiteX23" fmla="*/ 208207 w 758559"/>
                  <a:gd name="connsiteY23" fmla="*/ 1005914 h 1558864"/>
                  <a:gd name="connsiteX24" fmla="*/ 240896 w 758559"/>
                  <a:gd name="connsiteY24" fmla="*/ 877988 h 1558864"/>
                  <a:gd name="connsiteX25" fmla="*/ 252140 w 758559"/>
                  <a:gd name="connsiteY25" fmla="*/ 680439 h 1558864"/>
                  <a:gd name="connsiteX26" fmla="*/ 406873 w 758559"/>
                  <a:gd name="connsiteY26" fmla="*/ 252354 h 1558864"/>
                  <a:gd name="connsiteX27" fmla="*/ 758559 w 758559"/>
                  <a:gd name="connsiteY27" fmla="*/ 0 h 1558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58559" h="1558864">
                    <a:moveTo>
                      <a:pt x="758559" y="0"/>
                    </a:moveTo>
                    <a:cubicBezTo>
                      <a:pt x="754166" y="39465"/>
                      <a:pt x="752453" y="70516"/>
                      <a:pt x="741954" y="114970"/>
                    </a:cubicBezTo>
                    <a:cubicBezTo>
                      <a:pt x="737263" y="125172"/>
                      <a:pt x="727657" y="135596"/>
                      <a:pt x="717456" y="140958"/>
                    </a:cubicBezTo>
                    <a:cubicBezTo>
                      <a:pt x="675161" y="163147"/>
                      <a:pt x="637558" y="192337"/>
                      <a:pt x="599656" y="221154"/>
                    </a:cubicBezTo>
                    <a:cubicBezTo>
                      <a:pt x="481186" y="327561"/>
                      <a:pt x="398831" y="454892"/>
                      <a:pt x="377088" y="615359"/>
                    </a:cubicBezTo>
                    <a:cubicBezTo>
                      <a:pt x="369120" y="674258"/>
                      <a:pt x="391831" y="730105"/>
                      <a:pt x="407915" y="785505"/>
                    </a:cubicBezTo>
                    <a:cubicBezTo>
                      <a:pt x="435690" y="881115"/>
                      <a:pt x="482527" y="969204"/>
                      <a:pt x="520502" y="1060793"/>
                    </a:cubicBezTo>
                    <a:cubicBezTo>
                      <a:pt x="550660" y="1133543"/>
                      <a:pt x="570988" y="1208602"/>
                      <a:pt x="578956" y="1286862"/>
                    </a:cubicBezTo>
                    <a:cubicBezTo>
                      <a:pt x="583126" y="1328189"/>
                      <a:pt x="576498" y="1368919"/>
                      <a:pt x="567116" y="1408906"/>
                    </a:cubicBezTo>
                    <a:cubicBezTo>
                      <a:pt x="561383" y="1433404"/>
                      <a:pt x="556617" y="1457530"/>
                      <a:pt x="555277" y="1482772"/>
                    </a:cubicBezTo>
                    <a:cubicBezTo>
                      <a:pt x="552149" y="1541598"/>
                      <a:pt x="514620" y="1568777"/>
                      <a:pt x="457209" y="1555597"/>
                    </a:cubicBezTo>
                    <a:cubicBezTo>
                      <a:pt x="397416" y="1535120"/>
                      <a:pt x="377981" y="1519855"/>
                      <a:pt x="374779" y="1485528"/>
                    </a:cubicBezTo>
                    <a:cubicBezTo>
                      <a:pt x="371280" y="1448669"/>
                      <a:pt x="391980" y="1410321"/>
                      <a:pt x="424222" y="1397066"/>
                    </a:cubicBezTo>
                    <a:cubicBezTo>
                      <a:pt x="441647" y="1389918"/>
                      <a:pt x="448199" y="1378674"/>
                      <a:pt x="451476" y="1361473"/>
                    </a:cubicBezTo>
                    <a:cubicBezTo>
                      <a:pt x="460784" y="1313445"/>
                      <a:pt x="442019" y="1179040"/>
                      <a:pt x="436881" y="1159829"/>
                    </a:cubicBezTo>
                    <a:cubicBezTo>
                      <a:pt x="411936" y="1083728"/>
                      <a:pt x="379545" y="1010754"/>
                      <a:pt x="343505" y="936888"/>
                    </a:cubicBezTo>
                    <a:cubicBezTo>
                      <a:pt x="304859" y="1086185"/>
                      <a:pt x="237247" y="1222228"/>
                      <a:pt x="175964" y="1360877"/>
                    </a:cubicBezTo>
                    <a:cubicBezTo>
                      <a:pt x="167401" y="1380238"/>
                      <a:pt x="163455" y="1398034"/>
                      <a:pt x="172316" y="1420671"/>
                    </a:cubicBezTo>
                    <a:cubicBezTo>
                      <a:pt x="189070" y="1463487"/>
                      <a:pt x="176113" y="1503995"/>
                      <a:pt x="145509" y="1524769"/>
                    </a:cubicBezTo>
                    <a:cubicBezTo>
                      <a:pt x="127489" y="1536088"/>
                      <a:pt x="60771" y="1527748"/>
                      <a:pt x="46846" y="1525812"/>
                    </a:cubicBezTo>
                    <a:cubicBezTo>
                      <a:pt x="20933" y="1522238"/>
                      <a:pt x="7753" y="1502580"/>
                      <a:pt x="2616" y="1478752"/>
                    </a:cubicBezTo>
                    <a:cubicBezTo>
                      <a:pt x="-2820" y="1453583"/>
                      <a:pt x="-363" y="1427596"/>
                      <a:pt x="15498" y="1407044"/>
                    </a:cubicBezTo>
                    <a:cubicBezTo>
                      <a:pt x="50197" y="1362069"/>
                      <a:pt x="66430" y="1308158"/>
                      <a:pt x="91524" y="1258566"/>
                    </a:cubicBezTo>
                    <a:cubicBezTo>
                      <a:pt x="133446" y="1175764"/>
                      <a:pt x="171720" y="1091249"/>
                      <a:pt x="208207" y="1005914"/>
                    </a:cubicBezTo>
                    <a:cubicBezTo>
                      <a:pt x="217887" y="962950"/>
                      <a:pt x="235311" y="921995"/>
                      <a:pt x="240896" y="877988"/>
                    </a:cubicBezTo>
                    <a:cubicBezTo>
                      <a:pt x="249161" y="812386"/>
                      <a:pt x="256905" y="746412"/>
                      <a:pt x="252140" y="680439"/>
                    </a:cubicBezTo>
                    <a:cubicBezTo>
                      <a:pt x="240151" y="514238"/>
                      <a:pt x="313497" y="379982"/>
                      <a:pt x="406873" y="252354"/>
                    </a:cubicBezTo>
                    <a:cubicBezTo>
                      <a:pt x="469272" y="171785"/>
                      <a:pt x="649099" y="41327"/>
                      <a:pt x="75855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: Shape 112">
                <a:extLst>
                  <a:ext uri="{FF2B5EF4-FFF2-40B4-BE49-F238E27FC236}">
                    <a16:creationId xmlns:a16="http://schemas.microsoft.com/office/drawing/2014/main" id="{C474A939-7A73-48B8-9263-06670ADB613A}"/>
                  </a:ext>
                </a:extLst>
              </p:cNvPr>
              <p:cNvSpPr/>
              <p:nvPr/>
            </p:nvSpPr>
            <p:spPr>
              <a:xfrm>
                <a:off x="2429857" y="4789470"/>
                <a:ext cx="227821" cy="148430"/>
              </a:xfrm>
              <a:custGeom>
                <a:avLst/>
                <a:gdLst>
                  <a:gd name="connsiteX0" fmla="*/ 0 w 338430"/>
                  <a:gd name="connsiteY0" fmla="*/ 57559 h 220494"/>
                  <a:gd name="connsiteX1" fmla="*/ 195017 w 338430"/>
                  <a:gd name="connsiteY1" fmla="*/ 150712 h 220494"/>
                  <a:gd name="connsiteX2" fmla="*/ 324657 w 338430"/>
                  <a:gd name="connsiteY2" fmla="*/ 0 h 220494"/>
                  <a:gd name="connsiteX3" fmla="*/ 311551 w 338430"/>
                  <a:gd name="connsiteY3" fmla="*/ 141627 h 220494"/>
                  <a:gd name="connsiteX4" fmla="*/ 138054 w 338430"/>
                  <a:gd name="connsiteY4" fmla="*/ 217654 h 220494"/>
                  <a:gd name="connsiteX5" fmla="*/ 0 w 338430"/>
                  <a:gd name="connsiteY5" fmla="*/ 57559 h 220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8430" h="220494">
                    <a:moveTo>
                      <a:pt x="0" y="57559"/>
                    </a:moveTo>
                    <a:cubicBezTo>
                      <a:pt x="57485" y="138649"/>
                      <a:pt x="122044" y="168583"/>
                      <a:pt x="195017" y="150712"/>
                    </a:cubicBezTo>
                    <a:cubicBezTo>
                      <a:pt x="266799" y="133139"/>
                      <a:pt x="314604" y="77590"/>
                      <a:pt x="324657" y="0"/>
                    </a:cubicBezTo>
                    <a:cubicBezTo>
                      <a:pt x="347293" y="30679"/>
                      <a:pt x="341411" y="94568"/>
                      <a:pt x="311551" y="141627"/>
                    </a:cubicBezTo>
                    <a:cubicBezTo>
                      <a:pt x="274841" y="199485"/>
                      <a:pt x="204251" y="230387"/>
                      <a:pt x="138054" y="217654"/>
                    </a:cubicBezTo>
                    <a:cubicBezTo>
                      <a:pt x="62698" y="203134"/>
                      <a:pt x="15042" y="148925"/>
                      <a:pt x="0" y="57559"/>
                    </a:cubicBezTo>
                    <a:close/>
                  </a:path>
                </a:pathLst>
              </a:custGeom>
              <a:solidFill>
                <a:srgbClr val="F9F9FD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: Shape 113">
                <a:extLst>
                  <a:ext uri="{FF2B5EF4-FFF2-40B4-BE49-F238E27FC236}">
                    <a16:creationId xmlns:a16="http://schemas.microsoft.com/office/drawing/2014/main" id="{272A9DDD-651D-4485-A3FD-6ADB959C256C}"/>
                  </a:ext>
                </a:extLst>
              </p:cNvPr>
              <p:cNvSpPr/>
              <p:nvPr/>
            </p:nvSpPr>
            <p:spPr>
              <a:xfrm>
                <a:off x="1089509" y="4682801"/>
                <a:ext cx="397227" cy="740060"/>
              </a:xfrm>
              <a:custGeom>
                <a:avLst/>
                <a:gdLst>
                  <a:gd name="connsiteX0" fmla="*/ 490676 w 590083"/>
                  <a:gd name="connsiteY0" fmla="*/ 12287 h 1099365"/>
                  <a:gd name="connsiteX1" fmla="*/ 306382 w 590083"/>
                  <a:gd name="connsiteY1" fmla="*/ 537173 h 1099365"/>
                  <a:gd name="connsiteX2" fmla="*/ 259247 w 590083"/>
                  <a:gd name="connsiteY2" fmla="*/ 121672 h 1099365"/>
                  <a:gd name="connsiteX3" fmla="*/ 245471 w 590083"/>
                  <a:gd name="connsiteY3" fmla="*/ 0 h 1099365"/>
                  <a:gd name="connsiteX4" fmla="*/ 148968 w 590083"/>
                  <a:gd name="connsiteY4" fmla="*/ 9010 h 1099365"/>
                  <a:gd name="connsiteX5" fmla="*/ 173094 w 590083"/>
                  <a:gd name="connsiteY5" fmla="*/ 198145 h 1099365"/>
                  <a:gd name="connsiteX6" fmla="*/ 201166 w 590083"/>
                  <a:gd name="connsiteY6" fmla="*/ 469263 h 1099365"/>
                  <a:gd name="connsiteX7" fmla="*/ 227302 w 590083"/>
                  <a:gd name="connsiteY7" fmla="*/ 737551 h 1099365"/>
                  <a:gd name="connsiteX8" fmla="*/ 140032 w 590083"/>
                  <a:gd name="connsiteY8" fmla="*/ 907177 h 1099365"/>
                  <a:gd name="connsiteX9" fmla="*/ 8457 w 590083"/>
                  <a:gd name="connsiteY9" fmla="*/ 913432 h 1099365"/>
                  <a:gd name="connsiteX10" fmla="*/ 2426 w 590083"/>
                  <a:gd name="connsiteY10" fmla="*/ 996458 h 1099365"/>
                  <a:gd name="connsiteX11" fmla="*/ 232440 w 590083"/>
                  <a:gd name="connsiteY11" fmla="*/ 943515 h 1099365"/>
                  <a:gd name="connsiteX12" fmla="*/ 265576 w 590083"/>
                  <a:gd name="connsiteY12" fmla="*/ 950217 h 1099365"/>
                  <a:gd name="connsiteX13" fmla="*/ 501995 w 590083"/>
                  <a:gd name="connsiteY13" fmla="*/ 1099365 h 1099365"/>
                  <a:gd name="connsiteX14" fmla="*/ 508845 w 590083"/>
                  <a:gd name="connsiteY14" fmla="*/ 1015372 h 1099365"/>
                  <a:gd name="connsiteX15" fmla="*/ 476380 w 590083"/>
                  <a:gd name="connsiteY15" fmla="*/ 1009638 h 1099365"/>
                  <a:gd name="connsiteX16" fmla="*/ 328720 w 590083"/>
                  <a:gd name="connsiteY16" fmla="*/ 774336 h 1099365"/>
                  <a:gd name="connsiteX17" fmla="*/ 382631 w 590083"/>
                  <a:gd name="connsiteY17" fmla="*/ 618263 h 1099365"/>
                  <a:gd name="connsiteX18" fmla="*/ 504005 w 590083"/>
                  <a:gd name="connsiteY18" fmla="*/ 270969 h 1099365"/>
                  <a:gd name="connsiteX19" fmla="*/ 503782 w 590083"/>
                  <a:gd name="connsiteY19" fmla="*/ 271491 h 1099365"/>
                  <a:gd name="connsiteX20" fmla="*/ 504005 w 590083"/>
                  <a:gd name="connsiteY20" fmla="*/ 270969 h 1099365"/>
                  <a:gd name="connsiteX21" fmla="*/ 590084 w 590083"/>
                  <a:gd name="connsiteY21" fmla="*/ 36636 h 1099365"/>
                  <a:gd name="connsiteX22" fmla="*/ 490676 w 590083"/>
                  <a:gd name="connsiteY22" fmla="*/ 12287 h 1099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0083" h="1099365">
                    <a:moveTo>
                      <a:pt x="490676" y="12287"/>
                    </a:moveTo>
                    <a:cubicBezTo>
                      <a:pt x="490676" y="12287"/>
                      <a:pt x="342719" y="435606"/>
                      <a:pt x="306382" y="537173"/>
                    </a:cubicBezTo>
                    <a:cubicBezTo>
                      <a:pt x="292532" y="380206"/>
                      <a:pt x="273395" y="273799"/>
                      <a:pt x="259247" y="121672"/>
                    </a:cubicBezTo>
                    <a:cubicBezTo>
                      <a:pt x="256715" y="94493"/>
                      <a:pt x="250833" y="51826"/>
                      <a:pt x="245471" y="0"/>
                    </a:cubicBezTo>
                    <a:cubicBezTo>
                      <a:pt x="226856" y="6925"/>
                      <a:pt x="187242" y="447"/>
                      <a:pt x="148968" y="9010"/>
                    </a:cubicBezTo>
                    <a:cubicBezTo>
                      <a:pt x="155372" y="67612"/>
                      <a:pt x="167137" y="139543"/>
                      <a:pt x="173094" y="198145"/>
                    </a:cubicBezTo>
                    <a:cubicBezTo>
                      <a:pt x="182253" y="288542"/>
                      <a:pt x="192156" y="378865"/>
                      <a:pt x="201166" y="469263"/>
                    </a:cubicBezTo>
                    <a:cubicBezTo>
                      <a:pt x="210102" y="558693"/>
                      <a:pt x="216729" y="648345"/>
                      <a:pt x="227302" y="737551"/>
                    </a:cubicBezTo>
                    <a:cubicBezTo>
                      <a:pt x="235047" y="802483"/>
                      <a:pt x="198560" y="878286"/>
                      <a:pt x="140032" y="907177"/>
                    </a:cubicBezTo>
                    <a:cubicBezTo>
                      <a:pt x="97291" y="928250"/>
                      <a:pt x="52688" y="918570"/>
                      <a:pt x="8457" y="913432"/>
                    </a:cubicBezTo>
                    <a:cubicBezTo>
                      <a:pt x="2649" y="940835"/>
                      <a:pt x="-3532" y="968237"/>
                      <a:pt x="2426" y="996458"/>
                    </a:cubicBezTo>
                    <a:cubicBezTo>
                      <a:pt x="87760" y="1016265"/>
                      <a:pt x="165350" y="999585"/>
                      <a:pt x="232440" y="943515"/>
                    </a:cubicBezTo>
                    <a:cubicBezTo>
                      <a:pt x="250907" y="928101"/>
                      <a:pt x="255524" y="931229"/>
                      <a:pt x="265576" y="950217"/>
                    </a:cubicBezTo>
                    <a:cubicBezTo>
                      <a:pt x="315615" y="1044858"/>
                      <a:pt x="396407" y="1092142"/>
                      <a:pt x="501995" y="1099365"/>
                    </a:cubicBezTo>
                    <a:cubicBezTo>
                      <a:pt x="508771" y="1071739"/>
                      <a:pt x="508845" y="1043518"/>
                      <a:pt x="508845" y="1015372"/>
                    </a:cubicBezTo>
                    <a:cubicBezTo>
                      <a:pt x="498048" y="1013435"/>
                      <a:pt x="487251" y="1010978"/>
                      <a:pt x="476380" y="1009638"/>
                    </a:cubicBezTo>
                    <a:cubicBezTo>
                      <a:pt x="372877" y="996830"/>
                      <a:pt x="295808" y="874637"/>
                      <a:pt x="328720" y="774336"/>
                    </a:cubicBezTo>
                    <a:cubicBezTo>
                      <a:pt x="345847" y="722064"/>
                      <a:pt x="364462" y="670237"/>
                      <a:pt x="382631" y="618263"/>
                    </a:cubicBezTo>
                    <a:cubicBezTo>
                      <a:pt x="422990" y="502474"/>
                      <a:pt x="463423" y="386684"/>
                      <a:pt x="504005" y="270969"/>
                    </a:cubicBezTo>
                    <a:lnTo>
                      <a:pt x="503782" y="271491"/>
                    </a:lnTo>
                    <a:lnTo>
                      <a:pt x="504005" y="270969"/>
                    </a:lnTo>
                    <a:cubicBezTo>
                      <a:pt x="508473" y="258236"/>
                      <a:pt x="590084" y="36636"/>
                      <a:pt x="590084" y="36636"/>
                    </a:cubicBezTo>
                    <a:cubicBezTo>
                      <a:pt x="577872" y="47359"/>
                      <a:pt x="497899" y="18690"/>
                      <a:pt x="490676" y="1228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: Shape 114">
                <a:extLst>
                  <a:ext uri="{FF2B5EF4-FFF2-40B4-BE49-F238E27FC236}">
                    <a16:creationId xmlns:a16="http://schemas.microsoft.com/office/drawing/2014/main" id="{8560CEA8-58A0-46BF-B5B8-2D3C902A9B74}"/>
                  </a:ext>
                </a:extLst>
              </p:cNvPr>
              <p:cNvSpPr/>
              <p:nvPr/>
            </p:nvSpPr>
            <p:spPr>
              <a:xfrm>
                <a:off x="963220" y="5266333"/>
                <a:ext cx="140030" cy="95423"/>
              </a:xfrm>
              <a:custGeom>
                <a:avLst/>
                <a:gdLst>
                  <a:gd name="connsiteX0" fmla="*/ 198964 w 208016"/>
                  <a:gd name="connsiteY0" fmla="*/ 41453 h 141752"/>
                  <a:gd name="connsiteX1" fmla="*/ 192932 w 208016"/>
                  <a:gd name="connsiteY1" fmla="*/ 124478 h 141752"/>
                  <a:gd name="connsiteX2" fmla="*/ 116832 w 208016"/>
                  <a:gd name="connsiteY2" fmla="*/ 136095 h 141752"/>
                  <a:gd name="connsiteX3" fmla="*/ 54507 w 208016"/>
                  <a:gd name="connsiteY3" fmla="*/ 120234 h 141752"/>
                  <a:gd name="connsiteX4" fmla="*/ 0 w 208016"/>
                  <a:gd name="connsiteY4" fmla="*/ 58802 h 141752"/>
                  <a:gd name="connsiteX5" fmla="*/ 96652 w 208016"/>
                  <a:gd name="connsiteY5" fmla="*/ 7498 h 141752"/>
                  <a:gd name="connsiteX6" fmla="*/ 198964 w 208016"/>
                  <a:gd name="connsiteY6" fmla="*/ 41453 h 14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016" h="141752">
                    <a:moveTo>
                      <a:pt x="198964" y="41453"/>
                    </a:moveTo>
                    <a:cubicBezTo>
                      <a:pt x="214452" y="70419"/>
                      <a:pt x="208495" y="97747"/>
                      <a:pt x="192932" y="124478"/>
                    </a:cubicBezTo>
                    <a:cubicBezTo>
                      <a:pt x="169924" y="143615"/>
                      <a:pt x="144308" y="145849"/>
                      <a:pt x="116832" y="136095"/>
                    </a:cubicBezTo>
                    <a:cubicBezTo>
                      <a:pt x="96057" y="130808"/>
                      <a:pt x="75356" y="125149"/>
                      <a:pt x="54507" y="120234"/>
                    </a:cubicBezTo>
                    <a:cubicBezTo>
                      <a:pt x="15339" y="110926"/>
                      <a:pt x="3723" y="98119"/>
                      <a:pt x="0" y="58802"/>
                    </a:cubicBezTo>
                    <a:cubicBezTo>
                      <a:pt x="19807" y="-321"/>
                      <a:pt x="35221" y="-9256"/>
                      <a:pt x="96652" y="7498"/>
                    </a:cubicBezTo>
                    <a:cubicBezTo>
                      <a:pt x="131278" y="16880"/>
                      <a:pt x="169775" y="15317"/>
                      <a:pt x="198964" y="4145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: Shape 115">
                <a:extLst>
                  <a:ext uri="{FF2B5EF4-FFF2-40B4-BE49-F238E27FC236}">
                    <a16:creationId xmlns:a16="http://schemas.microsoft.com/office/drawing/2014/main" id="{A0DD6BE8-BC09-4ACB-A786-CC17C00FB487}"/>
                  </a:ext>
                </a:extLst>
              </p:cNvPr>
              <p:cNvSpPr/>
              <p:nvPr/>
            </p:nvSpPr>
            <p:spPr>
              <a:xfrm>
                <a:off x="1416035" y="5357354"/>
                <a:ext cx="141479" cy="81629"/>
              </a:xfrm>
              <a:custGeom>
                <a:avLst/>
                <a:gdLst>
                  <a:gd name="connsiteX0" fmla="*/ 11503 w 210168"/>
                  <a:gd name="connsiteY0" fmla="*/ 97238 h 121261"/>
                  <a:gd name="connsiteX1" fmla="*/ 18354 w 210168"/>
                  <a:gd name="connsiteY1" fmla="*/ 13244 h 121261"/>
                  <a:gd name="connsiteX2" fmla="*/ 66085 w 210168"/>
                  <a:gd name="connsiteY2" fmla="*/ 64 h 121261"/>
                  <a:gd name="connsiteX3" fmla="*/ 158939 w 210168"/>
                  <a:gd name="connsiteY3" fmla="*/ 1255 h 121261"/>
                  <a:gd name="connsiteX4" fmla="*/ 210095 w 210168"/>
                  <a:gd name="connsiteY4" fmla="*/ 56060 h 121261"/>
                  <a:gd name="connsiteX5" fmla="*/ 163184 w 210168"/>
                  <a:gd name="connsiteY5" fmla="*/ 120395 h 121261"/>
                  <a:gd name="connsiteX6" fmla="*/ 52458 w 210168"/>
                  <a:gd name="connsiteY6" fmla="*/ 119651 h 121261"/>
                  <a:gd name="connsiteX7" fmla="*/ 11503 w 210168"/>
                  <a:gd name="connsiteY7" fmla="*/ 97238 h 12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168" h="121261">
                    <a:moveTo>
                      <a:pt x="11503" y="97238"/>
                    </a:moveTo>
                    <a:cubicBezTo>
                      <a:pt x="-5400" y="67676"/>
                      <a:pt x="-4134" y="39604"/>
                      <a:pt x="18354" y="13244"/>
                    </a:cubicBezTo>
                    <a:cubicBezTo>
                      <a:pt x="32651" y="2968"/>
                      <a:pt x="48437" y="-532"/>
                      <a:pt x="66085" y="64"/>
                    </a:cubicBezTo>
                    <a:cubicBezTo>
                      <a:pt x="96987" y="1181"/>
                      <a:pt x="128037" y="-11"/>
                      <a:pt x="158939" y="1255"/>
                    </a:cubicBezTo>
                    <a:cubicBezTo>
                      <a:pt x="189320" y="2521"/>
                      <a:pt x="208978" y="24488"/>
                      <a:pt x="210095" y="56060"/>
                    </a:cubicBezTo>
                    <a:cubicBezTo>
                      <a:pt x="211435" y="93142"/>
                      <a:pt x="194309" y="118832"/>
                      <a:pt x="163184" y="120395"/>
                    </a:cubicBezTo>
                    <a:cubicBezTo>
                      <a:pt x="126325" y="122257"/>
                      <a:pt x="89317" y="120693"/>
                      <a:pt x="52458" y="119651"/>
                    </a:cubicBezTo>
                    <a:cubicBezTo>
                      <a:pt x="35555" y="119204"/>
                      <a:pt x="23418" y="107960"/>
                      <a:pt x="11503" y="9723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7" name="Group 84">
              <a:extLst>
                <a:ext uri="{FF2B5EF4-FFF2-40B4-BE49-F238E27FC236}">
                  <a16:creationId xmlns:a16="http://schemas.microsoft.com/office/drawing/2014/main" id="{1A256BF0-20E0-4630-91D6-C20F479E9424}"/>
                </a:ext>
              </a:extLst>
            </p:cNvPr>
            <p:cNvGrpSpPr/>
            <p:nvPr/>
          </p:nvGrpSpPr>
          <p:grpSpPr>
            <a:xfrm>
              <a:off x="3343727" y="1435563"/>
              <a:ext cx="1780933" cy="2224814"/>
              <a:chOff x="3343727" y="1435563"/>
              <a:chExt cx="1780933" cy="2224814"/>
            </a:xfrm>
          </p:grpSpPr>
          <p:sp>
            <p:nvSpPr>
              <p:cNvPr id="28" name="Freeform: Shape 85">
                <a:extLst>
                  <a:ext uri="{FF2B5EF4-FFF2-40B4-BE49-F238E27FC236}">
                    <a16:creationId xmlns:a16="http://schemas.microsoft.com/office/drawing/2014/main" id="{52CBDA23-4039-4951-9359-876D61ABA467}"/>
                  </a:ext>
                </a:extLst>
              </p:cNvPr>
              <p:cNvSpPr/>
              <p:nvPr/>
            </p:nvSpPr>
            <p:spPr>
              <a:xfrm>
                <a:off x="3343727" y="1435563"/>
                <a:ext cx="1780933" cy="2224814"/>
              </a:xfrm>
              <a:custGeom>
                <a:avLst/>
                <a:gdLst>
                  <a:gd name="connsiteX0" fmla="*/ 936567 w 2245187"/>
                  <a:gd name="connsiteY0" fmla="*/ 2738823 h 2804779"/>
                  <a:gd name="connsiteX1" fmla="*/ 776622 w 2245187"/>
                  <a:gd name="connsiteY1" fmla="*/ 2652447 h 2804779"/>
                  <a:gd name="connsiteX2" fmla="*/ 177347 w 2245187"/>
                  <a:gd name="connsiteY2" fmla="*/ 1807148 h 2804779"/>
                  <a:gd name="connsiteX3" fmla="*/ 3030 w 2245187"/>
                  <a:gd name="connsiteY3" fmla="*/ 657595 h 2804779"/>
                  <a:gd name="connsiteX4" fmla="*/ 137807 w 2245187"/>
                  <a:gd name="connsiteY4" fmla="*/ 422963 h 2804779"/>
                  <a:gd name="connsiteX5" fmla="*/ 1051537 w 2245187"/>
                  <a:gd name="connsiteY5" fmla="*/ 18930 h 2804779"/>
                  <a:gd name="connsiteX6" fmla="*/ 1210962 w 2245187"/>
                  <a:gd name="connsiteY6" fmla="*/ 16175 h 2804779"/>
                  <a:gd name="connsiteX7" fmla="*/ 2098407 w 2245187"/>
                  <a:gd name="connsiteY7" fmla="*/ 389679 h 2804779"/>
                  <a:gd name="connsiteX8" fmla="*/ 2244428 w 2245187"/>
                  <a:gd name="connsiteY8" fmla="*/ 666903 h 2804779"/>
                  <a:gd name="connsiteX9" fmla="*/ 2196697 w 2245187"/>
                  <a:gd name="connsiteY9" fmla="*/ 1141899 h 2804779"/>
                  <a:gd name="connsiteX10" fmla="*/ 1898623 w 2245187"/>
                  <a:gd name="connsiteY10" fmla="*/ 2323397 h 2804779"/>
                  <a:gd name="connsiteX11" fmla="*/ 1468379 w 2245187"/>
                  <a:gd name="connsiteY11" fmla="*/ 2720356 h 2804779"/>
                  <a:gd name="connsiteX12" fmla="*/ 1156083 w 2245187"/>
                  <a:gd name="connsiteY12" fmla="*/ 2804424 h 2804779"/>
                  <a:gd name="connsiteX13" fmla="*/ 936567 w 2245187"/>
                  <a:gd name="connsiteY13" fmla="*/ 2738823 h 28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5187" h="2804779">
                    <a:moveTo>
                      <a:pt x="936567" y="2738823"/>
                    </a:moveTo>
                    <a:cubicBezTo>
                      <a:pt x="878561" y="2711421"/>
                      <a:pt x="823235" y="2679700"/>
                      <a:pt x="776622" y="2652447"/>
                    </a:cubicBezTo>
                    <a:cubicBezTo>
                      <a:pt x="461273" y="2468375"/>
                      <a:pt x="229248" y="2173950"/>
                      <a:pt x="177347" y="1807148"/>
                    </a:cubicBezTo>
                    <a:cubicBezTo>
                      <a:pt x="123064" y="1423442"/>
                      <a:pt x="57313" y="1041226"/>
                      <a:pt x="3030" y="657595"/>
                    </a:cubicBezTo>
                    <a:cubicBezTo>
                      <a:pt x="-12830" y="545603"/>
                      <a:pt x="33783" y="468907"/>
                      <a:pt x="137807" y="422963"/>
                    </a:cubicBezTo>
                    <a:cubicBezTo>
                      <a:pt x="442434" y="288410"/>
                      <a:pt x="747209" y="154079"/>
                      <a:pt x="1051537" y="18930"/>
                    </a:cubicBezTo>
                    <a:cubicBezTo>
                      <a:pt x="1105076" y="-4824"/>
                      <a:pt x="1156753" y="-6760"/>
                      <a:pt x="1210962" y="16175"/>
                    </a:cubicBezTo>
                    <a:cubicBezTo>
                      <a:pt x="1506578" y="141123"/>
                      <a:pt x="1802641" y="265028"/>
                      <a:pt x="2098407" y="389679"/>
                    </a:cubicBezTo>
                    <a:cubicBezTo>
                      <a:pt x="2210621" y="436962"/>
                      <a:pt x="2251427" y="551784"/>
                      <a:pt x="2244428" y="666903"/>
                    </a:cubicBezTo>
                    <a:cubicBezTo>
                      <a:pt x="2234896" y="823423"/>
                      <a:pt x="2211441" y="984113"/>
                      <a:pt x="2196697" y="1141899"/>
                    </a:cubicBezTo>
                    <a:cubicBezTo>
                      <a:pt x="2159391" y="1541987"/>
                      <a:pt x="2109576" y="1972231"/>
                      <a:pt x="1898623" y="2323397"/>
                    </a:cubicBezTo>
                    <a:cubicBezTo>
                      <a:pt x="1795791" y="2494586"/>
                      <a:pt x="1651259" y="2637107"/>
                      <a:pt x="1468379" y="2720356"/>
                    </a:cubicBezTo>
                    <a:cubicBezTo>
                      <a:pt x="1379322" y="2760864"/>
                      <a:pt x="1255490" y="2809414"/>
                      <a:pt x="1156083" y="2804424"/>
                    </a:cubicBezTo>
                    <a:cubicBezTo>
                      <a:pt x="1086684" y="2800999"/>
                      <a:pt x="1009466" y="2773299"/>
                      <a:pt x="936567" y="2738823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86">
                <a:extLst>
                  <a:ext uri="{FF2B5EF4-FFF2-40B4-BE49-F238E27FC236}">
                    <a16:creationId xmlns:a16="http://schemas.microsoft.com/office/drawing/2014/main" id="{ACC8406E-D908-478C-9DAD-371918127C51}"/>
                  </a:ext>
                </a:extLst>
              </p:cNvPr>
              <p:cNvSpPr/>
              <p:nvPr/>
            </p:nvSpPr>
            <p:spPr>
              <a:xfrm>
                <a:off x="3531812" y="1657300"/>
                <a:ext cx="1431742" cy="1779116"/>
              </a:xfrm>
              <a:custGeom>
                <a:avLst/>
                <a:gdLst>
                  <a:gd name="connsiteX0" fmla="*/ 601274 w 1215052"/>
                  <a:gd name="connsiteY0" fmla="*/ 0 h 1509852"/>
                  <a:gd name="connsiteX1" fmla="*/ 611778 w 1215052"/>
                  <a:gd name="connsiteY1" fmla="*/ 2842 h 1509852"/>
                  <a:gd name="connsiteX2" fmla="*/ 611805 w 1215052"/>
                  <a:gd name="connsiteY2" fmla="*/ 2812 h 1509852"/>
                  <a:gd name="connsiteX3" fmla="*/ 901032 w 1215052"/>
                  <a:gd name="connsiteY3" fmla="*/ 123265 h 1509852"/>
                  <a:gd name="connsiteX4" fmla="*/ 1197528 w 1215052"/>
                  <a:gd name="connsiteY4" fmla="*/ 247327 h 1509852"/>
                  <a:gd name="connsiteX5" fmla="*/ 1214671 w 1215052"/>
                  <a:gd name="connsiteY5" fmla="*/ 275848 h 1509852"/>
                  <a:gd name="connsiteX6" fmla="*/ 1162389 w 1215052"/>
                  <a:gd name="connsiteY6" fmla="*/ 718361 h 1509852"/>
                  <a:gd name="connsiteX7" fmla="*/ 1086499 w 1215052"/>
                  <a:gd name="connsiteY7" fmla="*/ 1155460 h 1509852"/>
                  <a:gd name="connsiteX8" fmla="*/ 639775 w 1215052"/>
                  <a:gd name="connsiteY8" fmla="*/ 1508398 h 1509852"/>
                  <a:gd name="connsiteX9" fmla="*/ 619749 w 1215052"/>
                  <a:gd name="connsiteY9" fmla="*/ 1509638 h 1509852"/>
                  <a:gd name="connsiteX10" fmla="*/ 619726 w 1215052"/>
                  <a:gd name="connsiteY10" fmla="*/ 1509852 h 1509852"/>
                  <a:gd name="connsiteX11" fmla="*/ 619067 w 1215052"/>
                  <a:gd name="connsiteY11" fmla="*/ 1509680 h 1509852"/>
                  <a:gd name="connsiteX12" fmla="*/ 617110 w 1215052"/>
                  <a:gd name="connsiteY12" fmla="*/ 1509801 h 1509852"/>
                  <a:gd name="connsiteX13" fmla="*/ 617276 w 1215052"/>
                  <a:gd name="connsiteY13" fmla="*/ 1509212 h 1509852"/>
                  <a:gd name="connsiteX14" fmla="*/ 507325 w 1215052"/>
                  <a:gd name="connsiteY14" fmla="*/ 1480478 h 1509852"/>
                  <a:gd name="connsiteX15" fmla="*/ 402631 w 1215052"/>
                  <a:gd name="connsiteY15" fmla="*/ 1430653 h 1509852"/>
                  <a:gd name="connsiteX16" fmla="*/ 85634 w 1215052"/>
                  <a:gd name="connsiteY16" fmla="*/ 960120 h 1509852"/>
                  <a:gd name="connsiteX17" fmla="*/ 320 w 1215052"/>
                  <a:gd name="connsiteY17" fmla="*/ 282115 h 1509852"/>
                  <a:gd name="connsiteX18" fmla="*/ 14104 w 1215052"/>
                  <a:gd name="connsiteY18" fmla="*/ 259057 h 1509852"/>
                  <a:gd name="connsiteX19" fmla="*/ 591555 w 1215052"/>
                  <a:gd name="connsiteY19" fmla="*/ 4617 h 1509852"/>
                  <a:gd name="connsiteX20" fmla="*/ 601274 w 1215052"/>
                  <a:gd name="connsiteY20" fmla="*/ 0 h 150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5052" h="1509852">
                    <a:moveTo>
                      <a:pt x="601274" y="0"/>
                    </a:moveTo>
                    <a:lnTo>
                      <a:pt x="611778" y="2842"/>
                    </a:lnTo>
                    <a:lnTo>
                      <a:pt x="611805" y="2812"/>
                    </a:lnTo>
                    <a:lnTo>
                      <a:pt x="901032" y="123265"/>
                    </a:lnTo>
                    <a:lnTo>
                      <a:pt x="1197528" y="247327"/>
                    </a:lnTo>
                    <a:cubicBezTo>
                      <a:pt x="1212064" y="253292"/>
                      <a:pt x="1216475" y="260660"/>
                      <a:pt x="1214671" y="275848"/>
                    </a:cubicBezTo>
                    <a:cubicBezTo>
                      <a:pt x="1197177" y="423169"/>
                      <a:pt x="1173668" y="570439"/>
                      <a:pt x="1162389" y="718361"/>
                    </a:cubicBezTo>
                    <a:cubicBezTo>
                      <a:pt x="1151161" y="865782"/>
                      <a:pt x="1146399" y="1017764"/>
                      <a:pt x="1086499" y="1155460"/>
                    </a:cubicBezTo>
                    <a:cubicBezTo>
                      <a:pt x="1007149" y="1337718"/>
                      <a:pt x="834215" y="1471254"/>
                      <a:pt x="639775" y="1508398"/>
                    </a:cubicBezTo>
                    <a:lnTo>
                      <a:pt x="619749" y="1509638"/>
                    </a:lnTo>
                    <a:lnTo>
                      <a:pt x="619726" y="1509852"/>
                    </a:lnTo>
                    <a:lnTo>
                      <a:pt x="619067" y="1509680"/>
                    </a:lnTo>
                    <a:lnTo>
                      <a:pt x="617110" y="1509801"/>
                    </a:lnTo>
                    <a:lnTo>
                      <a:pt x="617276" y="1509212"/>
                    </a:lnTo>
                    <a:lnTo>
                      <a:pt x="507325" y="1480478"/>
                    </a:lnTo>
                    <a:cubicBezTo>
                      <a:pt x="471165" y="1467107"/>
                      <a:pt x="436290" y="1450327"/>
                      <a:pt x="402631" y="1430653"/>
                    </a:cubicBezTo>
                    <a:cubicBezTo>
                      <a:pt x="224132" y="1326291"/>
                      <a:pt x="120071" y="1162629"/>
                      <a:pt x="85634" y="960120"/>
                    </a:cubicBezTo>
                    <a:cubicBezTo>
                      <a:pt x="47538" y="736207"/>
                      <a:pt x="30094" y="507381"/>
                      <a:pt x="320" y="282115"/>
                    </a:cubicBezTo>
                    <a:cubicBezTo>
                      <a:pt x="-1285" y="269985"/>
                      <a:pt x="3127" y="263869"/>
                      <a:pt x="14104" y="259057"/>
                    </a:cubicBezTo>
                    <a:lnTo>
                      <a:pt x="591555" y="4617"/>
                    </a:lnTo>
                    <a:cubicBezTo>
                      <a:pt x="594688" y="3239"/>
                      <a:pt x="597909" y="996"/>
                      <a:pt x="601274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: Shape 87">
                <a:extLst>
                  <a:ext uri="{FF2B5EF4-FFF2-40B4-BE49-F238E27FC236}">
                    <a16:creationId xmlns:a16="http://schemas.microsoft.com/office/drawing/2014/main" id="{E578EB0D-E873-4DC6-B597-A72F8C6B449A}"/>
                  </a:ext>
                </a:extLst>
              </p:cNvPr>
              <p:cNvSpPr/>
              <p:nvPr/>
            </p:nvSpPr>
            <p:spPr>
              <a:xfrm>
                <a:off x="4242818" y="1660614"/>
                <a:ext cx="720736" cy="1775742"/>
              </a:xfrm>
              <a:custGeom>
                <a:avLst/>
                <a:gdLst>
                  <a:gd name="connsiteX0" fmla="*/ 24330 w 908618"/>
                  <a:gd name="connsiteY0" fmla="*/ 2238642 h 2238641"/>
                  <a:gd name="connsiteX1" fmla="*/ 5416 w 908618"/>
                  <a:gd name="connsiteY1" fmla="*/ 622135 h 2238641"/>
                  <a:gd name="connsiteX2" fmla="*/ 55 w 908618"/>
                  <a:gd name="connsiteY2" fmla="*/ 30381 h 2238641"/>
                  <a:gd name="connsiteX3" fmla="*/ 12490 w 908618"/>
                  <a:gd name="connsiteY3" fmla="*/ 0 h 2238641"/>
                  <a:gd name="connsiteX4" fmla="*/ 442139 w 908618"/>
                  <a:gd name="connsiteY4" fmla="*/ 178933 h 2238641"/>
                  <a:gd name="connsiteX5" fmla="*/ 882585 w 908618"/>
                  <a:gd name="connsiteY5" fmla="*/ 363228 h 2238641"/>
                  <a:gd name="connsiteX6" fmla="*/ 908051 w 908618"/>
                  <a:gd name="connsiteY6" fmla="*/ 405597 h 2238641"/>
                  <a:gd name="connsiteX7" fmla="*/ 830387 w 908618"/>
                  <a:gd name="connsiteY7" fmla="*/ 1062953 h 2238641"/>
                  <a:gd name="connsiteX8" fmla="*/ 717651 w 908618"/>
                  <a:gd name="connsiteY8" fmla="*/ 1712266 h 2238641"/>
                  <a:gd name="connsiteX9" fmla="*/ 54040 w 908618"/>
                  <a:gd name="connsiteY9" fmla="*/ 2236557 h 2238641"/>
                  <a:gd name="connsiteX10" fmla="*/ 24330 w 908618"/>
                  <a:gd name="connsiteY10" fmla="*/ 2238642 h 2238641"/>
                  <a:gd name="connsiteX0" fmla="*/ 20371 w 908618"/>
                  <a:gd name="connsiteY0" fmla="*/ 2238642 h 2238642"/>
                  <a:gd name="connsiteX1" fmla="*/ 5416 w 908618"/>
                  <a:gd name="connsiteY1" fmla="*/ 622135 h 2238642"/>
                  <a:gd name="connsiteX2" fmla="*/ 55 w 908618"/>
                  <a:gd name="connsiteY2" fmla="*/ 30381 h 2238642"/>
                  <a:gd name="connsiteX3" fmla="*/ 12490 w 908618"/>
                  <a:gd name="connsiteY3" fmla="*/ 0 h 2238642"/>
                  <a:gd name="connsiteX4" fmla="*/ 442139 w 908618"/>
                  <a:gd name="connsiteY4" fmla="*/ 178933 h 2238642"/>
                  <a:gd name="connsiteX5" fmla="*/ 882585 w 908618"/>
                  <a:gd name="connsiteY5" fmla="*/ 363228 h 2238642"/>
                  <a:gd name="connsiteX6" fmla="*/ 908051 w 908618"/>
                  <a:gd name="connsiteY6" fmla="*/ 405597 h 2238642"/>
                  <a:gd name="connsiteX7" fmla="*/ 830387 w 908618"/>
                  <a:gd name="connsiteY7" fmla="*/ 1062953 h 2238642"/>
                  <a:gd name="connsiteX8" fmla="*/ 717651 w 908618"/>
                  <a:gd name="connsiteY8" fmla="*/ 1712266 h 2238642"/>
                  <a:gd name="connsiteX9" fmla="*/ 54040 w 908618"/>
                  <a:gd name="connsiteY9" fmla="*/ 2236557 h 2238642"/>
                  <a:gd name="connsiteX10" fmla="*/ 20371 w 908618"/>
                  <a:gd name="connsiteY10" fmla="*/ 2238642 h 223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8618" h="2238642">
                    <a:moveTo>
                      <a:pt x="20371" y="2238642"/>
                    </a:moveTo>
                    <a:cubicBezTo>
                      <a:pt x="52241" y="2236631"/>
                      <a:pt x="6012" y="651249"/>
                      <a:pt x="5416" y="622135"/>
                    </a:cubicBezTo>
                    <a:cubicBezTo>
                      <a:pt x="1470" y="424660"/>
                      <a:pt x="55" y="227706"/>
                      <a:pt x="55" y="30381"/>
                    </a:cubicBezTo>
                    <a:cubicBezTo>
                      <a:pt x="576" y="18913"/>
                      <a:pt x="-3221" y="5361"/>
                      <a:pt x="12490" y="0"/>
                    </a:cubicBezTo>
                    <a:lnTo>
                      <a:pt x="442139" y="178933"/>
                    </a:lnTo>
                    <a:lnTo>
                      <a:pt x="882585" y="363228"/>
                    </a:lnTo>
                    <a:cubicBezTo>
                      <a:pt x="904179" y="372089"/>
                      <a:pt x="910732" y="383035"/>
                      <a:pt x="908051" y="405597"/>
                    </a:cubicBezTo>
                    <a:cubicBezTo>
                      <a:pt x="882064" y="624443"/>
                      <a:pt x="847141" y="843214"/>
                      <a:pt x="830387" y="1062953"/>
                    </a:cubicBezTo>
                    <a:cubicBezTo>
                      <a:pt x="813707" y="1281947"/>
                      <a:pt x="806633" y="1507718"/>
                      <a:pt x="717651" y="1712266"/>
                    </a:cubicBezTo>
                    <a:cubicBezTo>
                      <a:pt x="599776" y="1983012"/>
                      <a:pt x="342881" y="2181380"/>
                      <a:pt x="54040" y="2236557"/>
                    </a:cubicBezTo>
                    <a:cubicBezTo>
                      <a:pt x="44360" y="2238493"/>
                      <a:pt x="30274" y="2238046"/>
                      <a:pt x="20371" y="223864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88">
                <a:extLst>
                  <a:ext uri="{FF2B5EF4-FFF2-40B4-BE49-F238E27FC236}">
                    <a16:creationId xmlns:a16="http://schemas.microsoft.com/office/drawing/2014/main" id="{886A2902-F987-4A01-8F89-B5EB78CA983F}"/>
                  </a:ext>
                </a:extLst>
              </p:cNvPr>
              <p:cNvSpPr/>
              <p:nvPr/>
            </p:nvSpPr>
            <p:spPr>
              <a:xfrm>
                <a:off x="3942592" y="2222142"/>
                <a:ext cx="620093" cy="624315"/>
              </a:xfrm>
              <a:custGeom>
                <a:avLst/>
                <a:gdLst>
                  <a:gd name="connsiteX0" fmla="*/ 362410 w 754232"/>
                  <a:gd name="connsiteY0" fmla="*/ 0 h 759368"/>
                  <a:gd name="connsiteX1" fmla="*/ 464647 w 754232"/>
                  <a:gd name="connsiteY1" fmla="*/ 115640 h 759368"/>
                  <a:gd name="connsiteX2" fmla="*/ 464200 w 754232"/>
                  <a:gd name="connsiteY2" fmla="*/ 256821 h 759368"/>
                  <a:gd name="connsiteX3" fmla="*/ 491006 w 754232"/>
                  <a:gd name="connsiteY3" fmla="*/ 284670 h 759368"/>
                  <a:gd name="connsiteX4" fmla="*/ 653186 w 754232"/>
                  <a:gd name="connsiteY4" fmla="*/ 285415 h 759368"/>
                  <a:gd name="connsiteX5" fmla="*/ 754232 w 754232"/>
                  <a:gd name="connsiteY5" fmla="*/ 380950 h 759368"/>
                  <a:gd name="connsiteX6" fmla="*/ 662419 w 754232"/>
                  <a:gd name="connsiteY6" fmla="*/ 475667 h 759368"/>
                  <a:gd name="connsiteX7" fmla="*/ 491230 w 754232"/>
                  <a:gd name="connsiteY7" fmla="*/ 475294 h 759368"/>
                  <a:gd name="connsiteX8" fmla="*/ 463455 w 754232"/>
                  <a:gd name="connsiteY8" fmla="*/ 502026 h 759368"/>
                  <a:gd name="connsiteX9" fmla="*/ 463455 w 754232"/>
                  <a:gd name="connsiteY9" fmla="*/ 646186 h 759368"/>
                  <a:gd name="connsiteX10" fmla="*/ 374622 w 754232"/>
                  <a:gd name="connsiteY10" fmla="*/ 759369 h 759368"/>
                  <a:gd name="connsiteX11" fmla="*/ 267544 w 754232"/>
                  <a:gd name="connsiteY11" fmla="*/ 645516 h 759368"/>
                  <a:gd name="connsiteX12" fmla="*/ 267991 w 754232"/>
                  <a:gd name="connsiteY12" fmla="*/ 501207 h 759368"/>
                  <a:gd name="connsiteX13" fmla="*/ 241929 w 754232"/>
                  <a:gd name="connsiteY13" fmla="*/ 475071 h 759368"/>
                  <a:gd name="connsiteX14" fmla="*/ 103652 w 754232"/>
                  <a:gd name="connsiteY14" fmla="*/ 475294 h 759368"/>
                  <a:gd name="connsiteX15" fmla="*/ 0 w 754232"/>
                  <a:gd name="connsiteY15" fmla="*/ 379610 h 759368"/>
                  <a:gd name="connsiteX16" fmla="*/ 103280 w 754232"/>
                  <a:gd name="connsiteY16" fmla="*/ 283255 h 759368"/>
                  <a:gd name="connsiteX17" fmla="*/ 244535 w 754232"/>
                  <a:gd name="connsiteY17" fmla="*/ 283777 h 759368"/>
                  <a:gd name="connsiteX18" fmla="*/ 270969 w 754232"/>
                  <a:gd name="connsiteY18" fmla="*/ 257864 h 759368"/>
                  <a:gd name="connsiteX19" fmla="*/ 271044 w 754232"/>
                  <a:gd name="connsiteY19" fmla="*/ 119587 h 759368"/>
                  <a:gd name="connsiteX20" fmla="*/ 362410 w 754232"/>
                  <a:gd name="connsiteY20" fmla="*/ 0 h 759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54232" h="759368">
                    <a:moveTo>
                      <a:pt x="362410" y="0"/>
                    </a:moveTo>
                    <a:cubicBezTo>
                      <a:pt x="433521" y="9010"/>
                      <a:pt x="464572" y="44082"/>
                      <a:pt x="464647" y="115640"/>
                    </a:cubicBezTo>
                    <a:cubicBezTo>
                      <a:pt x="464721" y="162701"/>
                      <a:pt x="465466" y="209761"/>
                      <a:pt x="464200" y="256821"/>
                    </a:cubicBezTo>
                    <a:cubicBezTo>
                      <a:pt x="463604" y="277373"/>
                      <a:pt x="469561" y="285043"/>
                      <a:pt x="491006" y="284670"/>
                    </a:cubicBezTo>
                    <a:cubicBezTo>
                      <a:pt x="545066" y="283628"/>
                      <a:pt x="599126" y="283553"/>
                      <a:pt x="653186" y="285415"/>
                    </a:cubicBezTo>
                    <a:cubicBezTo>
                      <a:pt x="715809" y="287574"/>
                      <a:pt x="754455" y="325327"/>
                      <a:pt x="754232" y="380950"/>
                    </a:cubicBezTo>
                    <a:cubicBezTo>
                      <a:pt x="754082" y="434265"/>
                      <a:pt x="715809" y="474699"/>
                      <a:pt x="662419" y="475667"/>
                    </a:cubicBezTo>
                    <a:cubicBezTo>
                      <a:pt x="605381" y="476709"/>
                      <a:pt x="548268" y="476560"/>
                      <a:pt x="491230" y="475294"/>
                    </a:cubicBezTo>
                    <a:cubicBezTo>
                      <a:pt x="470678" y="474848"/>
                      <a:pt x="462934" y="480581"/>
                      <a:pt x="463455" y="502026"/>
                    </a:cubicBezTo>
                    <a:cubicBezTo>
                      <a:pt x="464721" y="550055"/>
                      <a:pt x="463828" y="598158"/>
                      <a:pt x="463455" y="646186"/>
                    </a:cubicBezTo>
                    <a:cubicBezTo>
                      <a:pt x="462934" y="711862"/>
                      <a:pt x="437840" y="743583"/>
                      <a:pt x="374622" y="759369"/>
                    </a:cubicBezTo>
                    <a:cubicBezTo>
                      <a:pt x="302765" y="754380"/>
                      <a:pt x="267917" y="717521"/>
                      <a:pt x="267544" y="645516"/>
                    </a:cubicBezTo>
                    <a:cubicBezTo>
                      <a:pt x="267321" y="597413"/>
                      <a:pt x="267023" y="549310"/>
                      <a:pt x="267991" y="501207"/>
                    </a:cubicBezTo>
                    <a:cubicBezTo>
                      <a:pt x="268363" y="481773"/>
                      <a:pt x="261587" y="474624"/>
                      <a:pt x="241929" y="475071"/>
                    </a:cubicBezTo>
                    <a:cubicBezTo>
                      <a:pt x="195837" y="476114"/>
                      <a:pt x="149745" y="475592"/>
                      <a:pt x="103652" y="475294"/>
                    </a:cubicBezTo>
                    <a:cubicBezTo>
                      <a:pt x="40061" y="474773"/>
                      <a:pt x="75" y="437691"/>
                      <a:pt x="0" y="379610"/>
                    </a:cubicBezTo>
                    <a:cubicBezTo>
                      <a:pt x="-74" y="321827"/>
                      <a:pt x="40359" y="283777"/>
                      <a:pt x="103280" y="283255"/>
                    </a:cubicBezTo>
                    <a:cubicBezTo>
                      <a:pt x="150340" y="282883"/>
                      <a:pt x="197475" y="282660"/>
                      <a:pt x="244535" y="283777"/>
                    </a:cubicBezTo>
                    <a:cubicBezTo>
                      <a:pt x="264119" y="284224"/>
                      <a:pt x="271268" y="277447"/>
                      <a:pt x="270969" y="257864"/>
                    </a:cubicBezTo>
                    <a:cubicBezTo>
                      <a:pt x="270150" y="211771"/>
                      <a:pt x="270895" y="165679"/>
                      <a:pt x="271044" y="119587"/>
                    </a:cubicBezTo>
                    <a:cubicBezTo>
                      <a:pt x="271342" y="45720"/>
                      <a:pt x="291447" y="19435"/>
                      <a:pt x="362410" y="0"/>
                    </a:cubicBezTo>
                    <a:close/>
                  </a:path>
                </a:pathLst>
              </a:custGeom>
              <a:solidFill>
                <a:srgbClr val="F6F4EE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59" name="Freeform: Shape 21">
            <a:extLst>
              <a:ext uri="{FF2B5EF4-FFF2-40B4-BE49-F238E27FC236}">
                <a16:creationId xmlns:a16="http://schemas.microsoft.com/office/drawing/2014/main" id="{7AE37656-61D5-4980-853F-FA66C74A5EFD}"/>
              </a:ext>
            </a:extLst>
          </p:cNvPr>
          <p:cNvSpPr/>
          <p:nvPr/>
        </p:nvSpPr>
        <p:spPr>
          <a:xfrm>
            <a:off x="9588893" y="5539234"/>
            <a:ext cx="1118086" cy="1219324"/>
          </a:xfrm>
          <a:custGeom>
            <a:avLst/>
            <a:gdLst>
              <a:gd name="connsiteX0" fmla="*/ 558881 w 3049521"/>
              <a:gd name="connsiteY0" fmla="*/ 430949 h 3325642"/>
              <a:gd name="connsiteX1" fmla="*/ 574279 w 3049521"/>
              <a:gd name="connsiteY1" fmla="*/ 436548 h 3325642"/>
              <a:gd name="connsiteX2" fmla="*/ 787052 w 3049521"/>
              <a:gd name="connsiteY2" fmla="*/ 528937 h 3325642"/>
              <a:gd name="connsiteX3" fmla="*/ 953282 w 3049521"/>
              <a:gd name="connsiteY3" fmla="*/ 461745 h 3325642"/>
              <a:gd name="connsiteX4" fmla="*/ 979878 w 3049521"/>
              <a:gd name="connsiteY4" fmla="*/ 435148 h 3325642"/>
              <a:gd name="connsiteX5" fmla="*/ 989327 w 3049521"/>
              <a:gd name="connsiteY5" fmla="*/ 431299 h 3325642"/>
              <a:gd name="connsiteX6" fmla="*/ 1260544 w 3049521"/>
              <a:gd name="connsiteY6" fmla="*/ 500940 h 3325642"/>
              <a:gd name="connsiteX7" fmla="*/ 1374629 w 3049521"/>
              <a:gd name="connsiteY7" fmla="*/ 576531 h 3325642"/>
              <a:gd name="connsiteX8" fmla="*/ 1405776 w 3049521"/>
              <a:gd name="connsiteY8" fmla="*/ 652471 h 3325642"/>
              <a:gd name="connsiteX9" fmla="*/ 1405426 w 3049521"/>
              <a:gd name="connsiteY9" fmla="*/ 867695 h 3325642"/>
              <a:gd name="connsiteX10" fmla="*/ 1404726 w 3049521"/>
              <a:gd name="connsiteY10" fmla="*/ 1147310 h 3325642"/>
              <a:gd name="connsiteX11" fmla="*/ 1404726 w 3049521"/>
              <a:gd name="connsiteY11" fmla="*/ 1162708 h 3325642"/>
              <a:gd name="connsiteX12" fmla="*/ 1409625 w 3049521"/>
              <a:gd name="connsiteY12" fmla="*/ 1153609 h 3325642"/>
              <a:gd name="connsiteX13" fmla="*/ 1542608 w 3049521"/>
              <a:gd name="connsiteY13" fmla="*/ 843198 h 3325642"/>
              <a:gd name="connsiteX14" fmla="*/ 1600351 w 3049521"/>
              <a:gd name="connsiteY14" fmla="*/ 778456 h 3325642"/>
              <a:gd name="connsiteX15" fmla="*/ 1624148 w 3049521"/>
              <a:gd name="connsiteY15" fmla="*/ 756408 h 3325642"/>
              <a:gd name="connsiteX16" fmla="*/ 1701489 w 3049521"/>
              <a:gd name="connsiteY16" fmla="*/ 703915 h 3325642"/>
              <a:gd name="connsiteX17" fmla="*/ 1848820 w 3049521"/>
              <a:gd name="connsiteY17" fmla="*/ 651071 h 3325642"/>
              <a:gd name="connsiteX18" fmla="*/ 1875417 w 3049521"/>
              <a:gd name="connsiteY18" fmla="*/ 658071 h 3325642"/>
              <a:gd name="connsiteX19" fmla="*/ 2040947 w 3049521"/>
              <a:gd name="connsiteY19" fmla="*/ 734361 h 3325642"/>
              <a:gd name="connsiteX20" fmla="*/ 2241472 w 3049521"/>
              <a:gd name="connsiteY20" fmla="*/ 666470 h 3325642"/>
              <a:gd name="connsiteX21" fmla="*/ 2263519 w 3049521"/>
              <a:gd name="connsiteY21" fmla="*/ 644072 h 3325642"/>
              <a:gd name="connsiteX22" fmla="*/ 2283467 w 3049521"/>
              <a:gd name="connsiteY22" fmla="*/ 637423 h 3325642"/>
              <a:gd name="connsiteX23" fmla="*/ 2530536 w 3049521"/>
              <a:gd name="connsiteY23" fmla="*/ 720363 h 3325642"/>
              <a:gd name="connsiteX24" fmla="*/ 2617325 w 3049521"/>
              <a:gd name="connsiteY24" fmla="*/ 806802 h 3325642"/>
              <a:gd name="connsiteX25" fmla="*/ 2651971 w 3049521"/>
              <a:gd name="connsiteY25" fmla="*/ 904790 h 3325642"/>
              <a:gd name="connsiteX26" fmla="*/ 2822400 w 3049521"/>
              <a:gd name="connsiteY26" fmla="*/ 1482218 h 3325642"/>
              <a:gd name="connsiteX27" fmla="*/ 2883992 w 3049521"/>
              <a:gd name="connsiteY27" fmla="*/ 1692192 h 3325642"/>
              <a:gd name="connsiteX28" fmla="*/ 2896240 w 3049521"/>
              <a:gd name="connsiteY28" fmla="*/ 1701291 h 3325642"/>
              <a:gd name="connsiteX29" fmla="*/ 2988979 w 3049521"/>
              <a:gd name="connsiteY29" fmla="*/ 1700941 h 3325642"/>
              <a:gd name="connsiteX30" fmla="*/ 3049521 w 3049521"/>
              <a:gd name="connsiteY30" fmla="*/ 1761134 h 3325642"/>
              <a:gd name="connsiteX31" fmla="*/ 3049521 w 3049521"/>
              <a:gd name="connsiteY31" fmla="*/ 2964984 h 3325642"/>
              <a:gd name="connsiteX32" fmla="*/ 3049521 w 3049521"/>
              <a:gd name="connsiteY32" fmla="*/ 3247749 h 3325642"/>
              <a:gd name="connsiteX33" fmla="*/ 3006477 w 3049521"/>
              <a:gd name="connsiteY33" fmla="*/ 3303042 h 3325642"/>
              <a:gd name="connsiteX34" fmla="*/ 2945934 w 3049521"/>
              <a:gd name="connsiteY34" fmla="*/ 3273996 h 3325642"/>
              <a:gd name="connsiteX35" fmla="*/ 2939635 w 3049521"/>
              <a:gd name="connsiteY35" fmla="*/ 3243550 h 3325642"/>
              <a:gd name="connsiteX36" fmla="*/ 2939635 w 3049521"/>
              <a:gd name="connsiteY36" fmla="*/ 1827275 h 3325642"/>
              <a:gd name="connsiteX37" fmla="*/ 2939635 w 3049521"/>
              <a:gd name="connsiteY37" fmla="*/ 1810828 h 3325642"/>
              <a:gd name="connsiteX38" fmla="*/ 2886792 w 3049521"/>
              <a:gd name="connsiteY38" fmla="*/ 1811178 h 3325642"/>
              <a:gd name="connsiteX39" fmla="*/ 2878743 w 3049521"/>
              <a:gd name="connsiteY39" fmla="*/ 1818527 h 3325642"/>
              <a:gd name="connsiteX40" fmla="*/ 2783555 w 3049521"/>
              <a:gd name="connsiteY40" fmla="*/ 1869620 h 3325642"/>
              <a:gd name="connsiteX41" fmla="*/ 2675418 w 3049521"/>
              <a:gd name="connsiteY41" fmla="*/ 1788080 h 3325642"/>
              <a:gd name="connsiteX42" fmla="*/ 2625374 w 3049521"/>
              <a:gd name="connsiteY42" fmla="*/ 1619751 h 3325642"/>
              <a:gd name="connsiteX43" fmla="*/ 2471743 w 3049521"/>
              <a:gd name="connsiteY43" fmla="*/ 1096566 h 3325642"/>
              <a:gd name="connsiteX44" fmla="*/ 2457395 w 3049521"/>
              <a:gd name="connsiteY44" fmla="*/ 1085718 h 3325642"/>
              <a:gd name="connsiteX45" fmla="*/ 2365356 w 3049521"/>
              <a:gd name="connsiteY45" fmla="*/ 1086067 h 3325642"/>
              <a:gd name="connsiteX46" fmla="*/ 2706564 w 3049521"/>
              <a:gd name="connsiteY46" fmla="*/ 2519140 h 3325642"/>
              <a:gd name="connsiteX47" fmla="*/ 2397202 w 3049521"/>
              <a:gd name="connsiteY47" fmla="*/ 2519140 h 3325642"/>
              <a:gd name="connsiteX48" fmla="*/ 2397202 w 3049521"/>
              <a:gd name="connsiteY48" fmla="*/ 2533138 h 3325642"/>
              <a:gd name="connsiteX49" fmla="*/ 2397202 w 3049521"/>
              <a:gd name="connsiteY49" fmla="*/ 3193856 h 3325642"/>
              <a:gd name="connsiteX50" fmla="*/ 2285216 w 3049521"/>
              <a:gd name="connsiteY50" fmla="*/ 3324390 h 3325642"/>
              <a:gd name="connsiteX51" fmla="*/ 2173230 w 3049521"/>
              <a:gd name="connsiteY51" fmla="*/ 3281345 h 3325642"/>
              <a:gd name="connsiteX52" fmla="*/ 2141734 w 3049521"/>
              <a:gd name="connsiteY52" fmla="*/ 3193506 h 3325642"/>
              <a:gd name="connsiteX53" fmla="*/ 2142084 w 3049521"/>
              <a:gd name="connsiteY53" fmla="*/ 2535238 h 3325642"/>
              <a:gd name="connsiteX54" fmla="*/ 2142084 w 3049521"/>
              <a:gd name="connsiteY54" fmla="*/ 2520889 h 3325642"/>
              <a:gd name="connsiteX55" fmla="*/ 2011200 w 3049521"/>
              <a:gd name="connsiteY55" fmla="*/ 2520889 h 3325642"/>
              <a:gd name="connsiteX56" fmla="*/ 2011200 w 3049521"/>
              <a:gd name="connsiteY56" fmla="*/ 2534188 h 3325642"/>
              <a:gd name="connsiteX57" fmla="*/ 2011200 w 3049521"/>
              <a:gd name="connsiteY57" fmla="*/ 3190356 h 3325642"/>
              <a:gd name="connsiteX58" fmla="*/ 1956607 w 3049521"/>
              <a:gd name="connsiteY58" fmla="*/ 3301993 h 3325642"/>
              <a:gd name="connsiteX59" fmla="*/ 1805426 w 3049521"/>
              <a:gd name="connsiteY59" fmla="*/ 3299193 h 3325642"/>
              <a:gd name="connsiteX60" fmla="*/ 1755032 w 3049521"/>
              <a:gd name="connsiteY60" fmla="*/ 3190706 h 3325642"/>
              <a:gd name="connsiteX61" fmla="*/ 1755032 w 3049521"/>
              <a:gd name="connsiteY61" fmla="*/ 2534538 h 3325642"/>
              <a:gd name="connsiteX62" fmla="*/ 1755032 w 3049521"/>
              <a:gd name="connsiteY62" fmla="*/ 2519840 h 3325642"/>
              <a:gd name="connsiteX63" fmla="*/ 1445321 w 3049521"/>
              <a:gd name="connsiteY63" fmla="*/ 2519840 h 3325642"/>
              <a:gd name="connsiteX64" fmla="*/ 1786878 w 3049521"/>
              <a:gd name="connsiteY64" fmla="*/ 1086417 h 3325642"/>
              <a:gd name="connsiteX65" fmla="*/ 1690990 w 3049521"/>
              <a:gd name="connsiteY65" fmla="*/ 1086767 h 3325642"/>
              <a:gd name="connsiteX66" fmla="*/ 1683291 w 3049521"/>
              <a:gd name="connsiteY66" fmla="*/ 1094816 h 3325642"/>
              <a:gd name="connsiteX67" fmla="*/ 1603851 w 3049521"/>
              <a:gd name="connsiteY67" fmla="*/ 1279594 h 3325642"/>
              <a:gd name="connsiteX68" fmla="*/ 1410325 w 3049521"/>
              <a:gd name="connsiteY68" fmla="*/ 1731387 h 3325642"/>
              <a:gd name="connsiteX69" fmla="*/ 1405426 w 3049521"/>
              <a:gd name="connsiteY69" fmla="*/ 1757634 h 3325642"/>
              <a:gd name="connsiteX70" fmla="*/ 1387928 w 3049521"/>
              <a:gd name="connsiteY70" fmla="*/ 1833575 h 3325642"/>
              <a:gd name="connsiteX71" fmla="*/ 1239196 w 3049521"/>
              <a:gd name="connsiteY71" fmla="*/ 1875919 h 3325642"/>
              <a:gd name="connsiteX72" fmla="*/ 1175854 w 3049521"/>
              <a:gd name="connsiteY72" fmla="*/ 1766383 h 3325642"/>
              <a:gd name="connsiteX73" fmla="*/ 1175854 w 3049521"/>
              <a:gd name="connsiteY73" fmla="*/ 895691 h 3325642"/>
              <a:gd name="connsiteX74" fmla="*/ 1175854 w 3049521"/>
              <a:gd name="connsiteY74" fmla="*/ 880643 h 3325642"/>
              <a:gd name="connsiteX75" fmla="*/ 1112512 w 3049521"/>
              <a:gd name="connsiteY75" fmla="*/ 880643 h 3325642"/>
              <a:gd name="connsiteX76" fmla="*/ 1112512 w 3049521"/>
              <a:gd name="connsiteY76" fmla="*/ 892542 h 3325642"/>
              <a:gd name="connsiteX77" fmla="*/ 1112512 w 3049521"/>
              <a:gd name="connsiteY77" fmla="*/ 1520364 h 3325642"/>
              <a:gd name="connsiteX78" fmla="*/ 1114612 w 3049521"/>
              <a:gd name="connsiteY78" fmla="*/ 3141012 h 3325642"/>
              <a:gd name="connsiteX79" fmla="*/ 1029572 w 3049521"/>
              <a:gd name="connsiteY79" fmla="*/ 3278895 h 3325642"/>
              <a:gd name="connsiteX80" fmla="*/ 859843 w 3049521"/>
              <a:gd name="connsiteY80" fmla="*/ 3243200 h 3325642"/>
              <a:gd name="connsiteX81" fmla="*/ 822748 w 3049521"/>
              <a:gd name="connsiteY81" fmla="*/ 3139613 h 3325642"/>
              <a:gd name="connsiteX82" fmla="*/ 822748 w 3049521"/>
              <a:gd name="connsiteY82" fmla="*/ 1926313 h 3325642"/>
              <a:gd name="connsiteX83" fmla="*/ 822748 w 3049521"/>
              <a:gd name="connsiteY83" fmla="*/ 1911265 h 3325642"/>
              <a:gd name="connsiteX84" fmla="*/ 727910 w 3049521"/>
              <a:gd name="connsiteY84" fmla="*/ 1911265 h 3325642"/>
              <a:gd name="connsiteX85" fmla="*/ 727910 w 3049521"/>
              <a:gd name="connsiteY85" fmla="*/ 1925613 h 3325642"/>
              <a:gd name="connsiteX86" fmla="*/ 727910 w 3049521"/>
              <a:gd name="connsiteY86" fmla="*/ 3150811 h 3325642"/>
              <a:gd name="connsiteX87" fmla="*/ 594926 w 3049521"/>
              <a:gd name="connsiteY87" fmla="*/ 3292544 h 3325642"/>
              <a:gd name="connsiteX88" fmla="*/ 437096 w 3049521"/>
              <a:gd name="connsiteY88" fmla="*/ 3159910 h 3325642"/>
              <a:gd name="connsiteX89" fmla="*/ 437096 w 3049521"/>
              <a:gd name="connsiteY89" fmla="*/ 3150461 h 3325642"/>
              <a:gd name="connsiteX90" fmla="*/ 437096 w 3049521"/>
              <a:gd name="connsiteY90" fmla="*/ 1546610 h 3325642"/>
              <a:gd name="connsiteX91" fmla="*/ 438496 w 3049521"/>
              <a:gd name="connsiteY91" fmla="*/ 895691 h 3325642"/>
              <a:gd name="connsiteX92" fmla="*/ 438496 w 3049521"/>
              <a:gd name="connsiteY92" fmla="*/ 880293 h 3325642"/>
              <a:gd name="connsiteX93" fmla="*/ 375153 w 3049521"/>
              <a:gd name="connsiteY93" fmla="*/ 880293 h 3325642"/>
              <a:gd name="connsiteX94" fmla="*/ 375153 w 3049521"/>
              <a:gd name="connsiteY94" fmla="*/ 894991 h 3325642"/>
              <a:gd name="connsiteX95" fmla="*/ 375153 w 3049521"/>
              <a:gd name="connsiteY95" fmla="*/ 1768833 h 3325642"/>
              <a:gd name="connsiteX96" fmla="*/ 310761 w 3049521"/>
              <a:gd name="connsiteY96" fmla="*/ 1877669 h 3325642"/>
              <a:gd name="connsiteX97" fmla="*/ 181977 w 3049521"/>
              <a:gd name="connsiteY97" fmla="*/ 1858072 h 3325642"/>
              <a:gd name="connsiteX98" fmla="*/ 168329 w 3049521"/>
              <a:gd name="connsiteY98" fmla="*/ 1852822 h 3325642"/>
              <a:gd name="connsiteX99" fmla="*/ 110236 w 3049521"/>
              <a:gd name="connsiteY99" fmla="*/ 1852472 h 3325642"/>
              <a:gd name="connsiteX100" fmla="*/ 110236 w 3049521"/>
              <a:gd name="connsiteY100" fmla="*/ 1867520 h 3325642"/>
              <a:gd name="connsiteX101" fmla="*/ 110236 w 3049521"/>
              <a:gd name="connsiteY101" fmla="*/ 3240400 h 3325642"/>
              <a:gd name="connsiteX102" fmla="*/ 78390 w 3049521"/>
              <a:gd name="connsiteY102" fmla="*/ 3298843 h 3325642"/>
              <a:gd name="connsiteX103" fmla="*/ 0 w 3049521"/>
              <a:gd name="connsiteY103" fmla="*/ 3251949 h 3325642"/>
              <a:gd name="connsiteX104" fmla="*/ 0 w 3049521"/>
              <a:gd name="connsiteY104" fmla="*/ 3245650 h 3325642"/>
              <a:gd name="connsiteX105" fmla="*/ 0 w 3049521"/>
              <a:gd name="connsiteY105" fmla="*/ 1794730 h 3325642"/>
              <a:gd name="connsiteX106" fmla="*/ 47244 w 3049521"/>
              <a:gd name="connsiteY106" fmla="*/ 1736987 h 3325642"/>
              <a:gd name="connsiteX107" fmla="*/ 72091 w 3049521"/>
              <a:gd name="connsiteY107" fmla="*/ 1734187 h 3325642"/>
              <a:gd name="connsiteX108" fmla="*/ 145582 w 3049521"/>
              <a:gd name="connsiteY108" fmla="*/ 1734187 h 3325642"/>
              <a:gd name="connsiteX109" fmla="*/ 145932 w 3049521"/>
              <a:gd name="connsiteY109" fmla="*/ 1721939 h 3325642"/>
              <a:gd name="connsiteX110" fmla="*/ 145932 w 3049521"/>
              <a:gd name="connsiteY110" fmla="*/ 890442 h 3325642"/>
              <a:gd name="connsiteX111" fmla="*/ 144882 w 3049521"/>
              <a:gd name="connsiteY111" fmla="*/ 659470 h 3325642"/>
              <a:gd name="connsiteX112" fmla="*/ 191426 w 3049521"/>
              <a:gd name="connsiteY112" fmla="*/ 561483 h 3325642"/>
              <a:gd name="connsiteX113" fmla="*/ 334908 w 3049521"/>
              <a:gd name="connsiteY113" fmla="*/ 483092 h 3325642"/>
              <a:gd name="connsiteX114" fmla="*/ 558881 w 3049521"/>
              <a:gd name="connsiteY114" fmla="*/ 430949 h 3325642"/>
              <a:gd name="connsiteX115" fmla="*/ 2051794 w 3049521"/>
              <a:gd name="connsiteY115" fmla="*/ 125716 h 3325642"/>
              <a:gd name="connsiteX116" fmla="*/ 2215574 w 3049521"/>
              <a:gd name="connsiteY116" fmla="*/ 252750 h 3325642"/>
              <a:gd name="connsiteX117" fmla="*/ 2221874 w 3049521"/>
              <a:gd name="connsiteY117" fmla="*/ 262899 h 3325642"/>
              <a:gd name="connsiteX118" fmla="*/ 2310762 w 3049521"/>
              <a:gd name="connsiteY118" fmla="*/ 467974 h 3325642"/>
              <a:gd name="connsiteX119" fmla="*/ 2102188 w 3049521"/>
              <a:gd name="connsiteY119" fmla="*/ 698945 h 3325642"/>
              <a:gd name="connsiteX120" fmla="*/ 2063343 w 3049521"/>
              <a:gd name="connsiteY120" fmla="*/ 702094 h 3325642"/>
              <a:gd name="connsiteX121" fmla="*/ 1816974 w 3049521"/>
              <a:gd name="connsiteY121" fmla="*/ 479172 h 3325642"/>
              <a:gd name="connsiteX122" fmla="*/ 1902013 w 3049521"/>
              <a:gd name="connsiteY122" fmla="*/ 266049 h 3325642"/>
              <a:gd name="connsiteX123" fmla="*/ 1912162 w 3049521"/>
              <a:gd name="connsiteY123" fmla="*/ 248901 h 3325642"/>
              <a:gd name="connsiteX124" fmla="*/ 2051794 w 3049521"/>
              <a:gd name="connsiteY124" fmla="*/ 125716 h 3325642"/>
              <a:gd name="connsiteX125" fmla="*/ 782853 w 3049521"/>
              <a:gd name="connsiteY125" fmla="*/ 81 h 3325642"/>
              <a:gd name="connsiteX126" fmla="*/ 1023623 w 3049521"/>
              <a:gd name="connsiteY126" fmla="*/ 254850 h 3325642"/>
              <a:gd name="connsiteX127" fmla="*/ 776203 w 3049521"/>
              <a:gd name="connsiteY127" fmla="*/ 495620 h 3325642"/>
              <a:gd name="connsiteX128" fmla="*/ 528084 w 3049521"/>
              <a:gd name="connsiteY128" fmla="*/ 248201 h 3325642"/>
              <a:gd name="connsiteX129" fmla="*/ 782853 w 3049521"/>
              <a:gd name="connsiteY129" fmla="*/ 81 h 33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3049521" h="3325642">
                <a:moveTo>
                  <a:pt x="558881" y="430949"/>
                </a:moveTo>
                <a:cubicBezTo>
                  <a:pt x="565530" y="429899"/>
                  <a:pt x="569729" y="431299"/>
                  <a:pt x="574279" y="436548"/>
                </a:cubicBezTo>
                <a:cubicBezTo>
                  <a:pt x="630622" y="500590"/>
                  <a:pt x="702013" y="531736"/>
                  <a:pt x="787052" y="528937"/>
                </a:cubicBezTo>
                <a:cubicBezTo>
                  <a:pt x="850394" y="526837"/>
                  <a:pt x="906037" y="504090"/>
                  <a:pt x="953282" y="461745"/>
                </a:cubicBezTo>
                <a:cubicBezTo>
                  <a:pt x="962730" y="453346"/>
                  <a:pt x="970779" y="443547"/>
                  <a:pt x="979878" y="435148"/>
                </a:cubicBezTo>
                <a:cubicBezTo>
                  <a:pt x="982328" y="433049"/>
                  <a:pt x="986527" y="430599"/>
                  <a:pt x="989327" y="431299"/>
                </a:cubicBezTo>
                <a:cubicBezTo>
                  <a:pt x="1082416" y="443547"/>
                  <a:pt x="1173754" y="463495"/>
                  <a:pt x="1260544" y="500940"/>
                </a:cubicBezTo>
                <a:cubicBezTo>
                  <a:pt x="1302888" y="519138"/>
                  <a:pt x="1343133" y="541885"/>
                  <a:pt x="1374629" y="576531"/>
                </a:cubicBezTo>
                <a:cubicBezTo>
                  <a:pt x="1394227" y="597878"/>
                  <a:pt x="1406125" y="622025"/>
                  <a:pt x="1405776" y="652471"/>
                </a:cubicBezTo>
                <a:cubicBezTo>
                  <a:pt x="1405076" y="724212"/>
                  <a:pt x="1405776" y="795953"/>
                  <a:pt x="1405426" y="867695"/>
                </a:cubicBezTo>
                <a:cubicBezTo>
                  <a:pt x="1405426" y="960783"/>
                  <a:pt x="1405076" y="1054222"/>
                  <a:pt x="1404726" y="1147310"/>
                </a:cubicBezTo>
                <a:cubicBezTo>
                  <a:pt x="1404726" y="1151509"/>
                  <a:pt x="1404726" y="1155709"/>
                  <a:pt x="1404726" y="1162708"/>
                </a:cubicBezTo>
                <a:cubicBezTo>
                  <a:pt x="1407175" y="1158159"/>
                  <a:pt x="1408575" y="1156059"/>
                  <a:pt x="1409625" y="1153609"/>
                </a:cubicBezTo>
                <a:cubicBezTo>
                  <a:pt x="1454069" y="1050022"/>
                  <a:pt x="1498514" y="946785"/>
                  <a:pt x="1542608" y="843198"/>
                </a:cubicBezTo>
                <a:cubicBezTo>
                  <a:pt x="1554507" y="815201"/>
                  <a:pt x="1572705" y="793154"/>
                  <a:pt x="1600351" y="778456"/>
                </a:cubicBezTo>
                <a:cubicBezTo>
                  <a:pt x="1609450" y="773556"/>
                  <a:pt x="1616099" y="764107"/>
                  <a:pt x="1624148" y="756408"/>
                </a:cubicBezTo>
                <a:cubicBezTo>
                  <a:pt x="1646896" y="734711"/>
                  <a:pt x="1673492" y="718263"/>
                  <a:pt x="1701489" y="703915"/>
                </a:cubicBezTo>
                <a:cubicBezTo>
                  <a:pt x="1748383" y="679768"/>
                  <a:pt x="1798077" y="664370"/>
                  <a:pt x="1848820" y="651071"/>
                </a:cubicBezTo>
                <a:cubicBezTo>
                  <a:pt x="1859669" y="648272"/>
                  <a:pt x="1867018" y="649672"/>
                  <a:pt x="1875417" y="658071"/>
                </a:cubicBezTo>
                <a:cubicBezTo>
                  <a:pt x="1921261" y="703565"/>
                  <a:pt x="1976555" y="729462"/>
                  <a:pt x="2040947" y="734361"/>
                </a:cubicBezTo>
                <a:cubicBezTo>
                  <a:pt x="2117237" y="740310"/>
                  <a:pt x="2184079" y="717563"/>
                  <a:pt x="2241472" y="666470"/>
                </a:cubicBezTo>
                <a:cubicBezTo>
                  <a:pt x="2249171" y="659470"/>
                  <a:pt x="2257220" y="652471"/>
                  <a:pt x="2263519" y="644072"/>
                </a:cubicBezTo>
                <a:cubicBezTo>
                  <a:pt x="2269118" y="636723"/>
                  <a:pt x="2275418" y="636023"/>
                  <a:pt x="2283467" y="637423"/>
                </a:cubicBezTo>
                <a:cubicBezTo>
                  <a:pt x="2370256" y="652121"/>
                  <a:pt x="2454245" y="674519"/>
                  <a:pt x="2530536" y="720363"/>
                </a:cubicBezTo>
                <a:cubicBezTo>
                  <a:pt x="2566581" y="742060"/>
                  <a:pt x="2599827" y="767607"/>
                  <a:pt x="2617325" y="806802"/>
                </a:cubicBezTo>
                <a:cubicBezTo>
                  <a:pt x="2631323" y="838298"/>
                  <a:pt x="2641822" y="871544"/>
                  <a:pt x="2651971" y="904790"/>
                </a:cubicBezTo>
                <a:cubicBezTo>
                  <a:pt x="2709014" y="1097266"/>
                  <a:pt x="2765707" y="1289742"/>
                  <a:pt x="2822400" y="1482218"/>
                </a:cubicBezTo>
                <a:cubicBezTo>
                  <a:pt x="2843047" y="1552210"/>
                  <a:pt x="2863694" y="1622201"/>
                  <a:pt x="2883992" y="1692192"/>
                </a:cubicBezTo>
                <a:cubicBezTo>
                  <a:pt x="2886092" y="1699191"/>
                  <a:pt x="2888891" y="1701641"/>
                  <a:pt x="2896240" y="1701291"/>
                </a:cubicBezTo>
                <a:cubicBezTo>
                  <a:pt x="2927037" y="1700941"/>
                  <a:pt x="2958183" y="1700941"/>
                  <a:pt x="2988979" y="1700941"/>
                </a:cubicBezTo>
                <a:cubicBezTo>
                  <a:pt x="3026774" y="1700941"/>
                  <a:pt x="3049521" y="1723688"/>
                  <a:pt x="3049521" y="1761134"/>
                </a:cubicBezTo>
                <a:cubicBezTo>
                  <a:pt x="3049521" y="2162534"/>
                  <a:pt x="3049521" y="2563934"/>
                  <a:pt x="3049521" y="2964984"/>
                </a:cubicBezTo>
                <a:cubicBezTo>
                  <a:pt x="3049521" y="3059123"/>
                  <a:pt x="3049521" y="3153611"/>
                  <a:pt x="3049521" y="3247749"/>
                </a:cubicBezTo>
                <a:cubicBezTo>
                  <a:pt x="3049521" y="3275046"/>
                  <a:pt x="3032374" y="3296743"/>
                  <a:pt x="3006477" y="3303042"/>
                </a:cubicBezTo>
                <a:cubicBezTo>
                  <a:pt x="2982680" y="3308642"/>
                  <a:pt x="2957133" y="3297443"/>
                  <a:pt x="2945934" y="3273996"/>
                </a:cubicBezTo>
                <a:cubicBezTo>
                  <a:pt x="2941735" y="3264897"/>
                  <a:pt x="2939635" y="3253699"/>
                  <a:pt x="2939635" y="3243550"/>
                </a:cubicBezTo>
                <a:cubicBezTo>
                  <a:pt x="2939635" y="2771108"/>
                  <a:pt x="2939635" y="2299367"/>
                  <a:pt x="2939635" y="1827275"/>
                </a:cubicBezTo>
                <a:cubicBezTo>
                  <a:pt x="2939635" y="1822376"/>
                  <a:pt x="2939635" y="1817477"/>
                  <a:pt x="2939635" y="1810828"/>
                </a:cubicBezTo>
                <a:cubicBezTo>
                  <a:pt x="2921787" y="1810828"/>
                  <a:pt x="2904290" y="1810478"/>
                  <a:pt x="2886792" y="1811178"/>
                </a:cubicBezTo>
                <a:cubicBezTo>
                  <a:pt x="2883992" y="1811178"/>
                  <a:pt x="2880842" y="1815377"/>
                  <a:pt x="2878743" y="1818527"/>
                </a:cubicBezTo>
                <a:cubicBezTo>
                  <a:pt x="2855296" y="1851423"/>
                  <a:pt x="2824149" y="1869270"/>
                  <a:pt x="2783555" y="1869620"/>
                </a:cubicBezTo>
                <a:cubicBezTo>
                  <a:pt x="2733861" y="1869970"/>
                  <a:pt x="2691516" y="1838824"/>
                  <a:pt x="2675418" y="1788080"/>
                </a:cubicBezTo>
                <a:cubicBezTo>
                  <a:pt x="2657570" y="1732437"/>
                  <a:pt x="2641822" y="1675744"/>
                  <a:pt x="2625374" y="1619751"/>
                </a:cubicBezTo>
                <a:cubicBezTo>
                  <a:pt x="2573930" y="1445473"/>
                  <a:pt x="2522487" y="1271195"/>
                  <a:pt x="2471743" y="1096566"/>
                </a:cubicBezTo>
                <a:cubicBezTo>
                  <a:pt x="2469293" y="1088517"/>
                  <a:pt x="2466144" y="1085718"/>
                  <a:pt x="2457395" y="1085718"/>
                </a:cubicBezTo>
                <a:cubicBezTo>
                  <a:pt x="2427299" y="1086417"/>
                  <a:pt x="2396853" y="1086067"/>
                  <a:pt x="2365356" y="1086067"/>
                </a:cubicBezTo>
                <a:cubicBezTo>
                  <a:pt x="2479092" y="1564108"/>
                  <a:pt x="2592828" y="2041099"/>
                  <a:pt x="2706564" y="2519140"/>
                </a:cubicBezTo>
                <a:cubicBezTo>
                  <a:pt x="2603327" y="2519140"/>
                  <a:pt x="2501140" y="2519140"/>
                  <a:pt x="2397202" y="2519140"/>
                </a:cubicBezTo>
                <a:cubicBezTo>
                  <a:pt x="2397202" y="2524389"/>
                  <a:pt x="2397202" y="2528938"/>
                  <a:pt x="2397202" y="2533138"/>
                </a:cubicBezTo>
                <a:cubicBezTo>
                  <a:pt x="2397202" y="2753261"/>
                  <a:pt x="2397202" y="2973383"/>
                  <a:pt x="2397202" y="3193856"/>
                </a:cubicBezTo>
                <a:cubicBezTo>
                  <a:pt x="2397202" y="3261398"/>
                  <a:pt x="2351708" y="3315291"/>
                  <a:pt x="2285216" y="3324390"/>
                </a:cubicBezTo>
                <a:cubicBezTo>
                  <a:pt x="2240772" y="3330339"/>
                  <a:pt x="2202977" y="3314941"/>
                  <a:pt x="2173230" y="3281345"/>
                </a:cubicBezTo>
                <a:cubicBezTo>
                  <a:pt x="2151183" y="3256148"/>
                  <a:pt x="2141734" y="3227102"/>
                  <a:pt x="2141734" y="3193506"/>
                </a:cubicBezTo>
                <a:cubicBezTo>
                  <a:pt x="2142084" y="2974083"/>
                  <a:pt x="2142084" y="2754660"/>
                  <a:pt x="2142084" y="2535238"/>
                </a:cubicBezTo>
                <a:cubicBezTo>
                  <a:pt x="2142084" y="2530688"/>
                  <a:pt x="2142084" y="2526139"/>
                  <a:pt x="2142084" y="2520889"/>
                </a:cubicBezTo>
                <a:cubicBezTo>
                  <a:pt x="2098690" y="2520889"/>
                  <a:pt x="2055645" y="2520889"/>
                  <a:pt x="2011200" y="2520889"/>
                </a:cubicBezTo>
                <a:cubicBezTo>
                  <a:pt x="2011200" y="2525439"/>
                  <a:pt x="2011200" y="2529988"/>
                  <a:pt x="2011200" y="2534188"/>
                </a:cubicBezTo>
                <a:cubicBezTo>
                  <a:pt x="2011200" y="2752911"/>
                  <a:pt x="2011200" y="2971633"/>
                  <a:pt x="2011200" y="3190356"/>
                </a:cubicBezTo>
                <a:cubicBezTo>
                  <a:pt x="2011200" y="3236551"/>
                  <a:pt x="1994052" y="3273996"/>
                  <a:pt x="1956607" y="3301993"/>
                </a:cubicBezTo>
                <a:cubicBezTo>
                  <a:pt x="1914262" y="3334189"/>
                  <a:pt x="1846371" y="3332789"/>
                  <a:pt x="1805426" y="3299193"/>
                </a:cubicBezTo>
                <a:cubicBezTo>
                  <a:pt x="1771130" y="3270846"/>
                  <a:pt x="1755032" y="3235151"/>
                  <a:pt x="1755032" y="3190706"/>
                </a:cubicBezTo>
                <a:cubicBezTo>
                  <a:pt x="1755032" y="2971984"/>
                  <a:pt x="1755032" y="2753261"/>
                  <a:pt x="1755032" y="2534538"/>
                </a:cubicBezTo>
                <a:cubicBezTo>
                  <a:pt x="1755032" y="2529988"/>
                  <a:pt x="1755032" y="2525439"/>
                  <a:pt x="1755032" y="2519840"/>
                </a:cubicBezTo>
                <a:cubicBezTo>
                  <a:pt x="1651445" y="2519840"/>
                  <a:pt x="1548908" y="2519840"/>
                  <a:pt x="1445321" y="2519840"/>
                </a:cubicBezTo>
                <a:cubicBezTo>
                  <a:pt x="1559406" y="2041449"/>
                  <a:pt x="1672792" y="1564458"/>
                  <a:pt x="1786878" y="1086417"/>
                </a:cubicBezTo>
                <a:cubicBezTo>
                  <a:pt x="1754332" y="1086417"/>
                  <a:pt x="1722486" y="1086067"/>
                  <a:pt x="1690990" y="1086767"/>
                </a:cubicBezTo>
                <a:cubicBezTo>
                  <a:pt x="1688190" y="1086767"/>
                  <a:pt x="1684691" y="1091667"/>
                  <a:pt x="1683291" y="1094816"/>
                </a:cubicBezTo>
                <a:cubicBezTo>
                  <a:pt x="1656694" y="1156409"/>
                  <a:pt x="1630448" y="1218001"/>
                  <a:pt x="1603851" y="1279594"/>
                </a:cubicBezTo>
                <a:cubicBezTo>
                  <a:pt x="1539109" y="1430075"/>
                  <a:pt x="1474717" y="1580556"/>
                  <a:pt x="1410325" y="1731387"/>
                </a:cubicBezTo>
                <a:cubicBezTo>
                  <a:pt x="1406825" y="1739436"/>
                  <a:pt x="1405426" y="1748885"/>
                  <a:pt x="1405426" y="1757634"/>
                </a:cubicBezTo>
                <a:cubicBezTo>
                  <a:pt x="1405426" y="1784231"/>
                  <a:pt x="1402276" y="1810128"/>
                  <a:pt x="1387928" y="1833575"/>
                </a:cubicBezTo>
                <a:cubicBezTo>
                  <a:pt x="1358531" y="1881519"/>
                  <a:pt x="1295189" y="1905666"/>
                  <a:pt x="1239196" y="1875919"/>
                </a:cubicBezTo>
                <a:cubicBezTo>
                  <a:pt x="1195452" y="1852822"/>
                  <a:pt x="1176204" y="1814677"/>
                  <a:pt x="1175854" y="1766383"/>
                </a:cubicBezTo>
                <a:cubicBezTo>
                  <a:pt x="1175504" y="1476269"/>
                  <a:pt x="1175854" y="1186155"/>
                  <a:pt x="1175854" y="895691"/>
                </a:cubicBezTo>
                <a:cubicBezTo>
                  <a:pt x="1175854" y="890792"/>
                  <a:pt x="1175854" y="885892"/>
                  <a:pt x="1175854" y="880643"/>
                </a:cubicBezTo>
                <a:cubicBezTo>
                  <a:pt x="1154507" y="880643"/>
                  <a:pt x="1134209" y="880643"/>
                  <a:pt x="1112512" y="880643"/>
                </a:cubicBezTo>
                <a:cubicBezTo>
                  <a:pt x="1112512" y="884842"/>
                  <a:pt x="1112512" y="888692"/>
                  <a:pt x="1112512" y="892542"/>
                </a:cubicBezTo>
                <a:cubicBezTo>
                  <a:pt x="1112512" y="1101816"/>
                  <a:pt x="1112162" y="1311090"/>
                  <a:pt x="1112512" y="1520364"/>
                </a:cubicBezTo>
                <a:cubicBezTo>
                  <a:pt x="1113212" y="2060697"/>
                  <a:pt x="1113912" y="2600679"/>
                  <a:pt x="1114612" y="3141012"/>
                </a:cubicBezTo>
                <a:cubicBezTo>
                  <a:pt x="1114612" y="3204355"/>
                  <a:pt x="1085565" y="3250549"/>
                  <a:pt x="1029572" y="3278895"/>
                </a:cubicBezTo>
                <a:cubicBezTo>
                  <a:pt x="973929" y="3307242"/>
                  <a:pt x="900438" y="3290444"/>
                  <a:pt x="859843" y="3243200"/>
                </a:cubicBezTo>
                <a:cubicBezTo>
                  <a:pt x="833946" y="3213103"/>
                  <a:pt x="822748" y="3178808"/>
                  <a:pt x="822748" y="3139613"/>
                </a:cubicBezTo>
                <a:cubicBezTo>
                  <a:pt x="822748" y="2735063"/>
                  <a:pt x="822748" y="2330513"/>
                  <a:pt x="822748" y="1926313"/>
                </a:cubicBezTo>
                <a:cubicBezTo>
                  <a:pt x="822748" y="1921414"/>
                  <a:pt x="822748" y="1916514"/>
                  <a:pt x="822748" y="1911265"/>
                </a:cubicBezTo>
                <a:cubicBezTo>
                  <a:pt x="790902" y="1911265"/>
                  <a:pt x="760106" y="1911265"/>
                  <a:pt x="727910" y="1911265"/>
                </a:cubicBezTo>
                <a:cubicBezTo>
                  <a:pt x="727910" y="1916164"/>
                  <a:pt x="727910" y="1921064"/>
                  <a:pt x="727910" y="1925613"/>
                </a:cubicBezTo>
                <a:cubicBezTo>
                  <a:pt x="727910" y="2334013"/>
                  <a:pt x="727910" y="2742412"/>
                  <a:pt x="727910" y="3150811"/>
                </a:cubicBezTo>
                <a:cubicBezTo>
                  <a:pt x="727910" y="3222552"/>
                  <a:pt x="666317" y="3286594"/>
                  <a:pt x="594926" y="3292544"/>
                </a:cubicBezTo>
                <a:cubicBezTo>
                  <a:pt x="516536" y="3298843"/>
                  <a:pt x="444795" y="3239700"/>
                  <a:pt x="437096" y="3159910"/>
                </a:cubicBezTo>
                <a:cubicBezTo>
                  <a:pt x="436746" y="3156761"/>
                  <a:pt x="437096" y="3153611"/>
                  <a:pt x="437096" y="3150461"/>
                </a:cubicBezTo>
                <a:cubicBezTo>
                  <a:pt x="437096" y="2615728"/>
                  <a:pt x="437096" y="2081344"/>
                  <a:pt x="437096" y="1546610"/>
                </a:cubicBezTo>
                <a:cubicBezTo>
                  <a:pt x="437096" y="1329637"/>
                  <a:pt x="437796" y="1112664"/>
                  <a:pt x="438496" y="895691"/>
                </a:cubicBezTo>
                <a:cubicBezTo>
                  <a:pt x="438496" y="890442"/>
                  <a:pt x="438496" y="885892"/>
                  <a:pt x="438496" y="880293"/>
                </a:cubicBezTo>
                <a:cubicBezTo>
                  <a:pt x="416798" y="880293"/>
                  <a:pt x="396851" y="880293"/>
                  <a:pt x="375153" y="880293"/>
                </a:cubicBezTo>
                <a:cubicBezTo>
                  <a:pt x="375153" y="885542"/>
                  <a:pt x="375153" y="890092"/>
                  <a:pt x="375153" y="894991"/>
                </a:cubicBezTo>
                <a:cubicBezTo>
                  <a:pt x="375153" y="1186155"/>
                  <a:pt x="375153" y="1477319"/>
                  <a:pt x="375153" y="1768833"/>
                </a:cubicBezTo>
                <a:cubicBezTo>
                  <a:pt x="375153" y="1817477"/>
                  <a:pt x="354856" y="1854922"/>
                  <a:pt x="310761" y="1877669"/>
                </a:cubicBezTo>
                <a:cubicBezTo>
                  <a:pt x="268767" y="1899367"/>
                  <a:pt x="221872" y="1892017"/>
                  <a:pt x="181977" y="1858072"/>
                </a:cubicBezTo>
                <a:cubicBezTo>
                  <a:pt x="178478" y="1854922"/>
                  <a:pt x="172879" y="1852822"/>
                  <a:pt x="168329" y="1852822"/>
                </a:cubicBezTo>
                <a:cubicBezTo>
                  <a:pt x="149431" y="1852122"/>
                  <a:pt x="130534" y="1852472"/>
                  <a:pt x="110236" y="1852472"/>
                </a:cubicBezTo>
                <a:cubicBezTo>
                  <a:pt x="110236" y="1858072"/>
                  <a:pt x="110236" y="1862971"/>
                  <a:pt x="110236" y="1867520"/>
                </a:cubicBezTo>
                <a:cubicBezTo>
                  <a:pt x="110236" y="2325264"/>
                  <a:pt x="110236" y="2782657"/>
                  <a:pt x="110236" y="3240400"/>
                </a:cubicBezTo>
                <a:cubicBezTo>
                  <a:pt x="110236" y="3265947"/>
                  <a:pt x="102187" y="3286594"/>
                  <a:pt x="78390" y="3298843"/>
                </a:cubicBezTo>
                <a:cubicBezTo>
                  <a:pt x="44095" y="3316691"/>
                  <a:pt x="700" y="3290444"/>
                  <a:pt x="0" y="3251949"/>
                </a:cubicBezTo>
                <a:cubicBezTo>
                  <a:pt x="0" y="3249849"/>
                  <a:pt x="0" y="3247749"/>
                  <a:pt x="0" y="3245650"/>
                </a:cubicBezTo>
                <a:cubicBezTo>
                  <a:pt x="0" y="2762010"/>
                  <a:pt x="0" y="2278370"/>
                  <a:pt x="0" y="1794730"/>
                </a:cubicBezTo>
                <a:cubicBezTo>
                  <a:pt x="0" y="1763583"/>
                  <a:pt x="16448" y="1742936"/>
                  <a:pt x="47244" y="1736987"/>
                </a:cubicBezTo>
                <a:cubicBezTo>
                  <a:pt x="55293" y="1735237"/>
                  <a:pt x="63692" y="1734537"/>
                  <a:pt x="72091" y="1734187"/>
                </a:cubicBezTo>
                <a:cubicBezTo>
                  <a:pt x="96238" y="1733837"/>
                  <a:pt x="120385" y="1734187"/>
                  <a:pt x="145582" y="1734187"/>
                </a:cubicBezTo>
                <a:cubicBezTo>
                  <a:pt x="145932" y="1729638"/>
                  <a:pt x="145932" y="1725788"/>
                  <a:pt x="145932" y="1721939"/>
                </a:cubicBezTo>
                <a:cubicBezTo>
                  <a:pt x="145932" y="1444773"/>
                  <a:pt x="145932" y="1167607"/>
                  <a:pt x="145932" y="890442"/>
                </a:cubicBezTo>
                <a:cubicBezTo>
                  <a:pt x="145932" y="813451"/>
                  <a:pt x="146282" y="736461"/>
                  <a:pt x="144882" y="659470"/>
                </a:cubicBezTo>
                <a:cubicBezTo>
                  <a:pt x="144182" y="618176"/>
                  <a:pt x="162030" y="587379"/>
                  <a:pt x="191426" y="561483"/>
                </a:cubicBezTo>
                <a:cubicBezTo>
                  <a:pt x="233071" y="524387"/>
                  <a:pt x="282765" y="501640"/>
                  <a:pt x="334908" y="483092"/>
                </a:cubicBezTo>
                <a:cubicBezTo>
                  <a:pt x="407699" y="457196"/>
                  <a:pt x="482590" y="441448"/>
                  <a:pt x="558881" y="430949"/>
                </a:cubicBezTo>
                <a:close/>
                <a:moveTo>
                  <a:pt x="2051794" y="125716"/>
                </a:moveTo>
                <a:cubicBezTo>
                  <a:pt x="2131235" y="119767"/>
                  <a:pt x="2201226" y="175060"/>
                  <a:pt x="2215574" y="252750"/>
                </a:cubicBezTo>
                <a:cubicBezTo>
                  <a:pt x="2216274" y="256250"/>
                  <a:pt x="2218724" y="260449"/>
                  <a:pt x="2221874" y="262899"/>
                </a:cubicBezTo>
                <a:cubicBezTo>
                  <a:pt x="2284166" y="317142"/>
                  <a:pt x="2314962" y="385384"/>
                  <a:pt x="2310762" y="467974"/>
                </a:cubicBezTo>
                <a:cubicBezTo>
                  <a:pt x="2304813" y="587309"/>
                  <a:pt x="2215224" y="681797"/>
                  <a:pt x="2102188" y="698945"/>
                </a:cubicBezTo>
                <a:cubicBezTo>
                  <a:pt x="2089240" y="700345"/>
                  <a:pt x="2076291" y="701045"/>
                  <a:pt x="2063343" y="702094"/>
                </a:cubicBezTo>
                <a:cubicBezTo>
                  <a:pt x="1938059" y="703844"/>
                  <a:pt x="1828172" y="604807"/>
                  <a:pt x="1816974" y="479172"/>
                </a:cubicBezTo>
                <a:cubicBezTo>
                  <a:pt x="1809275" y="393783"/>
                  <a:pt x="1837971" y="322742"/>
                  <a:pt x="1902013" y="266049"/>
                </a:cubicBezTo>
                <a:cubicBezTo>
                  <a:pt x="1907612" y="261149"/>
                  <a:pt x="1910762" y="256250"/>
                  <a:pt x="1912162" y="248901"/>
                </a:cubicBezTo>
                <a:cubicBezTo>
                  <a:pt x="1924060" y="182409"/>
                  <a:pt x="1984253" y="130615"/>
                  <a:pt x="2051794" y="125716"/>
                </a:cubicBezTo>
                <a:close/>
                <a:moveTo>
                  <a:pt x="782853" y="81"/>
                </a:moveTo>
                <a:cubicBezTo>
                  <a:pt x="915836" y="3581"/>
                  <a:pt x="1027122" y="113467"/>
                  <a:pt x="1023623" y="254850"/>
                </a:cubicBezTo>
                <a:cubicBezTo>
                  <a:pt x="1020123" y="388533"/>
                  <a:pt x="910237" y="495970"/>
                  <a:pt x="776203" y="495620"/>
                </a:cubicBezTo>
                <a:cubicBezTo>
                  <a:pt x="646719" y="497020"/>
                  <a:pt x="528434" y="394132"/>
                  <a:pt x="528084" y="248201"/>
                </a:cubicBezTo>
                <a:cubicBezTo>
                  <a:pt x="527384" y="106468"/>
                  <a:pt x="643570" y="-3418"/>
                  <a:pt x="782853" y="81"/>
                </a:cubicBezTo>
                <a:close/>
              </a:path>
            </a:pathLst>
          </a:custGeom>
          <a:solidFill>
            <a:schemeClr val="accent2"/>
          </a:solidFill>
          <a:ln w="349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7E08BA80-53AF-43AA-83C1-5225CB4EDB21}"/>
              </a:ext>
            </a:extLst>
          </p:cNvPr>
          <p:cNvGrpSpPr/>
          <p:nvPr/>
        </p:nvGrpSpPr>
        <p:grpSpPr>
          <a:xfrm>
            <a:off x="4165176" y="1245458"/>
            <a:ext cx="3437744" cy="3509933"/>
            <a:chOff x="4241631" y="2018644"/>
            <a:chExt cx="3708741" cy="3786621"/>
          </a:xfrm>
        </p:grpSpPr>
        <p:sp>
          <p:nvSpPr>
            <p:cNvPr id="61" name="Freeform 18">
              <a:extLst>
                <a:ext uri="{FF2B5EF4-FFF2-40B4-BE49-F238E27FC236}">
                  <a16:creationId xmlns:a16="http://schemas.microsoft.com/office/drawing/2014/main" id="{0C907B65-71BE-403C-A436-2D899C441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661" y="2122391"/>
              <a:ext cx="1729711" cy="721391"/>
            </a:xfrm>
            <a:custGeom>
              <a:avLst/>
              <a:gdLst>
                <a:gd name="T0" fmla="*/ 548 w 1489"/>
                <a:gd name="T1" fmla="*/ 1 h 621"/>
                <a:gd name="T2" fmla="*/ 640 w 1489"/>
                <a:gd name="T3" fmla="*/ 16 h 621"/>
                <a:gd name="T4" fmla="*/ 722 w 1489"/>
                <a:gd name="T5" fmla="*/ 51 h 621"/>
                <a:gd name="T6" fmla="*/ 786 w 1489"/>
                <a:gd name="T7" fmla="*/ 80 h 621"/>
                <a:gd name="T8" fmla="*/ 842 w 1489"/>
                <a:gd name="T9" fmla="*/ 101 h 621"/>
                <a:gd name="T10" fmla="*/ 900 w 1489"/>
                <a:gd name="T11" fmla="*/ 123 h 621"/>
                <a:gd name="T12" fmla="*/ 973 w 1489"/>
                <a:gd name="T13" fmla="*/ 151 h 621"/>
                <a:gd name="T14" fmla="*/ 1064 w 1489"/>
                <a:gd name="T15" fmla="*/ 180 h 621"/>
                <a:gd name="T16" fmla="*/ 1171 w 1489"/>
                <a:gd name="T17" fmla="*/ 192 h 621"/>
                <a:gd name="T18" fmla="*/ 1286 w 1489"/>
                <a:gd name="T19" fmla="*/ 192 h 621"/>
                <a:gd name="T20" fmla="*/ 1389 w 1489"/>
                <a:gd name="T21" fmla="*/ 181 h 621"/>
                <a:gd name="T22" fmla="*/ 1464 w 1489"/>
                <a:gd name="T23" fmla="*/ 167 h 621"/>
                <a:gd name="T24" fmla="*/ 1486 w 1489"/>
                <a:gd name="T25" fmla="*/ 174 h 621"/>
                <a:gd name="T26" fmla="*/ 1489 w 1489"/>
                <a:gd name="T27" fmla="*/ 192 h 621"/>
                <a:gd name="T28" fmla="*/ 1469 w 1489"/>
                <a:gd name="T29" fmla="*/ 227 h 621"/>
                <a:gd name="T30" fmla="*/ 1433 w 1489"/>
                <a:gd name="T31" fmla="*/ 272 h 621"/>
                <a:gd name="T32" fmla="*/ 1377 w 1489"/>
                <a:gd name="T33" fmla="*/ 311 h 621"/>
                <a:gd name="T34" fmla="*/ 1293 w 1489"/>
                <a:gd name="T35" fmla="*/ 341 h 621"/>
                <a:gd name="T36" fmla="*/ 1177 w 1489"/>
                <a:gd name="T37" fmla="*/ 360 h 621"/>
                <a:gd name="T38" fmla="*/ 1171 w 1489"/>
                <a:gd name="T39" fmla="*/ 387 h 621"/>
                <a:gd name="T40" fmla="*/ 1155 w 1489"/>
                <a:gd name="T41" fmla="*/ 409 h 621"/>
                <a:gd name="T42" fmla="*/ 1122 w 1489"/>
                <a:gd name="T43" fmla="*/ 423 h 621"/>
                <a:gd name="T44" fmla="*/ 1069 w 1489"/>
                <a:gd name="T45" fmla="*/ 429 h 621"/>
                <a:gd name="T46" fmla="*/ 993 w 1489"/>
                <a:gd name="T47" fmla="*/ 418 h 621"/>
                <a:gd name="T48" fmla="*/ 944 w 1489"/>
                <a:gd name="T49" fmla="*/ 414 h 621"/>
                <a:gd name="T50" fmla="*/ 944 w 1489"/>
                <a:gd name="T51" fmla="*/ 431 h 621"/>
                <a:gd name="T52" fmla="*/ 942 w 1489"/>
                <a:gd name="T53" fmla="*/ 449 h 621"/>
                <a:gd name="T54" fmla="*/ 933 w 1489"/>
                <a:gd name="T55" fmla="*/ 465 h 621"/>
                <a:gd name="T56" fmla="*/ 909 w 1489"/>
                <a:gd name="T57" fmla="*/ 480 h 621"/>
                <a:gd name="T58" fmla="*/ 864 w 1489"/>
                <a:gd name="T59" fmla="*/ 485 h 621"/>
                <a:gd name="T60" fmla="*/ 795 w 1489"/>
                <a:gd name="T61" fmla="*/ 480 h 621"/>
                <a:gd name="T62" fmla="*/ 733 w 1489"/>
                <a:gd name="T63" fmla="*/ 505 h 621"/>
                <a:gd name="T64" fmla="*/ 697 w 1489"/>
                <a:gd name="T65" fmla="*/ 545 h 621"/>
                <a:gd name="T66" fmla="*/ 655 w 1489"/>
                <a:gd name="T67" fmla="*/ 560 h 621"/>
                <a:gd name="T68" fmla="*/ 611 w 1489"/>
                <a:gd name="T69" fmla="*/ 556 h 621"/>
                <a:gd name="T70" fmla="*/ 569 w 1489"/>
                <a:gd name="T71" fmla="*/ 545 h 621"/>
                <a:gd name="T72" fmla="*/ 533 w 1489"/>
                <a:gd name="T73" fmla="*/ 536 h 621"/>
                <a:gd name="T74" fmla="*/ 499 w 1489"/>
                <a:gd name="T75" fmla="*/ 565 h 621"/>
                <a:gd name="T76" fmla="*/ 455 w 1489"/>
                <a:gd name="T77" fmla="*/ 596 h 621"/>
                <a:gd name="T78" fmla="*/ 402 w 1489"/>
                <a:gd name="T79" fmla="*/ 603 h 621"/>
                <a:gd name="T80" fmla="*/ 348 w 1489"/>
                <a:gd name="T81" fmla="*/ 592 h 621"/>
                <a:gd name="T82" fmla="*/ 297 w 1489"/>
                <a:gd name="T83" fmla="*/ 576 h 621"/>
                <a:gd name="T84" fmla="*/ 257 w 1489"/>
                <a:gd name="T85" fmla="*/ 563 h 621"/>
                <a:gd name="T86" fmla="*/ 199 w 1489"/>
                <a:gd name="T87" fmla="*/ 612 h 621"/>
                <a:gd name="T88" fmla="*/ 137 w 1489"/>
                <a:gd name="T89" fmla="*/ 621 h 621"/>
                <a:gd name="T90" fmla="*/ 71 w 1489"/>
                <a:gd name="T91" fmla="*/ 605 h 621"/>
                <a:gd name="T92" fmla="*/ 0 w 1489"/>
                <a:gd name="T93" fmla="*/ 576 h 621"/>
                <a:gd name="T94" fmla="*/ 42 w 1489"/>
                <a:gd name="T95" fmla="*/ 269 h 621"/>
                <a:gd name="T96" fmla="*/ 106 w 1489"/>
                <a:gd name="T97" fmla="*/ 238 h 621"/>
                <a:gd name="T98" fmla="*/ 159 w 1489"/>
                <a:gd name="T99" fmla="*/ 191 h 621"/>
                <a:gd name="T100" fmla="*/ 208 w 1489"/>
                <a:gd name="T101" fmla="*/ 132 h 621"/>
                <a:gd name="T102" fmla="*/ 262 w 1489"/>
                <a:gd name="T103" fmla="*/ 76 h 621"/>
                <a:gd name="T104" fmla="*/ 333 w 1489"/>
                <a:gd name="T105" fmla="*/ 31 h 621"/>
                <a:gd name="T106" fmla="*/ 411 w 1489"/>
                <a:gd name="T107" fmla="*/ 7 h 621"/>
                <a:gd name="T108" fmla="*/ 499 w 1489"/>
                <a:gd name="T10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9" h="621">
                  <a:moveTo>
                    <a:pt x="499" y="0"/>
                  </a:moveTo>
                  <a:lnTo>
                    <a:pt x="548" y="1"/>
                  </a:lnTo>
                  <a:lnTo>
                    <a:pt x="595" y="7"/>
                  </a:lnTo>
                  <a:lnTo>
                    <a:pt x="640" y="16"/>
                  </a:lnTo>
                  <a:lnTo>
                    <a:pt x="682" y="32"/>
                  </a:lnTo>
                  <a:lnTo>
                    <a:pt x="722" y="51"/>
                  </a:lnTo>
                  <a:lnTo>
                    <a:pt x="757" y="67"/>
                  </a:lnTo>
                  <a:lnTo>
                    <a:pt x="786" y="80"/>
                  </a:lnTo>
                  <a:lnTo>
                    <a:pt x="815" y="91"/>
                  </a:lnTo>
                  <a:lnTo>
                    <a:pt x="842" y="101"/>
                  </a:lnTo>
                  <a:lnTo>
                    <a:pt x="869" y="112"/>
                  </a:lnTo>
                  <a:lnTo>
                    <a:pt x="900" y="123"/>
                  </a:lnTo>
                  <a:lnTo>
                    <a:pt x="933" y="136"/>
                  </a:lnTo>
                  <a:lnTo>
                    <a:pt x="973" y="151"/>
                  </a:lnTo>
                  <a:lnTo>
                    <a:pt x="1020" y="167"/>
                  </a:lnTo>
                  <a:lnTo>
                    <a:pt x="1064" y="180"/>
                  </a:lnTo>
                  <a:lnTo>
                    <a:pt x="1115" y="189"/>
                  </a:lnTo>
                  <a:lnTo>
                    <a:pt x="1171" y="192"/>
                  </a:lnTo>
                  <a:lnTo>
                    <a:pt x="1228" y="194"/>
                  </a:lnTo>
                  <a:lnTo>
                    <a:pt x="1286" y="192"/>
                  </a:lnTo>
                  <a:lnTo>
                    <a:pt x="1340" y="189"/>
                  </a:lnTo>
                  <a:lnTo>
                    <a:pt x="1389" y="181"/>
                  </a:lnTo>
                  <a:lnTo>
                    <a:pt x="1431" y="174"/>
                  </a:lnTo>
                  <a:lnTo>
                    <a:pt x="1464" y="167"/>
                  </a:lnTo>
                  <a:lnTo>
                    <a:pt x="1479" y="169"/>
                  </a:lnTo>
                  <a:lnTo>
                    <a:pt x="1486" y="174"/>
                  </a:lnTo>
                  <a:lnTo>
                    <a:pt x="1489" y="181"/>
                  </a:lnTo>
                  <a:lnTo>
                    <a:pt x="1489" y="192"/>
                  </a:lnTo>
                  <a:lnTo>
                    <a:pt x="1484" y="203"/>
                  </a:lnTo>
                  <a:lnTo>
                    <a:pt x="1469" y="227"/>
                  </a:lnTo>
                  <a:lnTo>
                    <a:pt x="1453" y="251"/>
                  </a:lnTo>
                  <a:lnTo>
                    <a:pt x="1433" y="272"/>
                  </a:lnTo>
                  <a:lnTo>
                    <a:pt x="1408" y="292"/>
                  </a:lnTo>
                  <a:lnTo>
                    <a:pt x="1377" y="311"/>
                  </a:lnTo>
                  <a:lnTo>
                    <a:pt x="1339" y="327"/>
                  </a:lnTo>
                  <a:lnTo>
                    <a:pt x="1293" y="341"/>
                  </a:lnTo>
                  <a:lnTo>
                    <a:pt x="1239" y="352"/>
                  </a:lnTo>
                  <a:lnTo>
                    <a:pt x="1177" y="360"/>
                  </a:lnTo>
                  <a:lnTo>
                    <a:pt x="1175" y="372"/>
                  </a:lnTo>
                  <a:lnTo>
                    <a:pt x="1171" y="387"/>
                  </a:lnTo>
                  <a:lnTo>
                    <a:pt x="1166" y="398"/>
                  </a:lnTo>
                  <a:lnTo>
                    <a:pt x="1155" y="409"/>
                  </a:lnTo>
                  <a:lnTo>
                    <a:pt x="1140" y="418"/>
                  </a:lnTo>
                  <a:lnTo>
                    <a:pt x="1122" y="423"/>
                  </a:lnTo>
                  <a:lnTo>
                    <a:pt x="1099" y="429"/>
                  </a:lnTo>
                  <a:lnTo>
                    <a:pt x="1069" y="429"/>
                  </a:lnTo>
                  <a:lnTo>
                    <a:pt x="1035" y="425"/>
                  </a:lnTo>
                  <a:lnTo>
                    <a:pt x="993" y="418"/>
                  </a:lnTo>
                  <a:lnTo>
                    <a:pt x="944" y="407"/>
                  </a:lnTo>
                  <a:lnTo>
                    <a:pt x="944" y="414"/>
                  </a:lnTo>
                  <a:lnTo>
                    <a:pt x="944" y="421"/>
                  </a:lnTo>
                  <a:lnTo>
                    <a:pt x="944" y="431"/>
                  </a:lnTo>
                  <a:lnTo>
                    <a:pt x="944" y="440"/>
                  </a:lnTo>
                  <a:lnTo>
                    <a:pt x="942" y="449"/>
                  </a:lnTo>
                  <a:lnTo>
                    <a:pt x="939" y="458"/>
                  </a:lnTo>
                  <a:lnTo>
                    <a:pt x="933" y="465"/>
                  </a:lnTo>
                  <a:lnTo>
                    <a:pt x="922" y="474"/>
                  </a:lnTo>
                  <a:lnTo>
                    <a:pt x="909" y="480"/>
                  </a:lnTo>
                  <a:lnTo>
                    <a:pt x="889" y="483"/>
                  </a:lnTo>
                  <a:lnTo>
                    <a:pt x="864" y="485"/>
                  </a:lnTo>
                  <a:lnTo>
                    <a:pt x="833" y="483"/>
                  </a:lnTo>
                  <a:lnTo>
                    <a:pt x="795" y="480"/>
                  </a:lnTo>
                  <a:lnTo>
                    <a:pt x="748" y="471"/>
                  </a:lnTo>
                  <a:lnTo>
                    <a:pt x="733" y="505"/>
                  </a:lnTo>
                  <a:lnTo>
                    <a:pt x="715" y="529"/>
                  </a:lnTo>
                  <a:lnTo>
                    <a:pt x="697" y="545"/>
                  </a:lnTo>
                  <a:lnTo>
                    <a:pt x="677" y="554"/>
                  </a:lnTo>
                  <a:lnTo>
                    <a:pt x="655" y="560"/>
                  </a:lnTo>
                  <a:lnTo>
                    <a:pt x="633" y="560"/>
                  </a:lnTo>
                  <a:lnTo>
                    <a:pt x="611" y="556"/>
                  </a:lnTo>
                  <a:lnTo>
                    <a:pt x="591" y="551"/>
                  </a:lnTo>
                  <a:lnTo>
                    <a:pt x="569" y="545"/>
                  </a:lnTo>
                  <a:lnTo>
                    <a:pt x="549" y="540"/>
                  </a:lnTo>
                  <a:lnTo>
                    <a:pt x="533" y="536"/>
                  </a:lnTo>
                  <a:lnTo>
                    <a:pt x="517" y="534"/>
                  </a:lnTo>
                  <a:lnTo>
                    <a:pt x="499" y="565"/>
                  </a:lnTo>
                  <a:lnTo>
                    <a:pt x="479" y="585"/>
                  </a:lnTo>
                  <a:lnTo>
                    <a:pt x="455" y="596"/>
                  </a:lnTo>
                  <a:lnTo>
                    <a:pt x="429" y="601"/>
                  </a:lnTo>
                  <a:lnTo>
                    <a:pt x="402" y="603"/>
                  </a:lnTo>
                  <a:lnTo>
                    <a:pt x="375" y="600"/>
                  </a:lnTo>
                  <a:lnTo>
                    <a:pt x="348" y="592"/>
                  </a:lnTo>
                  <a:lnTo>
                    <a:pt x="322" y="585"/>
                  </a:lnTo>
                  <a:lnTo>
                    <a:pt x="297" y="576"/>
                  </a:lnTo>
                  <a:lnTo>
                    <a:pt x="275" y="569"/>
                  </a:lnTo>
                  <a:lnTo>
                    <a:pt x="257" y="563"/>
                  </a:lnTo>
                  <a:lnTo>
                    <a:pt x="228" y="592"/>
                  </a:lnTo>
                  <a:lnTo>
                    <a:pt x="199" y="612"/>
                  </a:lnTo>
                  <a:lnTo>
                    <a:pt x="168" y="620"/>
                  </a:lnTo>
                  <a:lnTo>
                    <a:pt x="137" y="621"/>
                  </a:lnTo>
                  <a:lnTo>
                    <a:pt x="104" y="614"/>
                  </a:lnTo>
                  <a:lnTo>
                    <a:pt x="71" y="605"/>
                  </a:lnTo>
                  <a:lnTo>
                    <a:pt x="37" y="591"/>
                  </a:lnTo>
                  <a:lnTo>
                    <a:pt x="0" y="576"/>
                  </a:lnTo>
                  <a:lnTo>
                    <a:pt x="4" y="274"/>
                  </a:lnTo>
                  <a:lnTo>
                    <a:pt x="42" y="269"/>
                  </a:lnTo>
                  <a:lnTo>
                    <a:pt x="77" y="256"/>
                  </a:lnTo>
                  <a:lnTo>
                    <a:pt x="106" y="238"/>
                  </a:lnTo>
                  <a:lnTo>
                    <a:pt x="133" y="216"/>
                  </a:lnTo>
                  <a:lnTo>
                    <a:pt x="159" y="191"/>
                  </a:lnTo>
                  <a:lnTo>
                    <a:pt x="182" y="161"/>
                  </a:lnTo>
                  <a:lnTo>
                    <a:pt x="208" y="132"/>
                  </a:lnTo>
                  <a:lnTo>
                    <a:pt x="233" y="103"/>
                  </a:lnTo>
                  <a:lnTo>
                    <a:pt x="262" y="76"/>
                  </a:lnTo>
                  <a:lnTo>
                    <a:pt x="295" y="52"/>
                  </a:lnTo>
                  <a:lnTo>
                    <a:pt x="333" y="31"/>
                  </a:lnTo>
                  <a:lnTo>
                    <a:pt x="377" y="16"/>
                  </a:lnTo>
                  <a:lnTo>
                    <a:pt x="411" y="7"/>
                  </a:lnTo>
                  <a:lnTo>
                    <a:pt x="453" y="1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2" name="Freeform 27">
              <a:extLst>
                <a:ext uri="{FF2B5EF4-FFF2-40B4-BE49-F238E27FC236}">
                  <a16:creationId xmlns:a16="http://schemas.microsoft.com/office/drawing/2014/main" id="{565302F4-8135-4EAA-9254-3D264E2D35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4856" y="2950293"/>
              <a:ext cx="1409093" cy="2702029"/>
            </a:xfrm>
            <a:custGeom>
              <a:avLst/>
              <a:gdLst>
                <a:gd name="T0" fmla="*/ 673 w 1213"/>
                <a:gd name="T1" fmla="*/ 1963 h 2416"/>
                <a:gd name="T2" fmla="*/ 674 w 1213"/>
                <a:gd name="T3" fmla="*/ 2032 h 2416"/>
                <a:gd name="T4" fmla="*/ 682 w 1213"/>
                <a:gd name="T5" fmla="*/ 2170 h 2416"/>
                <a:gd name="T6" fmla="*/ 753 w 1213"/>
                <a:gd name="T7" fmla="*/ 2340 h 2416"/>
                <a:gd name="T8" fmla="*/ 724 w 1213"/>
                <a:gd name="T9" fmla="*/ 2341 h 2416"/>
                <a:gd name="T10" fmla="*/ 624 w 1213"/>
                <a:gd name="T11" fmla="*/ 2161 h 2416"/>
                <a:gd name="T12" fmla="*/ 622 w 1213"/>
                <a:gd name="T13" fmla="*/ 2007 h 2416"/>
                <a:gd name="T14" fmla="*/ 573 w 1213"/>
                <a:gd name="T15" fmla="*/ 980 h 2416"/>
                <a:gd name="T16" fmla="*/ 662 w 1213"/>
                <a:gd name="T17" fmla="*/ 1029 h 2416"/>
                <a:gd name="T18" fmla="*/ 604 w 1213"/>
                <a:gd name="T19" fmla="*/ 1089 h 2416"/>
                <a:gd name="T20" fmla="*/ 558 w 1213"/>
                <a:gd name="T21" fmla="*/ 1212 h 2416"/>
                <a:gd name="T22" fmla="*/ 640 w 1213"/>
                <a:gd name="T23" fmla="*/ 1354 h 2416"/>
                <a:gd name="T24" fmla="*/ 796 w 1213"/>
                <a:gd name="T25" fmla="*/ 1463 h 2416"/>
                <a:gd name="T26" fmla="*/ 936 w 1213"/>
                <a:gd name="T27" fmla="*/ 1585 h 2416"/>
                <a:gd name="T28" fmla="*/ 956 w 1213"/>
                <a:gd name="T29" fmla="*/ 1714 h 2416"/>
                <a:gd name="T30" fmla="*/ 887 w 1213"/>
                <a:gd name="T31" fmla="*/ 1836 h 2416"/>
                <a:gd name="T32" fmla="*/ 829 w 1213"/>
                <a:gd name="T33" fmla="*/ 1869 h 2416"/>
                <a:gd name="T34" fmla="*/ 816 w 1213"/>
                <a:gd name="T35" fmla="*/ 1860 h 2416"/>
                <a:gd name="T36" fmla="*/ 864 w 1213"/>
                <a:gd name="T37" fmla="*/ 1736 h 2416"/>
                <a:gd name="T38" fmla="*/ 831 w 1213"/>
                <a:gd name="T39" fmla="*/ 1596 h 2416"/>
                <a:gd name="T40" fmla="*/ 711 w 1213"/>
                <a:gd name="T41" fmla="*/ 1509 h 2416"/>
                <a:gd name="T42" fmla="*/ 589 w 1213"/>
                <a:gd name="T43" fmla="*/ 1429 h 2416"/>
                <a:gd name="T44" fmla="*/ 494 w 1213"/>
                <a:gd name="T45" fmla="*/ 1314 h 2416"/>
                <a:gd name="T46" fmla="*/ 449 w 1213"/>
                <a:gd name="T47" fmla="*/ 1185 h 2416"/>
                <a:gd name="T48" fmla="*/ 511 w 1213"/>
                <a:gd name="T49" fmla="*/ 1043 h 2416"/>
                <a:gd name="T50" fmla="*/ 418 w 1213"/>
                <a:gd name="T51" fmla="*/ 1 h 2416"/>
                <a:gd name="T52" fmla="*/ 544 w 1213"/>
                <a:gd name="T53" fmla="*/ 38 h 2416"/>
                <a:gd name="T54" fmla="*/ 585 w 1213"/>
                <a:gd name="T55" fmla="*/ 129 h 2416"/>
                <a:gd name="T56" fmla="*/ 524 w 1213"/>
                <a:gd name="T57" fmla="*/ 170 h 2416"/>
                <a:gd name="T58" fmla="*/ 407 w 1213"/>
                <a:gd name="T59" fmla="*/ 160 h 2416"/>
                <a:gd name="T60" fmla="*/ 278 w 1213"/>
                <a:gd name="T61" fmla="*/ 116 h 2416"/>
                <a:gd name="T62" fmla="*/ 154 w 1213"/>
                <a:gd name="T63" fmla="*/ 101 h 2416"/>
                <a:gd name="T64" fmla="*/ 105 w 1213"/>
                <a:gd name="T65" fmla="*/ 174 h 2416"/>
                <a:gd name="T66" fmla="*/ 205 w 1213"/>
                <a:gd name="T67" fmla="*/ 270 h 2416"/>
                <a:gd name="T68" fmla="*/ 398 w 1213"/>
                <a:gd name="T69" fmla="*/ 327 h 2416"/>
                <a:gd name="T70" fmla="*/ 631 w 1213"/>
                <a:gd name="T71" fmla="*/ 360 h 2416"/>
                <a:gd name="T72" fmla="*/ 858 w 1213"/>
                <a:gd name="T73" fmla="*/ 387 h 2416"/>
                <a:gd name="T74" fmla="*/ 1029 w 1213"/>
                <a:gd name="T75" fmla="*/ 429 h 2416"/>
                <a:gd name="T76" fmla="*/ 1133 w 1213"/>
                <a:gd name="T77" fmla="*/ 494 h 2416"/>
                <a:gd name="T78" fmla="*/ 1207 w 1213"/>
                <a:gd name="T79" fmla="*/ 605 h 2416"/>
                <a:gd name="T80" fmla="*/ 1180 w 1213"/>
                <a:gd name="T81" fmla="*/ 743 h 2416"/>
                <a:gd name="T82" fmla="*/ 1071 w 1213"/>
                <a:gd name="T83" fmla="*/ 854 h 2416"/>
                <a:gd name="T84" fmla="*/ 829 w 1213"/>
                <a:gd name="T85" fmla="*/ 892 h 2416"/>
                <a:gd name="T86" fmla="*/ 934 w 1213"/>
                <a:gd name="T87" fmla="*/ 818 h 2416"/>
                <a:gd name="T88" fmla="*/ 1009 w 1213"/>
                <a:gd name="T89" fmla="*/ 772 h 2416"/>
                <a:gd name="T90" fmla="*/ 1018 w 1213"/>
                <a:gd name="T91" fmla="*/ 758 h 2416"/>
                <a:gd name="T92" fmla="*/ 1044 w 1213"/>
                <a:gd name="T93" fmla="*/ 723 h 2416"/>
                <a:gd name="T94" fmla="*/ 1027 w 1213"/>
                <a:gd name="T95" fmla="*/ 600 h 2416"/>
                <a:gd name="T96" fmla="*/ 898 w 1213"/>
                <a:gd name="T97" fmla="*/ 512 h 2416"/>
                <a:gd name="T98" fmla="*/ 665 w 1213"/>
                <a:gd name="T99" fmla="*/ 480 h 2416"/>
                <a:gd name="T100" fmla="*/ 396 w 1213"/>
                <a:gd name="T101" fmla="*/ 441 h 2416"/>
                <a:gd name="T102" fmla="*/ 113 w 1213"/>
                <a:gd name="T103" fmla="*/ 316 h 2416"/>
                <a:gd name="T104" fmla="*/ 33 w 1213"/>
                <a:gd name="T105" fmla="*/ 245 h 2416"/>
                <a:gd name="T106" fmla="*/ 5 w 1213"/>
                <a:gd name="T107" fmla="*/ 129 h 2416"/>
                <a:gd name="T108" fmla="*/ 85 w 1213"/>
                <a:gd name="T109" fmla="*/ 41 h 2416"/>
                <a:gd name="T110" fmla="*/ 213 w 1213"/>
                <a:gd name="T111" fmla="*/ 12 h 2416"/>
                <a:gd name="T112" fmla="*/ 324 w 1213"/>
                <a:gd name="T113" fmla="*/ 3 h 2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13" h="2416">
                  <a:moveTo>
                    <a:pt x="656" y="1932"/>
                  </a:moveTo>
                  <a:lnTo>
                    <a:pt x="673" y="1932"/>
                  </a:lnTo>
                  <a:lnTo>
                    <a:pt x="673" y="1940"/>
                  </a:lnTo>
                  <a:lnTo>
                    <a:pt x="673" y="1963"/>
                  </a:lnTo>
                  <a:lnTo>
                    <a:pt x="674" y="1981"/>
                  </a:lnTo>
                  <a:lnTo>
                    <a:pt x="674" y="1998"/>
                  </a:lnTo>
                  <a:lnTo>
                    <a:pt x="674" y="2014"/>
                  </a:lnTo>
                  <a:lnTo>
                    <a:pt x="674" y="2032"/>
                  </a:lnTo>
                  <a:lnTo>
                    <a:pt x="676" y="2054"/>
                  </a:lnTo>
                  <a:lnTo>
                    <a:pt x="676" y="2083"/>
                  </a:lnTo>
                  <a:lnTo>
                    <a:pt x="676" y="2120"/>
                  </a:lnTo>
                  <a:lnTo>
                    <a:pt x="682" y="2170"/>
                  </a:lnTo>
                  <a:lnTo>
                    <a:pt x="693" y="2216"/>
                  </a:lnTo>
                  <a:lnTo>
                    <a:pt x="709" y="2260"/>
                  </a:lnTo>
                  <a:lnTo>
                    <a:pt x="727" y="2300"/>
                  </a:lnTo>
                  <a:lnTo>
                    <a:pt x="753" y="2340"/>
                  </a:lnTo>
                  <a:lnTo>
                    <a:pt x="778" y="2378"/>
                  </a:lnTo>
                  <a:lnTo>
                    <a:pt x="805" y="2416"/>
                  </a:lnTo>
                  <a:lnTo>
                    <a:pt x="762" y="2381"/>
                  </a:lnTo>
                  <a:lnTo>
                    <a:pt x="724" y="2341"/>
                  </a:lnTo>
                  <a:lnTo>
                    <a:pt x="691" y="2298"/>
                  </a:lnTo>
                  <a:lnTo>
                    <a:pt x="664" y="2254"/>
                  </a:lnTo>
                  <a:lnTo>
                    <a:pt x="640" y="2207"/>
                  </a:lnTo>
                  <a:lnTo>
                    <a:pt x="624" y="2161"/>
                  </a:lnTo>
                  <a:lnTo>
                    <a:pt x="614" y="2116"/>
                  </a:lnTo>
                  <a:lnTo>
                    <a:pt x="609" y="2074"/>
                  </a:lnTo>
                  <a:lnTo>
                    <a:pt x="613" y="2036"/>
                  </a:lnTo>
                  <a:lnTo>
                    <a:pt x="622" y="2007"/>
                  </a:lnTo>
                  <a:lnTo>
                    <a:pt x="631" y="1980"/>
                  </a:lnTo>
                  <a:lnTo>
                    <a:pt x="644" y="1956"/>
                  </a:lnTo>
                  <a:lnTo>
                    <a:pt x="656" y="1932"/>
                  </a:lnTo>
                  <a:close/>
                  <a:moveTo>
                    <a:pt x="573" y="980"/>
                  </a:moveTo>
                  <a:lnTo>
                    <a:pt x="604" y="992"/>
                  </a:lnTo>
                  <a:lnTo>
                    <a:pt x="636" y="1007"/>
                  </a:lnTo>
                  <a:lnTo>
                    <a:pt x="665" y="1020"/>
                  </a:lnTo>
                  <a:lnTo>
                    <a:pt x="662" y="1029"/>
                  </a:lnTo>
                  <a:lnTo>
                    <a:pt x="660" y="1043"/>
                  </a:lnTo>
                  <a:lnTo>
                    <a:pt x="656" y="1052"/>
                  </a:lnTo>
                  <a:lnTo>
                    <a:pt x="629" y="1067"/>
                  </a:lnTo>
                  <a:lnTo>
                    <a:pt x="604" y="1089"/>
                  </a:lnTo>
                  <a:lnTo>
                    <a:pt x="584" y="1114"/>
                  </a:lnTo>
                  <a:lnTo>
                    <a:pt x="567" y="1145"/>
                  </a:lnTo>
                  <a:lnTo>
                    <a:pt x="560" y="1178"/>
                  </a:lnTo>
                  <a:lnTo>
                    <a:pt x="558" y="1212"/>
                  </a:lnTo>
                  <a:lnTo>
                    <a:pt x="565" y="1249"/>
                  </a:lnTo>
                  <a:lnTo>
                    <a:pt x="582" y="1285"/>
                  </a:lnTo>
                  <a:lnTo>
                    <a:pt x="609" y="1321"/>
                  </a:lnTo>
                  <a:lnTo>
                    <a:pt x="640" y="1354"/>
                  </a:lnTo>
                  <a:lnTo>
                    <a:pt x="676" y="1385"/>
                  </a:lnTo>
                  <a:lnTo>
                    <a:pt x="714" y="1410"/>
                  </a:lnTo>
                  <a:lnTo>
                    <a:pt x="754" y="1438"/>
                  </a:lnTo>
                  <a:lnTo>
                    <a:pt x="796" y="1463"/>
                  </a:lnTo>
                  <a:lnTo>
                    <a:pt x="834" y="1489"/>
                  </a:lnTo>
                  <a:lnTo>
                    <a:pt x="873" y="1518"/>
                  </a:lnTo>
                  <a:lnTo>
                    <a:pt x="907" y="1549"/>
                  </a:lnTo>
                  <a:lnTo>
                    <a:pt x="936" y="1585"/>
                  </a:lnTo>
                  <a:lnTo>
                    <a:pt x="953" y="1614"/>
                  </a:lnTo>
                  <a:lnTo>
                    <a:pt x="962" y="1647"/>
                  </a:lnTo>
                  <a:lnTo>
                    <a:pt x="962" y="1680"/>
                  </a:lnTo>
                  <a:lnTo>
                    <a:pt x="956" y="1714"/>
                  </a:lnTo>
                  <a:lnTo>
                    <a:pt x="945" y="1749"/>
                  </a:lnTo>
                  <a:lnTo>
                    <a:pt x="931" y="1781"/>
                  </a:lnTo>
                  <a:lnTo>
                    <a:pt x="911" y="1810"/>
                  </a:lnTo>
                  <a:lnTo>
                    <a:pt x="887" y="1836"/>
                  </a:lnTo>
                  <a:lnTo>
                    <a:pt x="862" y="1856"/>
                  </a:lnTo>
                  <a:lnTo>
                    <a:pt x="833" y="1872"/>
                  </a:lnTo>
                  <a:lnTo>
                    <a:pt x="833" y="1870"/>
                  </a:lnTo>
                  <a:lnTo>
                    <a:pt x="829" y="1869"/>
                  </a:lnTo>
                  <a:lnTo>
                    <a:pt x="825" y="1867"/>
                  </a:lnTo>
                  <a:lnTo>
                    <a:pt x="822" y="1863"/>
                  </a:lnTo>
                  <a:lnTo>
                    <a:pt x="818" y="1861"/>
                  </a:lnTo>
                  <a:lnTo>
                    <a:pt x="816" y="1860"/>
                  </a:lnTo>
                  <a:lnTo>
                    <a:pt x="816" y="1827"/>
                  </a:lnTo>
                  <a:lnTo>
                    <a:pt x="816" y="1792"/>
                  </a:lnTo>
                  <a:lnTo>
                    <a:pt x="844" y="1767"/>
                  </a:lnTo>
                  <a:lnTo>
                    <a:pt x="864" y="1736"/>
                  </a:lnTo>
                  <a:lnTo>
                    <a:pt x="882" y="1700"/>
                  </a:lnTo>
                  <a:lnTo>
                    <a:pt x="869" y="1660"/>
                  </a:lnTo>
                  <a:lnTo>
                    <a:pt x="853" y="1625"/>
                  </a:lnTo>
                  <a:lnTo>
                    <a:pt x="831" y="1596"/>
                  </a:lnTo>
                  <a:lnTo>
                    <a:pt x="804" y="1570"/>
                  </a:lnTo>
                  <a:lnTo>
                    <a:pt x="774" y="1547"/>
                  </a:lnTo>
                  <a:lnTo>
                    <a:pt x="744" y="1527"/>
                  </a:lnTo>
                  <a:lnTo>
                    <a:pt x="711" y="1509"/>
                  </a:lnTo>
                  <a:lnTo>
                    <a:pt x="678" y="1490"/>
                  </a:lnTo>
                  <a:lnTo>
                    <a:pt x="647" y="1470"/>
                  </a:lnTo>
                  <a:lnTo>
                    <a:pt x="616" y="1450"/>
                  </a:lnTo>
                  <a:lnTo>
                    <a:pt x="589" y="1429"/>
                  </a:lnTo>
                  <a:lnTo>
                    <a:pt x="560" y="1400"/>
                  </a:lnTo>
                  <a:lnTo>
                    <a:pt x="534" y="1369"/>
                  </a:lnTo>
                  <a:lnTo>
                    <a:pt x="509" y="1336"/>
                  </a:lnTo>
                  <a:lnTo>
                    <a:pt x="494" y="1314"/>
                  </a:lnTo>
                  <a:lnTo>
                    <a:pt x="478" y="1287"/>
                  </a:lnTo>
                  <a:lnTo>
                    <a:pt x="465" y="1254"/>
                  </a:lnTo>
                  <a:lnTo>
                    <a:pt x="454" y="1220"/>
                  </a:lnTo>
                  <a:lnTo>
                    <a:pt x="449" y="1185"/>
                  </a:lnTo>
                  <a:lnTo>
                    <a:pt x="453" y="1149"/>
                  </a:lnTo>
                  <a:lnTo>
                    <a:pt x="465" y="1112"/>
                  </a:lnTo>
                  <a:lnTo>
                    <a:pt x="485" y="1076"/>
                  </a:lnTo>
                  <a:lnTo>
                    <a:pt x="511" y="1043"/>
                  </a:lnTo>
                  <a:lnTo>
                    <a:pt x="538" y="1012"/>
                  </a:lnTo>
                  <a:lnTo>
                    <a:pt x="573" y="980"/>
                  </a:lnTo>
                  <a:close/>
                  <a:moveTo>
                    <a:pt x="380" y="0"/>
                  </a:moveTo>
                  <a:lnTo>
                    <a:pt x="418" y="1"/>
                  </a:lnTo>
                  <a:lnTo>
                    <a:pt x="454" y="7"/>
                  </a:lnTo>
                  <a:lnTo>
                    <a:pt x="487" y="14"/>
                  </a:lnTo>
                  <a:lnTo>
                    <a:pt x="518" y="23"/>
                  </a:lnTo>
                  <a:lnTo>
                    <a:pt x="544" y="38"/>
                  </a:lnTo>
                  <a:lnTo>
                    <a:pt x="564" y="54"/>
                  </a:lnTo>
                  <a:lnTo>
                    <a:pt x="578" y="74"/>
                  </a:lnTo>
                  <a:lnTo>
                    <a:pt x="585" y="100"/>
                  </a:lnTo>
                  <a:lnTo>
                    <a:pt x="585" y="129"/>
                  </a:lnTo>
                  <a:lnTo>
                    <a:pt x="576" y="138"/>
                  </a:lnTo>
                  <a:lnTo>
                    <a:pt x="562" y="150"/>
                  </a:lnTo>
                  <a:lnTo>
                    <a:pt x="545" y="161"/>
                  </a:lnTo>
                  <a:lnTo>
                    <a:pt x="524" y="170"/>
                  </a:lnTo>
                  <a:lnTo>
                    <a:pt x="496" y="176"/>
                  </a:lnTo>
                  <a:lnTo>
                    <a:pt x="467" y="176"/>
                  </a:lnTo>
                  <a:lnTo>
                    <a:pt x="433" y="169"/>
                  </a:lnTo>
                  <a:lnTo>
                    <a:pt x="407" y="160"/>
                  </a:lnTo>
                  <a:lnTo>
                    <a:pt x="378" y="149"/>
                  </a:lnTo>
                  <a:lnTo>
                    <a:pt x="345" y="138"/>
                  </a:lnTo>
                  <a:lnTo>
                    <a:pt x="313" y="127"/>
                  </a:lnTo>
                  <a:lnTo>
                    <a:pt x="278" y="116"/>
                  </a:lnTo>
                  <a:lnTo>
                    <a:pt x="245" y="109"/>
                  </a:lnTo>
                  <a:lnTo>
                    <a:pt x="213" y="103"/>
                  </a:lnTo>
                  <a:lnTo>
                    <a:pt x="182" y="100"/>
                  </a:lnTo>
                  <a:lnTo>
                    <a:pt x="154" y="101"/>
                  </a:lnTo>
                  <a:lnTo>
                    <a:pt x="133" y="109"/>
                  </a:lnTo>
                  <a:lnTo>
                    <a:pt x="114" y="121"/>
                  </a:lnTo>
                  <a:lnTo>
                    <a:pt x="102" y="140"/>
                  </a:lnTo>
                  <a:lnTo>
                    <a:pt x="105" y="174"/>
                  </a:lnTo>
                  <a:lnTo>
                    <a:pt x="120" y="203"/>
                  </a:lnTo>
                  <a:lnTo>
                    <a:pt x="142" y="229"/>
                  </a:lnTo>
                  <a:lnTo>
                    <a:pt x="171" y="250"/>
                  </a:lnTo>
                  <a:lnTo>
                    <a:pt x="205" y="270"/>
                  </a:lnTo>
                  <a:lnTo>
                    <a:pt x="247" y="289"/>
                  </a:lnTo>
                  <a:lnTo>
                    <a:pt x="293" y="303"/>
                  </a:lnTo>
                  <a:lnTo>
                    <a:pt x="344" y="316"/>
                  </a:lnTo>
                  <a:lnTo>
                    <a:pt x="398" y="327"/>
                  </a:lnTo>
                  <a:lnTo>
                    <a:pt x="454" y="336"/>
                  </a:lnTo>
                  <a:lnTo>
                    <a:pt x="513" y="345"/>
                  </a:lnTo>
                  <a:lnTo>
                    <a:pt x="571" y="352"/>
                  </a:lnTo>
                  <a:lnTo>
                    <a:pt x="631" y="360"/>
                  </a:lnTo>
                  <a:lnTo>
                    <a:pt x="691" y="365"/>
                  </a:lnTo>
                  <a:lnTo>
                    <a:pt x="749" y="372"/>
                  </a:lnTo>
                  <a:lnTo>
                    <a:pt x="805" y="380"/>
                  </a:lnTo>
                  <a:lnTo>
                    <a:pt x="858" y="387"/>
                  </a:lnTo>
                  <a:lnTo>
                    <a:pt x="907" y="394"/>
                  </a:lnTo>
                  <a:lnTo>
                    <a:pt x="954" y="405"/>
                  </a:lnTo>
                  <a:lnTo>
                    <a:pt x="994" y="416"/>
                  </a:lnTo>
                  <a:lnTo>
                    <a:pt x="1029" y="429"/>
                  </a:lnTo>
                  <a:lnTo>
                    <a:pt x="1053" y="440"/>
                  </a:lnTo>
                  <a:lnTo>
                    <a:pt x="1080" y="454"/>
                  </a:lnTo>
                  <a:lnTo>
                    <a:pt x="1105" y="472"/>
                  </a:lnTo>
                  <a:lnTo>
                    <a:pt x="1133" y="494"/>
                  </a:lnTo>
                  <a:lnTo>
                    <a:pt x="1156" y="518"/>
                  </a:lnTo>
                  <a:lnTo>
                    <a:pt x="1178" y="543"/>
                  </a:lnTo>
                  <a:lnTo>
                    <a:pt x="1196" y="572"/>
                  </a:lnTo>
                  <a:lnTo>
                    <a:pt x="1207" y="605"/>
                  </a:lnTo>
                  <a:lnTo>
                    <a:pt x="1213" y="638"/>
                  </a:lnTo>
                  <a:lnTo>
                    <a:pt x="1209" y="674"/>
                  </a:lnTo>
                  <a:lnTo>
                    <a:pt x="1196" y="712"/>
                  </a:lnTo>
                  <a:lnTo>
                    <a:pt x="1180" y="743"/>
                  </a:lnTo>
                  <a:lnTo>
                    <a:pt x="1162" y="770"/>
                  </a:lnTo>
                  <a:lnTo>
                    <a:pt x="1142" y="794"/>
                  </a:lnTo>
                  <a:lnTo>
                    <a:pt x="1116" y="816"/>
                  </a:lnTo>
                  <a:lnTo>
                    <a:pt x="1071" y="854"/>
                  </a:lnTo>
                  <a:lnTo>
                    <a:pt x="1024" y="887"/>
                  </a:lnTo>
                  <a:lnTo>
                    <a:pt x="976" y="914"/>
                  </a:lnTo>
                  <a:lnTo>
                    <a:pt x="925" y="940"/>
                  </a:lnTo>
                  <a:lnTo>
                    <a:pt x="829" y="892"/>
                  </a:lnTo>
                  <a:lnTo>
                    <a:pt x="829" y="872"/>
                  </a:lnTo>
                  <a:lnTo>
                    <a:pt x="862" y="852"/>
                  </a:lnTo>
                  <a:lnTo>
                    <a:pt x="896" y="836"/>
                  </a:lnTo>
                  <a:lnTo>
                    <a:pt x="934" y="818"/>
                  </a:lnTo>
                  <a:lnTo>
                    <a:pt x="973" y="800"/>
                  </a:lnTo>
                  <a:lnTo>
                    <a:pt x="1005" y="776"/>
                  </a:lnTo>
                  <a:lnTo>
                    <a:pt x="1007" y="774"/>
                  </a:lnTo>
                  <a:lnTo>
                    <a:pt x="1009" y="772"/>
                  </a:lnTo>
                  <a:lnTo>
                    <a:pt x="1011" y="769"/>
                  </a:lnTo>
                  <a:lnTo>
                    <a:pt x="1013" y="765"/>
                  </a:lnTo>
                  <a:lnTo>
                    <a:pt x="1016" y="761"/>
                  </a:lnTo>
                  <a:lnTo>
                    <a:pt x="1018" y="758"/>
                  </a:lnTo>
                  <a:lnTo>
                    <a:pt x="1020" y="758"/>
                  </a:lnTo>
                  <a:lnTo>
                    <a:pt x="1024" y="758"/>
                  </a:lnTo>
                  <a:lnTo>
                    <a:pt x="1025" y="760"/>
                  </a:lnTo>
                  <a:lnTo>
                    <a:pt x="1044" y="723"/>
                  </a:lnTo>
                  <a:lnTo>
                    <a:pt x="1053" y="689"/>
                  </a:lnTo>
                  <a:lnTo>
                    <a:pt x="1053" y="656"/>
                  </a:lnTo>
                  <a:lnTo>
                    <a:pt x="1044" y="627"/>
                  </a:lnTo>
                  <a:lnTo>
                    <a:pt x="1027" y="600"/>
                  </a:lnTo>
                  <a:lnTo>
                    <a:pt x="1005" y="574"/>
                  </a:lnTo>
                  <a:lnTo>
                    <a:pt x="978" y="552"/>
                  </a:lnTo>
                  <a:lnTo>
                    <a:pt x="945" y="532"/>
                  </a:lnTo>
                  <a:lnTo>
                    <a:pt x="898" y="512"/>
                  </a:lnTo>
                  <a:lnTo>
                    <a:pt x="845" y="498"/>
                  </a:lnTo>
                  <a:lnTo>
                    <a:pt x="787" y="490"/>
                  </a:lnTo>
                  <a:lnTo>
                    <a:pt x="727" y="483"/>
                  </a:lnTo>
                  <a:lnTo>
                    <a:pt x="665" y="480"/>
                  </a:lnTo>
                  <a:lnTo>
                    <a:pt x="604" y="474"/>
                  </a:lnTo>
                  <a:lnTo>
                    <a:pt x="542" y="469"/>
                  </a:lnTo>
                  <a:lnTo>
                    <a:pt x="482" y="460"/>
                  </a:lnTo>
                  <a:lnTo>
                    <a:pt x="396" y="441"/>
                  </a:lnTo>
                  <a:lnTo>
                    <a:pt x="318" y="420"/>
                  </a:lnTo>
                  <a:lnTo>
                    <a:pt x="244" y="392"/>
                  </a:lnTo>
                  <a:lnTo>
                    <a:pt x="176" y="360"/>
                  </a:lnTo>
                  <a:lnTo>
                    <a:pt x="113" y="316"/>
                  </a:lnTo>
                  <a:lnTo>
                    <a:pt x="94" y="301"/>
                  </a:lnTo>
                  <a:lnTo>
                    <a:pt x="74" y="285"/>
                  </a:lnTo>
                  <a:lnTo>
                    <a:pt x="53" y="267"/>
                  </a:lnTo>
                  <a:lnTo>
                    <a:pt x="33" y="245"/>
                  </a:lnTo>
                  <a:lnTo>
                    <a:pt x="16" y="221"/>
                  </a:lnTo>
                  <a:lnTo>
                    <a:pt x="5" y="194"/>
                  </a:lnTo>
                  <a:lnTo>
                    <a:pt x="0" y="163"/>
                  </a:lnTo>
                  <a:lnTo>
                    <a:pt x="5" y="129"/>
                  </a:lnTo>
                  <a:lnTo>
                    <a:pt x="16" y="100"/>
                  </a:lnTo>
                  <a:lnTo>
                    <a:pt x="34" y="76"/>
                  </a:lnTo>
                  <a:lnTo>
                    <a:pt x="58" y="58"/>
                  </a:lnTo>
                  <a:lnTo>
                    <a:pt x="85" y="41"/>
                  </a:lnTo>
                  <a:lnTo>
                    <a:pt x="114" y="30"/>
                  </a:lnTo>
                  <a:lnTo>
                    <a:pt x="147" y="23"/>
                  </a:lnTo>
                  <a:lnTo>
                    <a:pt x="180" y="18"/>
                  </a:lnTo>
                  <a:lnTo>
                    <a:pt x="213" y="12"/>
                  </a:lnTo>
                  <a:lnTo>
                    <a:pt x="245" y="10"/>
                  </a:lnTo>
                  <a:lnTo>
                    <a:pt x="274" y="9"/>
                  </a:lnTo>
                  <a:lnTo>
                    <a:pt x="302" y="7"/>
                  </a:lnTo>
                  <a:lnTo>
                    <a:pt x="324" y="3"/>
                  </a:lnTo>
                  <a:lnTo>
                    <a:pt x="342" y="0"/>
                  </a:lnTo>
                  <a:lnTo>
                    <a:pt x="38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3" name="Freeform 45">
              <a:extLst>
                <a:ext uri="{FF2B5EF4-FFF2-40B4-BE49-F238E27FC236}">
                  <a16:creationId xmlns:a16="http://schemas.microsoft.com/office/drawing/2014/main" id="{DFDF326F-A53D-4119-903C-7F65110D31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3509" y="2934294"/>
              <a:ext cx="1427679" cy="2553284"/>
            </a:xfrm>
            <a:custGeom>
              <a:avLst/>
              <a:gdLst>
                <a:gd name="T0" fmla="*/ 391 w 1229"/>
                <a:gd name="T1" fmla="*/ 1534 h 2283"/>
                <a:gd name="T2" fmla="*/ 371 w 1229"/>
                <a:gd name="T3" fmla="*/ 1636 h 2283"/>
                <a:gd name="T4" fmla="*/ 353 w 1229"/>
                <a:gd name="T5" fmla="*/ 1749 h 2283"/>
                <a:gd name="T6" fmla="*/ 416 w 1229"/>
                <a:gd name="T7" fmla="*/ 1823 h 2283"/>
                <a:gd name="T8" fmla="*/ 511 w 1229"/>
                <a:gd name="T9" fmla="*/ 1894 h 2283"/>
                <a:gd name="T10" fmla="*/ 586 w 1229"/>
                <a:gd name="T11" fmla="*/ 1992 h 2283"/>
                <a:gd name="T12" fmla="*/ 596 w 1229"/>
                <a:gd name="T13" fmla="*/ 2154 h 2283"/>
                <a:gd name="T14" fmla="*/ 535 w 1229"/>
                <a:gd name="T15" fmla="*/ 2283 h 2283"/>
                <a:gd name="T16" fmla="*/ 536 w 1229"/>
                <a:gd name="T17" fmla="*/ 2091 h 2283"/>
                <a:gd name="T18" fmla="*/ 480 w 1229"/>
                <a:gd name="T19" fmla="*/ 1969 h 2283"/>
                <a:gd name="T20" fmla="*/ 369 w 1229"/>
                <a:gd name="T21" fmla="*/ 1874 h 2283"/>
                <a:gd name="T22" fmla="*/ 269 w 1229"/>
                <a:gd name="T23" fmla="*/ 1763 h 2283"/>
                <a:gd name="T24" fmla="*/ 260 w 1229"/>
                <a:gd name="T25" fmla="*/ 1627 h 2283"/>
                <a:gd name="T26" fmla="*/ 351 w 1229"/>
                <a:gd name="T27" fmla="*/ 1516 h 2283"/>
                <a:gd name="T28" fmla="*/ 276 w 1229"/>
                <a:gd name="T29" fmla="*/ 518 h 2283"/>
                <a:gd name="T30" fmla="*/ 255 w 1229"/>
                <a:gd name="T31" fmla="*/ 541 h 2283"/>
                <a:gd name="T32" fmla="*/ 156 w 1229"/>
                <a:gd name="T33" fmla="*/ 660 h 2283"/>
                <a:gd name="T34" fmla="*/ 207 w 1229"/>
                <a:gd name="T35" fmla="*/ 787 h 2283"/>
                <a:gd name="T36" fmla="*/ 362 w 1229"/>
                <a:gd name="T37" fmla="*/ 876 h 2283"/>
                <a:gd name="T38" fmla="*/ 540 w 1229"/>
                <a:gd name="T39" fmla="*/ 941 h 2283"/>
                <a:gd name="T40" fmla="*/ 691 w 1229"/>
                <a:gd name="T41" fmla="*/ 1034 h 2283"/>
                <a:gd name="T42" fmla="*/ 760 w 1229"/>
                <a:gd name="T43" fmla="*/ 1185 h 2283"/>
                <a:gd name="T44" fmla="*/ 715 w 1229"/>
                <a:gd name="T45" fmla="*/ 1332 h 2283"/>
                <a:gd name="T46" fmla="*/ 627 w 1229"/>
                <a:gd name="T47" fmla="*/ 1440 h 2283"/>
                <a:gd name="T48" fmla="*/ 567 w 1229"/>
                <a:gd name="T49" fmla="*/ 1460 h 2283"/>
                <a:gd name="T50" fmla="*/ 582 w 1229"/>
                <a:gd name="T51" fmla="*/ 1354 h 2283"/>
                <a:gd name="T52" fmla="*/ 651 w 1229"/>
                <a:gd name="T53" fmla="*/ 1223 h 2283"/>
                <a:gd name="T54" fmla="*/ 596 w 1229"/>
                <a:gd name="T55" fmla="*/ 1092 h 2283"/>
                <a:gd name="T56" fmla="*/ 433 w 1229"/>
                <a:gd name="T57" fmla="*/ 1007 h 2283"/>
                <a:gd name="T58" fmla="*/ 273 w 1229"/>
                <a:gd name="T59" fmla="*/ 940 h 2283"/>
                <a:gd name="T60" fmla="*/ 111 w 1229"/>
                <a:gd name="T61" fmla="*/ 841 h 2283"/>
                <a:gd name="T62" fmla="*/ 11 w 1229"/>
                <a:gd name="T63" fmla="*/ 718 h 2283"/>
                <a:gd name="T64" fmla="*/ 26 w 1229"/>
                <a:gd name="T65" fmla="*/ 571 h 2283"/>
                <a:gd name="T66" fmla="*/ 864 w 1229"/>
                <a:gd name="T67" fmla="*/ 1 h 2283"/>
                <a:gd name="T68" fmla="*/ 1056 w 1229"/>
                <a:gd name="T69" fmla="*/ 31 h 2283"/>
                <a:gd name="T70" fmla="*/ 1206 w 1229"/>
                <a:gd name="T71" fmla="*/ 101 h 2283"/>
                <a:gd name="T72" fmla="*/ 1215 w 1229"/>
                <a:gd name="T73" fmla="*/ 218 h 2283"/>
                <a:gd name="T74" fmla="*/ 1135 w 1229"/>
                <a:gd name="T75" fmla="*/ 311 h 2283"/>
                <a:gd name="T76" fmla="*/ 1046 w 1229"/>
                <a:gd name="T77" fmla="*/ 369 h 2283"/>
                <a:gd name="T78" fmla="*/ 902 w 1229"/>
                <a:gd name="T79" fmla="*/ 432 h 2283"/>
                <a:gd name="T80" fmla="*/ 735 w 1229"/>
                <a:gd name="T81" fmla="*/ 396 h 2283"/>
                <a:gd name="T82" fmla="*/ 624 w 1229"/>
                <a:gd name="T83" fmla="*/ 360 h 2283"/>
                <a:gd name="T84" fmla="*/ 816 w 1229"/>
                <a:gd name="T85" fmla="*/ 340 h 2283"/>
                <a:gd name="T86" fmla="*/ 1020 w 1229"/>
                <a:gd name="T87" fmla="*/ 280 h 2283"/>
                <a:gd name="T88" fmla="*/ 1126 w 1229"/>
                <a:gd name="T89" fmla="*/ 192 h 2283"/>
                <a:gd name="T90" fmla="*/ 1107 w 1229"/>
                <a:gd name="T91" fmla="*/ 127 h 2283"/>
                <a:gd name="T92" fmla="*/ 1004 w 1229"/>
                <a:gd name="T93" fmla="*/ 114 h 2283"/>
                <a:gd name="T94" fmla="*/ 891 w 1229"/>
                <a:gd name="T95" fmla="*/ 131 h 2283"/>
                <a:gd name="T96" fmla="*/ 778 w 1229"/>
                <a:gd name="T97" fmla="*/ 174 h 2283"/>
                <a:gd name="T98" fmla="*/ 655 w 1229"/>
                <a:gd name="T99" fmla="*/ 165 h 2283"/>
                <a:gd name="T100" fmla="*/ 633 w 1229"/>
                <a:gd name="T101" fmla="*/ 98 h 2283"/>
                <a:gd name="T102" fmla="*/ 738 w 1229"/>
                <a:gd name="T103" fmla="*/ 11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29" h="2283">
                  <a:moveTo>
                    <a:pt x="351" y="1516"/>
                  </a:moveTo>
                  <a:lnTo>
                    <a:pt x="367" y="1521"/>
                  </a:lnTo>
                  <a:lnTo>
                    <a:pt x="382" y="1527"/>
                  </a:lnTo>
                  <a:lnTo>
                    <a:pt x="391" y="1534"/>
                  </a:lnTo>
                  <a:lnTo>
                    <a:pt x="396" y="1551"/>
                  </a:lnTo>
                  <a:lnTo>
                    <a:pt x="396" y="1572"/>
                  </a:lnTo>
                  <a:lnTo>
                    <a:pt x="395" y="1600"/>
                  </a:lnTo>
                  <a:lnTo>
                    <a:pt x="371" y="1636"/>
                  </a:lnTo>
                  <a:lnTo>
                    <a:pt x="356" y="1669"/>
                  </a:lnTo>
                  <a:lnTo>
                    <a:pt x="349" y="1698"/>
                  </a:lnTo>
                  <a:lnTo>
                    <a:pt x="347" y="1725"/>
                  </a:lnTo>
                  <a:lnTo>
                    <a:pt x="353" y="1749"/>
                  </a:lnTo>
                  <a:lnTo>
                    <a:pt x="364" y="1769"/>
                  </a:lnTo>
                  <a:lnTo>
                    <a:pt x="378" y="1789"/>
                  </a:lnTo>
                  <a:lnTo>
                    <a:pt x="396" y="1807"/>
                  </a:lnTo>
                  <a:lnTo>
                    <a:pt x="416" y="1823"/>
                  </a:lnTo>
                  <a:lnTo>
                    <a:pt x="440" y="1841"/>
                  </a:lnTo>
                  <a:lnTo>
                    <a:pt x="464" y="1858"/>
                  </a:lnTo>
                  <a:lnTo>
                    <a:pt x="487" y="1876"/>
                  </a:lnTo>
                  <a:lnTo>
                    <a:pt x="511" y="1894"/>
                  </a:lnTo>
                  <a:lnTo>
                    <a:pt x="535" y="1914"/>
                  </a:lnTo>
                  <a:lnTo>
                    <a:pt x="555" y="1934"/>
                  </a:lnTo>
                  <a:lnTo>
                    <a:pt x="571" y="1960"/>
                  </a:lnTo>
                  <a:lnTo>
                    <a:pt x="586" y="1992"/>
                  </a:lnTo>
                  <a:lnTo>
                    <a:pt x="596" y="2031"/>
                  </a:lnTo>
                  <a:lnTo>
                    <a:pt x="602" y="2071"/>
                  </a:lnTo>
                  <a:lnTo>
                    <a:pt x="602" y="2112"/>
                  </a:lnTo>
                  <a:lnTo>
                    <a:pt x="596" y="2154"/>
                  </a:lnTo>
                  <a:lnTo>
                    <a:pt x="587" y="2194"/>
                  </a:lnTo>
                  <a:lnTo>
                    <a:pt x="575" y="2231"/>
                  </a:lnTo>
                  <a:lnTo>
                    <a:pt x="556" y="2260"/>
                  </a:lnTo>
                  <a:lnTo>
                    <a:pt x="535" y="2283"/>
                  </a:lnTo>
                  <a:lnTo>
                    <a:pt x="536" y="2231"/>
                  </a:lnTo>
                  <a:lnTo>
                    <a:pt x="538" y="2180"/>
                  </a:lnTo>
                  <a:lnTo>
                    <a:pt x="540" y="2134"/>
                  </a:lnTo>
                  <a:lnTo>
                    <a:pt x="536" y="2091"/>
                  </a:lnTo>
                  <a:lnTo>
                    <a:pt x="529" y="2049"/>
                  </a:lnTo>
                  <a:lnTo>
                    <a:pt x="515" y="2011"/>
                  </a:lnTo>
                  <a:lnTo>
                    <a:pt x="500" y="1991"/>
                  </a:lnTo>
                  <a:lnTo>
                    <a:pt x="480" y="1969"/>
                  </a:lnTo>
                  <a:lnTo>
                    <a:pt x="456" y="1947"/>
                  </a:lnTo>
                  <a:lnTo>
                    <a:pt x="429" y="1923"/>
                  </a:lnTo>
                  <a:lnTo>
                    <a:pt x="400" y="1900"/>
                  </a:lnTo>
                  <a:lnTo>
                    <a:pt x="369" y="1874"/>
                  </a:lnTo>
                  <a:lnTo>
                    <a:pt x="340" y="1849"/>
                  </a:lnTo>
                  <a:lnTo>
                    <a:pt x="313" y="1821"/>
                  </a:lnTo>
                  <a:lnTo>
                    <a:pt x="289" y="1794"/>
                  </a:lnTo>
                  <a:lnTo>
                    <a:pt x="269" y="1763"/>
                  </a:lnTo>
                  <a:lnTo>
                    <a:pt x="255" y="1732"/>
                  </a:lnTo>
                  <a:lnTo>
                    <a:pt x="247" y="1700"/>
                  </a:lnTo>
                  <a:lnTo>
                    <a:pt x="249" y="1663"/>
                  </a:lnTo>
                  <a:lnTo>
                    <a:pt x="260" y="1627"/>
                  </a:lnTo>
                  <a:lnTo>
                    <a:pt x="284" y="1587"/>
                  </a:lnTo>
                  <a:lnTo>
                    <a:pt x="304" y="1561"/>
                  </a:lnTo>
                  <a:lnTo>
                    <a:pt x="327" y="1538"/>
                  </a:lnTo>
                  <a:lnTo>
                    <a:pt x="351" y="1516"/>
                  </a:lnTo>
                  <a:close/>
                  <a:moveTo>
                    <a:pt x="95" y="491"/>
                  </a:moveTo>
                  <a:lnTo>
                    <a:pt x="264" y="516"/>
                  </a:lnTo>
                  <a:lnTo>
                    <a:pt x="267" y="518"/>
                  </a:lnTo>
                  <a:lnTo>
                    <a:pt x="276" y="518"/>
                  </a:lnTo>
                  <a:lnTo>
                    <a:pt x="289" y="516"/>
                  </a:lnTo>
                  <a:lnTo>
                    <a:pt x="298" y="516"/>
                  </a:lnTo>
                  <a:lnTo>
                    <a:pt x="304" y="520"/>
                  </a:lnTo>
                  <a:lnTo>
                    <a:pt x="255" y="541"/>
                  </a:lnTo>
                  <a:lnTo>
                    <a:pt x="216" y="569"/>
                  </a:lnTo>
                  <a:lnTo>
                    <a:pt x="187" y="596"/>
                  </a:lnTo>
                  <a:lnTo>
                    <a:pt x="167" y="627"/>
                  </a:lnTo>
                  <a:lnTo>
                    <a:pt x="156" y="660"/>
                  </a:lnTo>
                  <a:lnTo>
                    <a:pt x="155" y="692"/>
                  </a:lnTo>
                  <a:lnTo>
                    <a:pt x="162" y="723"/>
                  </a:lnTo>
                  <a:lnTo>
                    <a:pt x="180" y="756"/>
                  </a:lnTo>
                  <a:lnTo>
                    <a:pt x="207" y="787"/>
                  </a:lnTo>
                  <a:lnTo>
                    <a:pt x="242" y="814"/>
                  </a:lnTo>
                  <a:lnTo>
                    <a:pt x="278" y="838"/>
                  </a:lnTo>
                  <a:lnTo>
                    <a:pt x="320" y="858"/>
                  </a:lnTo>
                  <a:lnTo>
                    <a:pt x="362" y="876"/>
                  </a:lnTo>
                  <a:lnTo>
                    <a:pt x="406" y="892"/>
                  </a:lnTo>
                  <a:lnTo>
                    <a:pt x="451" y="909"/>
                  </a:lnTo>
                  <a:lnTo>
                    <a:pt x="496" y="925"/>
                  </a:lnTo>
                  <a:lnTo>
                    <a:pt x="540" y="941"/>
                  </a:lnTo>
                  <a:lnTo>
                    <a:pt x="582" y="960"/>
                  </a:lnTo>
                  <a:lnTo>
                    <a:pt x="622" y="981"/>
                  </a:lnTo>
                  <a:lnTo>
                    <a:pt x="658" y="1005"/>
                  </a:lnTo>
                  <a:lnTo>
                    <a:pt x="691" y="1034"/>
                  </a:lnTo>
                  <a:lnTo>
                    <a:pt x="720" y="1069"/>
                  </a:lnTo>
                  <a:lnTo>
                    <a:pt x="744" y="1107"/>
                  </a:lnTo>
                  <a:lnTo>
                    <a:pt x="756" y="1145"/>
                  </a:lnTo>
                  <a:lnTo>
                    <a:pt x="760" y="1185"/>
                  </a:lnTo>
                  <a:lnTo>
                    <a:pt x="758" y="1223"/>
                  </a:lnTo>
                  <a:lnTo>
                    <a:pt x="749" y="1261"/>
                  </a:lnTo>
                  <a:lnTo>
                    <a:pt x="735" y="1298"/>
                  </a:lnTo>
                  <a:lnTo>
                    <a:pt x="715" y="1332"/>
                  </a:lnTo>
                  <a:lnTo>
                    <a:pt x="695" y="1365"/>
                  </a:lnTo>
                  <a:lnTo>
                    <a:pt x="671" y="1394"/>
                  </a:lnTo>
                  <a:lnTo>
                    <a:pt x="649" y="1418"/>
                  </a:lnTo>
                  <a:lnTo>
                    <a:pt x="627" y="1440"/>
                  </a:lnTo>
                  <a:lnTo>
                    <a:pt x="607" y="1454"/>
                  </a:lnTo>
                  <a:lnTo>
                    <a:pt x="591" y="1463"/>
                  </a:lnTo>
                  <a:lnTo>
                    <a:pt x="578" y="1467"/>
                  </a:lnTo>
                  <a:lnTo>
                    <a:pt x="567" y="1460"/>
                  </a:lnTo>
                  <a:lnTo>
                    <a:pt x="555" y="1451"/>
                  </a:lnTo>
                  <a:lnTo>
                    <a:pt x="544" y="1443"/>
                  </a:lnTo>
                  <a:lnTo>
                    <a:pt x="547" y="1383"/>
                  </a:lnTo>
                  <a:lnTo>
                    <a:pt x="582" y="1354"/>
                  </a:lnTo>
                  <a:lnTo>
                    <a:pt x="611" y="1323"/>
                  </a:lnTo>
                  <a:lnTo>
                    <a:pt x="633" y="1291"/>
                  </a:lnTo>
                  <a:lnTo>
                    <a:pt x="646" y="1258"/>
                  </a:lnTo>
                  <a:lnTo>
                    <a:pt x="651" y="1223"/>
                  </a:lnTo>
                  <a:lnTo>
                    <a:pt x="649" y="1189"/>
                  </a:lnTo>
                  <a:lnTo>
                    <a:pt x="640" y="1154"/>
                  </a:lnTo>
                  <a:lnTo>
                    <a:pt x="622" y="1121"/>
                  </a:lnTo>
                  <a:lnTo>
                    <a:pt x="596" y="1092"/>
                  </a:lnTo>
                  <a:lnTo>
                    <a:pt x="562" y="1063"/>
                  </a:lnTo>
                  <a:lnTo>
                    <a:pt x="518" y="1040"/>
                  </a:lnTo>
                  <a:lnTo>
                    <a:pt x="467" y="1020"/>
                  </a:lnTo>
                  <a:lnTo>
                    <a:pt x="433" y="1007"/>
                  </a:lnTo>
                  <a:lnTo>
                    <a:pt x="396" y="994"/>
                  </a:lnTo>
                  <a:lnTo>
                    <a:pt x="356" y="978"/>
                  </a:lnTo>
                  <a:lnTo>
                    <a:pt x="315" y="960"/>
                  </a:lnTo>
                  <a:lnTo>
                    <a:pt x="273" y="940"/>
                  </a:lnTo>
                  <a:lnTo>
                    <a:pt x="229" y="918"/>
                  </a:lnTo>
                  <a:lnTo>
                    <a:pt x="187" y="894"/>
                  </a:lnTo>
                  <a:lnTo>
                    <a:pt x="149" y="869"/>
                  </a:lnTo>
                  <a:lnTo>
                    <a:pt x="111" y="841"/>
                  </a:lnTo>
                  <a:lnTo>
                    <a:pt x="78" y="812"/>
                  </a:lnTo>
                  <a:lnTo>
                    <a:pt x="51" y="783"/>
                  </a:lnTo>
                  <a:lnTo>
                    <a:pt x="27" y="751"/>
                  </a:lnTo>
                  <a:lnTo>
                    <a:pt x="11" y="718"/>
                  </a:lnTo>
                  <a:lnTo>
                    <a:pt x="2" y="683"/>
                  </a:lnTo>
                  <a:lnTo>
                    <a:pt x="0" y="647"/>
                  </a:lnTo>
                  <a:lnTo>
                    <a:pt x="7" y="609"/>
                  </a:lnTo>
                  <a:lnTo>
                    <a:pt x="26" y="571"/>
                  </a:lnTo>
                  <a:lnTo>
                    <a:pt x="55" y="532"/>
                  </a:lnTo>
                  <a:lnTo>
                    <a:pt x="95" y="491"/>
                  </a:lnTo>
                  <a:close/>
                  <a:moveTo>
                    <a:pt x="822" y="0"/>
                  </a:moveTo>
                  <a:lnTo>
                    <a:pt x="864" y="1"/>
                  </a:lnTo>
                  <a:lnTo>
                    <a:pt x="909" y="5"/>
                  </a:lnTo>
                  <a:lnTo>
                    <a:pt x="958" y="11"/>
                  </a:lnTo>
                  <a:lnTo>
                    <a:pt x="1007" y="18"/>
                  </a:lnTo>
                  <a:lnTo>
                    <a:pt x="1056" y="31"/>
                  </a:lnTo>
                  <a:lnTo>
                    <a:pt x="1102" y="43"/>
                  </a:lnTo>
                  <a:lnTo>
                    <a:pt x="1144" y="60"/>
                  </a:lnTo>
                  <a:lnTo>
                    <a:pt x="1178" y="80"/>
                  </a:lnTo>
                  <a:lnTo>
                    <a:pt x="1206" y="101"/>
                  </a:lnTo>
                  <a:lnTo>
                    <a:pt x="1224" y="127"/>
                  </a:lnTo>
                  <a:lnTo>
                    <a:pt x="1229" y="158"/>
                  </a:lnTo>
                  <a:lnTo>
                    <a:pt x="1226" y="189"/>
                  </a:lnTo>
                  <a:lnTo>
                    <a:pt x="1215" y="218"/>
                  </a:lnTo>
                  <a:lnTo>
                    <a:pt x="1198" y="245"/>
                  </a:lnTo>
                  <a:lnTo>
                    <a:pt x="1176" y="271"/>
                  </a:lnTo>
                  <a:lnTo>
                    <a:pt x="1156" y="292"/>
                  </a:lnTo>
                  <a:lnTo>
                    <a:pt x="1135" y="311"/>
                  </a:lnTo>
                  <a:lnTo>
                    <a:pt x="1118" y="325"/>
                  </a:lnTo>
                  <a:lnTo>
                    <a:pt x="1100" y="336"/>
                  </a:lnTo>
                  <a:lnTo>
                    <a:pt x="1076" y="351"/>
                  </a:lnTo>
                  <a:lnTo>
                    <a:pt x="1046" y="369"/>
                  </a:lnTo>
                  <a:lnTo>
                    <a:pt x="1011" y="385"/>
                  </a:lnTo>
                  <a:lnTo>
                    <a:pt x="975" y="403"/>
                  </a:lnTo>
                  <a:lnTo>
                    <a:pt x="936" y="420"/>
                  </a:lnTo>
                  <a:lnTo>
                    <a:pt x="902" y="432"/>
                  </a:lnTo>
                  <a:lnTo>
                    <a:pt x="867" y="443"/>
                  </a:lnTo>
                  <a:lnTo>
                    <a:pt x="838" y="447"/>
                  </a:lnTo>
                  <a:lnTo>
                    <a:pt x="787" y="421"/>
                  </a:lnTo>
                  <a:lnTo>
                    <a:pt x="735" y="396"/>
                  </a:lnTo>
                  <a:lnTo>
                    <a:pt x="711" y="387"/>
                  </a:lnTo>
                  <a:lnTo>
                    <a:pt x="678" y="378"/>
                  </a:lnTo>
                  <a:lnTo>
                    <a:pt x="647" y="369"/>
                  </a:lnTo>
                  <a:lnTo>
                    <a:pt x="624" y="360"/>
                  </a:lnTo>
                  <a:lnTo>
                    <a:pt x="664" y="358"/>
                  </a:lnTo>
                  <a:lnTo>
                    <a:pt x="711" y="354"/>
                  </a:lnTo>
                  <a:lnTo>
                    <a:pt x="762" y="349"/>
                  </a:lnTo>
                  <a:lnTo>
                    <a:pt x="816" y="340"/>
                  </a:lnTo>
                  <a:lnTo>
                    <a:pt x="871" y="327"/>
                  </a:lnTo>
                  <a:lnTo>
                    <a:pt x="924" y="314"/>
                  </a:lnTo>
                  <a:lnTo>
                    <a:pt x="975" y="298"/>
                  </a:lnTo>
                  <a:lnTo>
                    <a:pt x="1020" y="280"/>
                  </a:lnTo>
                  <a:lnTo>
                    <a:pt x="1060" y="260"/>
                  </a:lnTo>
                  <a:lnTo>
                    <a:pt x="1091" y="238"/>
                  </a:lnTo>
                  <a:lnTo>
                    <a:pt x="1111" y="214"/>
                  </a:lnTo>
                  <a:lnTo>
                    <a:pt x="1126" y="192"/>
                  </a:lnTo>
                  <a:lnTo>
                    <a:pt x="1131" y="172"/>
                  </a:lnTo>
                  <a:lnTo>
                    <a:pt x="1129" y="154"/>
                  </a:lnTo>
                  <a:lnTo>
                    <a:pt x="1120" y="138"/>
                  </a:lnTo>
                  <a:lnTo>
                    <a:pt x="1107" y="127"/>
                  </a:lnTo>
                  <a:lnTo>
                    <a:pt x="1089" y="120"/>
                  </a:lnTo>
                  <a:lnTo>
                    <a:pt x="1066" y="114"/>
                  </a:lnTo>
                  <a:lnTo>
                    <a:pt x="1036" y="112"/>
                  </a:lnTo>
                  <a:lnTo>
                    <a:pt x="1004" y="114"/>
                  </a:lnTo>
                  <a:lnTo>
                    <a:pt x="969" y="116"/>
                  </a:lnTo>
                  <a:lnTo>
                    <a:pt x="938" y="120"/>
                  </a:lnTo>
                  <a:lnTo>
                    <a:pt x="911" y="125"/>
                  </a:lnTo>
                  <a:lnTo>
                    <a:pt x="891" y="131"/>
                  </a:lnTo>
                  <a:lnTo>
                    <a:pt x="878" y="134"/>
                  </a:lnTo>
                  <a:lnTo>
                    <a:pt x="847" y="154"/>
                  </a:lnTo>
                  <a:lnTo>
                    <a:pt x="813" y="167"/>
                  </a:lnTo>
                  <a:lnTo>
                    <a:pt x="778" y="174"/>
                  </a:lnTo>
                  <a:lnTo>
                    <a:pt x="742" y="178"/>
                  </a:lnTo>
                  <a:lnTo>
                    <a:pt x="709" y="178"/>
                  </a:lnTo>
                  <a:lnTo>
                    <a:pt x="680" y="172"/>
                  </a:lnTo>
                  <a:lnTo>
                    <a:pt x="655" y="165"/>
                  </a:lnTo>
                  <a:lnTo>
                    <a:pt x="636" y="152"/>
                  </a:lnTo>
                  <a:lnTo>
                    <a:pt x="627" y="140"/>
                  </a:lnTo>
                  <a:lnTo>
                    <a:pt x="626" y="120"/>
                  </a:lnTo>
                  <a:lnTo>
                    <a:pt x="633" y="98"/>
                  </a:lnTo>
                  <a:lnTo>
                    <a:pt x="647" y="74"/>
                  </a:lnTo>
                  <a:lnTo>
                    <a:pt x="669" y="51"/>
                  </a:lnTo>
                  <a:lnTo>
                    <a:pt x="700" y="29"/>
                  </a:lnTo>
                  <a:lnTo>
                    <a:pt x="738" y="11"/>
                  </a:lnTo>
                  <a:lnTo>
                    <a:pt x="758" y="5"/>
                  </a:lnTo>
                  <a:lnTo>
                    <a:pt x="786" y="1"/>
                  </a:lnTo>
                  <a:lnTo>
                    <a:pt x="82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4" name="Freeform 18">
              <a:extLst>
                <a:ext uri="{FF2B5EF4-FFF2-40B4-BE49-F238E27FC236}">
                  <a16:creationId xmlns:a16="http://schemas.microsoft.com/office/drawing/2014/main" id="{A1378A27-3333-4326-A9EB-043C2D2FF65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241631" y="2122391"/>
              <a:ext cx="1729711" cy="721391"/>
            </a:xfrm>
            <a:custGeom>
              <a:avLst/>
              <a:gdLst>
                <a:gd name="T0" fmla="*/ 548 w 1489"/>
                <a:gd name="T1" fmla="*/ 1 h 621"/>
                <a:gd name="T2" fmla="*/ 640 w 1489"/>
                <a:gd name="T3" fmla="*/ 16 h 621"/>
                <a:gd name="T4" fmla="*/ 722 w 1489"/>
                <a:gd name="T5" fmla="*/ 51 h 621"/>
                <a:gd name="T6" fmla="*/ 786 w 1489"/>
                <a:gd name="T7" fmla="*/ 80 h 621"/>
                <a:gd name="T8" fmla="*/ 842 w 1489"/>
                <a:gd name="T9" fmla="*/ 101 h 621"/>
                <a:gd name="T10" fmla="*/ 900 w 1489"/>
                <a:gd name="T11" fmla="*/ 123 h 621"/>
                <a:gd name="T12" fmla="*/ 973 w 1489"/>
                <a:gd name="T13" fmla="*/ 151 h 621"/>
                <a:gd name="T14" fmla="*/ 1064 w 1489"/>
                <a:gd name="T15" fmla="*/ 180 h 621"/>
                <a:gd name="T16" fmla="*/ 1171 w 1489"/>
                <a:gd name="T17" fmla="*/ 192 h 621"/>
                <a:gd name="T18" fmla="*/ 1286 w 1489"/>
                <a:gd name="T19" fmla="*/ 192 h 621"/>
                <a:gd name="T20" fmla="*/ 1389 w 1489"/>
                <a:gd name="T21" fmla="*/ 181 h 621"/>
                <a:gd name="T22" fmla="*/ 1464 w 1489"/>
                <a:gd name="T23" fmla="*/ 167 h 621"/>
                <a:gd name="T24" fmla="*/ 1486 w 1489"/>
                <a:gd name="T25" fmla="*/ 174 h 621"/>
                <a:gd name="T26" fmla="*/ 1489 w 1489"/>
                <a:gd name="T27" fmla="*/ 192 h 621"/>
                <a:gd name="T28" fmla="*/ 1469 w 1489"/>
                <a:gd name="T29" fmla="*/ 227 h 621"/>
                <a:gd name="T30" fmla="*/ 1433 w 1489"/>
                <a:gd name="T31" fmla="*/ 272 h 621"/>
                <a:gd name="T32" fmla="*/ 1377 w 1489"/>
                <a:gd name="T33" fmla="*/ 311 h 621"/>
                <a:gd name="T34" fmla="*/ 1293 w 1489"/>
                <a:gd name="T35" fmla="*/ 341 h 621"/>
                <a:gd name="T36" fmla="*/ 1177 w 1489"/>
                <a:gd name="T37" fmla="*/ 360 h 621"/>
                <a:gd name="T38" fmla="*/ 1171 w 1489"/>
                <a:gd name="T39" fmla="*/ 387 h 621"/>
                <a:gd name="T40" fmla="*/ 1155 w 1489"/>
                <a:gd name="T41" fmla="*/ 409 h 621"/>
                <a:gd name="T42" fmla="*/ 1122 w 1489"/>
                <a:gd name="T43" fmla="*/ 423 h 621"/>
                <a:gd name="T44" fmla="*/ 1069 w 1489"/>
                <a:gd name="T45" fmla="*/ 429 h 621"/>
                <a:gd name="T46" fmla="*/ 993 w 1489"/>
                <a:gd name="T47" fmla="*/ 418 h 621"/>
                <a:gd name="T48" fmla="*/ 944 w 1489"/>
                <a:gd name="T49" fmla="*/ 414 h 621"/>
                <a:gd name="T50" fmla="*/ 944 w 1489"/>
                <a:gd name="T51" fmla="*/ 431 h 621"/>
                <a:gd name="T52" fmla="*/ 942 w 1489"/>
                <a:gd name="T53" fmla="*/ 449 h 621"/>
                <a:gd name="T54" fmla="*/ 933 w 1489"/>
                <a:gd name="T55" fmla="*/ 465 h 621"/>
                <a:gd name="T56" fmla="*/ 909 w 1489"/>
                <a:gd name="T57" fmla="*/ 480 h 621"/>
                <a:gd name="T58" fmla="*/ 864 w 1489"/>
                <a:gd name="T59" fmla="*/ 485 h 621"/>
                <a:gd name="T60" fmla="*/ 795 w 1489"/>
                <a:gd name="T61" fmla="*/ 480 h 621"/>
                <a:gd name="T62" fmla="*/ 733 w 1489"/>
                <a:gd name="T63" fmla="*/ 505 h 621"/>
                <a:gd name="T64" fmla="*/ 697 w 1489"/>
                <a:gd name="T65" fmla="*/ 545 h 621"/>
                <a:gd name="T66" fmla="*/ 655 w 1489"/>
                <a:gd name="T67" fmla="*/ 560 h 621"/>
                <a:gd name="T68" fmla="*/ 611 w 1489"/>
                <a:gd name="T69" fmla="*/ 556 h 621"/>
                <a:gd name="T70" fmla="*/ 569 w 1489"/>
                <a:gd name="T71" fmla="*/ 545 h 621"/>
                <a:gd name="T72" fmla="*/ 533 w 1489"/>
                <a:gd name="T73" fmla="*/ 536 h 621"/>
                <a:gd name="T74" fmla="*/ 499 w 1489"/>
                <a:gd name="T75" fmla="*/ 565 h 621"/>
                <a:gd name="T76" fmla="*/ 455 w 1489"/>
                <a:gd name="T77" fmla="*/ 596 h 621"/>
                <a:gd name="T78" fmla="*/ 402 w 1489"/>
                <a:gd name="T79" fmla="*/ 603 h 621"/>
                <a:gd name="T80" fmla="*/ 348 w 1489"/>
                <a:gd name="T81" fmla="*/ 592 h 621"/>
                <a:gd name="T82" fmla="*/ 297 w 1489"/>
                <a:gd name="T83" fmla="*/ 576 h 621"/>
                <a:gd name="T84" fmla="*/ 257 w 1489"/>
                <a:gd name="T85" fmla="*/ 563 h 621"/>
                <a:gd name="T86" fmla="*/ 199 w 1489"/>
                <a:gd name="T87" fmla="*/ 612 h 621"/>
                <a:gd name="T88" fmla="*/ 137 w 1489"/>
                <a:gd name="T89" fmla="*/ 621 h 621"/>
                <a:gd name="T90" fmla="*/ 71 w 1489"/>
                <a:gd name="T91" fmla="*/ 605 h 621"/>
                <a:gd name="T92" fmla="*/ 0 w 1489"/>
                <a:gd name="T93" fmla="*/ 576 h 621"/>
                <a:gd name="T94" fmla="*/ 42 w 1489"/>
                <a:gd name="T95" fmla="*/ 269 h 621"/>
                <a:gd name="T96" fmla="*/ 106 w 1489"/>
                <a:gd name="T97" fmla="*/ 238 h 621"/>
                <a:gd name="T98" fmla="*/ 159 w 1489"/>
                <a:gd name="T99" fmla="*/ 191 h 621"/>
                <a:gd name="T100" fmla="*/ 208 w 1489"/>
                <a:gd name="T101" fmla="*/ 132 h 621"/>
                <a:gd name="T102" fmla="*/ 262 w 1489"/>
                <a:gd name="T103" fmla="*/ 76 h 621"/>
                <a:gd name="T104" fmla="*/ 333 w 1489"/>
                <a:gd name="T105" fmla="*/ 31 h 621"/>
                <a:gd name="T106" fmla="*/ 411 w 1489"/>
                <a:gd name="T107" fmla="*/ 7 h 621"/>
                <a:gd name="T108" fmla="*/ 499 w 1489"/>
                <a:gd name="T10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89" h="621">
                  <a:moveTo>
                    <a:pt x="499" y="0"/>
                  </a:moveTo>
                  <a:lnTo>
                    <a:pt x="548" y="1"/>
                  </a:lnTo>
                  <a:lnTo>
                    <a:pt x="595" y="7"/>
                  </a:lnTo>
                  <a:lnTo>
                    <a:pt x="640" y="16"/>
                  </a:lnTo>
                  <a:lnTo>
                    <a:pt x="682" y="32"/>
                  </a:lnTo>
                  <a:lnTo>
                    <a:pt x="722" y="51"/>
                  </a:lnTo>
                  <a:lnTo>
                    <a:pt x="757" y="67"/>
                  </a:lnTo>
                  <a:lnTo>
                    <a:pt x="786" y="80"/>
                  </a:lnTo>
                  <a:lnTo>
                    <a:pt x="815" y="91"/>
                  </a:lnTo>
                  <a:lnTo>
                    <a:pt x="842" y="101"/>
                  </a:lnTo>
                  <a:lnTo>
                    <a:pt x="869" y="112"/>
                  </a:lnTo>
                  <a:lnTo>
                    <a:pt x="900" y="123"/>
                  </a:lnTo>
                  <a:lnTo>
                    <a:pt x="933" y="136"/>
                  </a:lnTo>
                  <a:lnTo>
                    <a:pt x="973" y="151"/>
                  </a:lnTo>
                  <a:lnTo>
                    <a:pt x="1020" y="167"/>
                  </a:lnTo>
                  <a:lnTo>
                    <a:pt x="1064" y="180"/>
                  </a:lnTo>
                  <a:lnTo>
                    <a:pt x="1115" y="189"/>
                  </a:lnTo>
                  <a:lnTo>
                    <a:pt x="1171" y="192"/>
                  </a:lnTo>
                  <a:lnTo>
                    <a:pt x="1228" y="194"/>
                  </a:lnTo>
                  <a:lnTo>
                    <a:pt x="1286" y="192"/>
                  </a:lnTo>
                  <a:lnTo>
                    <a:pt x="1340" y="189"/>
                  </a:lnTo>
                  <a:lnTo>
                    <a:pt x="1389" y="181"/>
                  </a:lnTo>
                  <a:lnTo>
                    <a:pt x="1431" y="174"/>
                  </a:lnTo>
                  <a:lnTo>
                    <a:pt x="1464" y="167"/>
                  </a:lnTo>
                  <a:lnTo>
                    <a:pt x="1479" y="169"/>
                  </a:lnTo>
                  <a:lnTo>
                    <a:pt x="1486" y="174"/>
                  </a:lnTo>
                  <a:lnTo>
                    <a:pt x="1489" y="181"/>
                  </a:lnTo>
                  <a:lnTo>
                    <a:pt x="1489" y="192"/>
                  </a:lnTo>
                  <a:lnTo>
                    <a:pt x="1484" y="203"/>
                  </a:lnTo>
                  <a:lnTo>
                    <a:pt x="1469" y="227"/>
                  </a:lnTo>
                  <a:lnTo>
                    <a:pt x="1453" y="251"/>
                  </a:lnTo>
                  <a:lnTo>
                    <a:pt x="1433" y="272"/>
                  </a:lnTo>
                  <a:lnTo>
                    <a:pt x="1408" y="292"/>
                  </a:lnTo>
                  <a:lnTo>
                    <a:pt x="1377" y="311"/>
                  </a:lnTo>
                  <a:lnTo>
                    <a:pt x="1339" y="327"/>
                  </a:lnTo>
                  <a:lnTo>
                    <a:pt x="1293" y="341"/>
                  </a:lnTo>
                  <a:lnTo>
                    <a:pt x="1239" y="352"/>
                  </a:lnTo>
                  <a:lnTo>
                    <a:pt x="1177" y="360"/>
                  </a:lnTo>
                  <a:lnTo>
                    <a:pt x="1175" y="372"/>
                  </a:lnTo>
                  <a:lnTo>
                    <a:pt x="1171" y="387"/>
                  </a:lnTo>
                  <a:lnTo>
                    <a:pt x="1166" y="398"/>
                  </a:lnTo>
                  <a:lnTo>
                    <a:pt x="1155" y="409"/>
                  </a:lnTo>
                  <a:lnTo>
                    <a:pt x="1140" y="418"/>
                  </a:lnTo>
                  <a:lnTo>
                    <a:pt x="1122" y="423"/>
                  </a:lnTo>
                  <a:lnTo>
                    <a:pt x="1099" y="429"/>
                  </a:lnTo>
                  <a:lnTo>
                    <a:pt x="1069" y="429"/>
                  </a:lnTo>
                  <a:lnTo>
                    <a:pt x="1035" y="425"/>
                  </a:lnTo>
                  <a:lnTo>
                    <a:pt x="993" y="418"/>
                  </a:lnTo>
                  <a:lnTo>
                    <a:pt x="944" y="407"/>
                  </a:lnTo>
                  <a:lnTo>
                    <a:pt x="944" y="414"/>
                  </a:lnTo>
                  <a:lnTo>
                    <a:pt x="944" y="421"/>
                  </a:lnTo>
                  <a:lnTo>
                    <a:pt x="944" y="431"/>
                  </a:lnTo>
                  <a:lnTo>
                    <a:pt x="944" y="440"/>
                  </a:lnTo>
                  <a:lnTo>
                    <a:pt x="942" y="449"/>
                  </a:lnTo>
                  <a:lnTo>
                    <a:pt x="939" y="458"/>
                  </a:lnTo>
                  <a:lnTo>
                    <a:pt x="933" y="465"/>
                  </a:lnTo>
                  <a:lnTo>
                    <a:pt x="922" y="474"/>
                  </a:lnTo>
                  <a:lnTo>
                    <a:pt x="909" y="480"/>
                  </a:lnTo>
                  <a:lnTo>
                    <a:pt x="889" y="483"/>
                  </a:lnTo>
                  <a:lnTo>
                    <a:pt x="864" y="485"/>
                  </a:lnTo>
                  <a:lnTo>
                    <a:pt x="833" y="483"/>
                  </a:lnTo>
                  <a:lnTo>
                    <a:pt x="795" y="480"/>
                  </a:lnTo>
                  <a:lnTo>
                    <a:pt x="748" y="471"/>
                  </a:lnTo>
                  <a:lnTo>
                    <a:pt x="733" y="505"/>
                  </a:lnTo>
                  <a:lnTo>
                    <a:pt x="715" y="529"/>
                  </a:lnTo>
                  <a:lnTo>
                    <a:pt x="697" y="545"/>
                  </a:lnTo>
                  <a:lnTo>
                    <a:pt x="677" y="554"/>
                  </a:lnTo>
                  <a:lnTo>
                    <a:pt x="655" y="560"/>
                  </a:lnTo>
                  <a:lnTo>
                    <a:pt x="633" y="560"/>
                  </a:lnTo>
                  <a:lnTo>
                    <a:pt x="611" y="556"/>
                  </a:lnTo>
                  <a:lnTo>
                    <a:pt x="591" y="551"/>
                  </a:lnTo>
                  <a:lnTo>
                    <a:pt x="569" y="545"/>
                  </a:lnTo>
                  <a:lnTo>
                    <a:pt x="549" y="540"/>
                  </a:lnTo>
                  <a:lnTo>
                    <a:pt x="533" y="536"/>
                  </a:lnTo>
                  <a:lnTo>
                    <a:pt x="517" y="534"/>
                  </a:lnTo>
                  <a:lnTo>
                    <a:pt x="499" y="565"/>
                  </a:lnTo>
                  <a:lnTo>
                    <a:pt x="479" y="585"/>
                  </a:lnTo>
                  <a:lnTo>
                    <a:pt x="455" y="596"/>
                  </a:lnTo>
                  <a:lnTo>
                    <a:pt x="429" y="601"/>
                  </a:lnTo>
                  <a:lnTo>
                    <a:pt x="402" y="603"/>
                  </a:lnTo>
                  <a:lnTo>
                    <a:pt x="375" y="600"/>
                  </a:lnTo>
                  <a:lnTo>
                    <a:pt x="348" y="592"/>
                  </a:lnTo>
                  <a:lnTo>
                    <a:pt x="322" y="585"/>
                  </a:lnTo>
                  <a:lnTo>
                    <a:pt x="297" y="576"/>
                  </a:lnTo>
                  <a:lnTo>
                    <a:pt x="275" y="569"/>
                  </a:lnTo>
                  <a:lnTo>
                    <a:pt x="257" y="563"/>
                  </a:lnTo>
                  <a:lnTo>
                    <a:pt x="228" y="592"/>
                  </a:lnTo>
                  <a:lnTo>
                    <a:pt x="199" y="612"/>
                  </a:lnTo>
                  <a:lnTo>
                    <a:pt x="168" y="620"/>
                  </a:lnTo>
                  <a:lnTo>
                    <a:pt x="137" y="621"/>
                  </a:lnTo>
                  <a:lnTo>
                    <a:pt x="104" y="614"/>
                  </a:lnTo>
                  <a:lnTo>
                    <a:pt x="71" y="605"/>
                  </a:lnTo>
                  <a:lnTo>
                    <a:pt x="37" y="591"/>
                  </a:lnTo>
                  <a:lnTo>
                    <a:pt x="0" y="576"/>
                  </a:lnTo>
                  <a:lnTo>
                    <a:pt x="4" y="274"/>
                  </a:lnTo>
                  <a:lnTo>
                    <a:pt x="42" y="269"/>
                  </a:lnTo>
                  <a:lnTo>
                    <a:pt x="77" y="256"/>
                  </a:lnTo>
                  <a:lnTo>
                    <a:pt x="106" y="238"/>
                  </a:lnTo>
                  <a:lnTo>
                    <a:pt x="133" y="216"/>
                  </a:lnTo>
                  <a:lnTo>
                    <a:pt x="159" y="191"/>
                  </a:lnTo>
                  <a:lnTo>
                    <a:pt x="182" y="161"/>
                  </a:lnTo>
                  <a:lnTo>
                    <a:pt x="208" y="132"/>
                  </a:lnTo>
                  <a:lnTo>
                    <a:pt x="233" y="103"/>
                  </a:lnTo>
                  <a:lnTo>
                    <a:pt x="262" y="76"/>
                  </a:lnTo>
                  <a:lnTo>
                    <a:pt x="295" y="52"/>
                  </a:lnTo>
                  <a:lnTo>
                    <a:pt x="333" y="31"/>
                  </a:lnTo>
                  <a:lnTo>
                    <a:pt x="377" y="16"/>
                  </a:lnTo>
                  <a:lnTo>
                    <a:pt x="411" y="7"/>
                  </a:lnTo>
                  <a:lnTo>
                    <a:pt x="453" y="1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65" name="Freeform 54">
              <a:extLst>
                <a:ext uri="{FF2B5EF4-FFF2-40B4-BE49-F238E27FC236}">
                  <a16:creationId xmlns:a16="http://schemas.microsoft.com/office/drawing/2014/main" id="{8306D4E4-7053-4A1E-8118-1E1D5C538A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19922" y="2018644"/>
              <a:ext cx="337188" cy="3786621"/>
            </a:xfrm>
            <a:custGeom>
              <a:avLst/>
              <a:gdLst>
                <a:gd name="T0" fmla="*/ 147 w 300"/>
                <a:gd name="T1" fmla="*/ 3238 h 3369"/>
                <a:gd name="T2" fmla="*/ 184 w 300"/>
                <a:gd name="T3" fmla="*/ 3277 h 3369"/>
                <a:gd name="T4" fmla="*/ 180 w 300"/>
                <a:gd name="T5" fmla="*/ 3309 h 3369"/>
                <a:gd name="T6" fmla="*/ 167 w 300"/>
                <a:gd name="T7" fmla="*/ 3360 h 3369"/>
                <a:gd name="T8" fmla="*/ 136 w 300"/>
                <a:gd name="T9" fmla="*/ 3340 h 3369"/>
                <a:gd name="T10" fmla="*/ 124 w 300"/>
                <a:gd name="T11" fmla="*/ 3251 h 3369"/>
                <a:gd name="T12" fmla="*/ 142 w 300"/>
                <a:gd name="T13" fmla="*/ 2813 h 3369"/>
                <a:gd name="T14" fmla="*/ 184 w 300"/>
                <a:gd name="T15" fmla="*/ 2884 h 3369"/>
                <a:gd name="T16" fmla="*/ 195 w 300"/>
                <a:gd name="T17" fmla="*/ 2986 h 3369"/>
                <a:gd name="T18" fmla="*/ 191 w 300"/>
                <a:gd name="T19" fmla="*/ 3087 h 3369"/>
                <a:gd name="T20" fmla="*/ 184 w 300"/>
                <a:gd name="T21" fmla="*/ 3140 h 3369"/>
                <a:gd name="T22" fmla="*/ 156 w 300"/>
                <a:gd name="T23" fmla="*/ 3082 h 3369"/>
                <a:gd name="T24" fmla="*/ 120 w 300"/>
                <a:gd name="T25" fmla="*/ 2986 h 3369"/>
                <a:gd name="T26" fmla="*/ 120 w 300"/>
                <a:gd name="T27" fmla="*/ 2857 h 3369"/>
                <a:gd name="T28" fmla="*/ 124 w 300"/>
                <a:gd name="T29" fmla="*/ 2386 h 3369"/>
                <a:gd name="T30" fmla="*/ 196 w 300"/>
                <a:gd name="T31" fmla="*/ 2449 h 3369"/>
                <a:gd name="T32" fmla="*/ 193 w 300"/>
                <a:gd name="T33" fmla="*/ 2666 h 3369"/>
                <a:gd name="T34" fmla="*/ 182 w 300"/>
                <a:gd name="T35" fmla="*/ 2658 h 3369"/>
                <a:gd name="T36" fmla="*/ 171 w 300"/>
                <a:gd name="T37" fmla="*/ 2649 h 3369"/>
                <a:gd name="T38" fmla="*/ 136 w 300"/>
                <a:gd name="T39" fmla="*/ 2626 h 3369"/>
                <a:gd name="T40" fmla="*/ 113 w 300"/>
                <a:gd name="T41" fmla="*/ 1866 h 3369"/>
                <a:gd name="T42" fmla="*/ 200 w 300"/>
                <a:gd name="T43" fmla="*/ 1931 h 3369"/>
                <a:gd name="T44" fmla="*/ 200 w 300"/>
                <a:gd name="T45" fmla="*/ 2067 h 3369"/>
                <a:gd name="T46" fmla="*/ 198 w 300"/>
                <a:gd name="T47" fmla="*/ 2215 h 3369"/>
                <a:gd name="T48" fmla="*/ 138 w 300"/>
                <a:gd name="T49" fmla="*/ 2213 h 3369"/>
                <a:gd name="T50" fmla="*/ 113 w 300"/>
                <a:gd name="T51" fmla="*/ 1866 h 3369"/>
                <a:gd name="T52" fmla="*/ 204 w 300"/>
                <a:gd name="T53" fmla="*/ 1709 h 3369"/>
                <a:gd name="T54" fmla="*/ 144 w 300"/>
                <a:gd name="T55" fmla="*/ 1693 h 3369"/>
                <a:gd name="T56" fmla="*/ 104 w 300"/>
                <a:gd name="T57" fmla="*/ 1357 h 3369"/>
                <a:gd name="T58" fmla="*/ 224 w 300"/>
                <a:gd name="T59" fmla="*/ 20 h 3369"/>
                <a:gd name="T60" fmla="*/ 287 w 300"/>
                <a:gd name="T61" fmla="*/ 89 h 3369"/>
                <a:gd name="T62" fmla="*/ 298 w 300"/>
                <a:gd name="T63" fmla="*/ 173 h 3369"/>
                <a:gd name="T64" fmla="*/ 260 w 300"/>
                <a:gd name="T65" fmla="*/ 242 h 3369"/>
                <a:gd name="T66" fmla="*/ 222 w 300"/>
                <a:gd name="T67" fmla="*/ 377 h 3369"/>
                <a:gd name="T68" fmla="*/ 218 w 300"/>
                <a:gd name="T69" fmla="*/ 640 h 3369"/>
                <a:gd name="T70" fmla="*/ 216 w 300"/>
                <a:gd name="T71" fmla="*/ 880 h 3369"/>
                <a:gd name="T72" fmla="*/ 213 w 300"/>
                <a:gd name="T73" fmla="*/ 1166 h 3369"/>
                <a:gd name="T74" fmla="*/ 96 w 300"/>
                <a:gd name="T75" fmla="*/ 958 h 3369"/>
                <a:gd name="T76" fmla="*/ 87 w 300"/>
                <a:gd name="T77" fmla="*/ 637 h 3369"/>
                <a:gd name="T78" fmla="*/ 82 w 300"/>
                <a:gd name="T79" fmla="*/ 380 h 3369"/>
                <a:gd name="T80" fmla="*/ 31 w 300"/>
                <a:gd name="T81" fmla="*/ 237 h 3369"/>
                <a:gd name="T82" fmla="*/ 0 w 300"/>
                <a:gd name="T83" fmla="*/ 155 h 3369"/>
                <a:gd name="T84" fmla="*/ 18 w 300"/>
                <a:gd name="T85" fmla="*/ 73 h 3369"/>
                <a:gd name="T86" fmla="*/ 85 w 300"/>
                <a:gd name="T87" fmla="*/ 15 h 3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0" h="3369">
                  <a:moveTo>
                    <a:pt x="127" y="3220"/>
                  </a:moveTo>
                  <a:lnTo>
                    <a:pt x="136" y="3227"/>
                  </a:lnTo>
                  <a:lnTo>
                    <a:pt x="147" y="3238"/>
                  </a:lnTo>
                  <a:lnTo>
                    <a:pt x="160" y="3251"/>
                  </a:lnTo>
                  <a:lnTo>
                    <a:pt x="173" y="3266"/>
                  </a:lnTo>
                  <a:lnTo>
                    <a:pt x="184" y="3277"/>
                  </a:lnTo>
                  <a:lnTo>
                    <a:pt x="182" y="3282"/>
                  </a:lnTo>
                  <a:lnTo>
                    <a:pt x="182" y="3293"/>
                  </a:lnTo>
                  <a:lnTo>
                    <a:pt x="180" y="3309"/>
                  </a:lnTo>
                  <a:lnTo>
                    <a:pt x="178" y="3327"/>
                  </a:lnTo>
                  <a:lnTo>
                    <a:pt x="175" y="3346"/>
                  </a:lnTo>
                  <a:lnTo>
                    <a:pt x="167" y="3360"/>
                  </a:lnTo>
                  <a:lnTo>
                    <a:pt x="156" y="3369"/>
                  </a:lnTo>
                  <a:lnTo>
                    <a:pt x="147" y="3358"/>
                  </a:lnTo>
                  <a:lnTo>
                    <a:pt x="136" y="3340"/>
                  </a:lnTo>
                  <a:lnTo>
                    <a:pt x="129" y="3313"/>
                  </a:lnTo>
                  <a:lnTo>
                    <a:pt x="125" y="3282"/>
                  </a:lnTo>
                  <a:lnTo>
                    <a:pt x="124" y="3251"/>
                  </a:lnTo>
                  <a:lnTo>
                    <a:pt x="127" y="3220"/>
                  </a:lnTo>
                  <a:close/>
                  <a:moveTo>
                    <a:pt x="120" y="2800"/>
                  </a:moveTo>
                  <a:lnTo>
                    <a:pt x="142" y="2813"/>
                  </a:lnTo>
                  <a:lnTo>
                    <a:pt x="160" y="2833"/>
                  </a:lnTo>
                  <a:lnTo>
                    <a:pt x="173" y="2857"/>
                  </a:lnTo>
                  <a:lnTo>
                    <a:pt x="184" y="2884"/>
                  </a:lnTo>
                  <a:lnTo>
                    <a:pt x="189" y="2917"/>
                  </a:lnTo>
                  <a:lnTo>
                    <a:pt x="193" y="2949"/>
                  </a:lnTo>
                  <a:lnTo>
                    <a:pt x="195" y="2986"/>
                  </a:lnTo>
                  <a:lnTo>
                    <a:pt x="195" y="3020"/>
                  </a:lnTo>
                  <a:lnTo>
                    <a:pt x="195" y="3055"/>
                  </a:lnTo>
                  <a:lnTo>
                    <a:pt x="191" y="3087"/>
                  </a:lnTo>
                  <a:lnTo>
                    <a:pt x="189" y="3118"/>
                  </a:lnTo>
                  <a:lnTo>
                    <a:pt x="187" y="3146"/>
                  </a:lnTo>
                  <a:lnTo>
                    <a:pt x="184" y="3140"/>
                  </a:lnTo>
                  <a:lnTo>
                    <a:pt x="176" y="3127"/>
                  </a:lnTo>
                  <a:lnTo>
                    <a:pt x="167" y="3107"/>
                  </a:lnTo>
                  <a:lnTo>
                    <a:pt x="156" y="3082"/>
                  </a:lnTo>
                  <a:lnTo>
                    <a:pt x="144" y="3053"/>
                  </a:lnTo>
                  <a:lnTo>
                    <a:pt x="131" y="3020"/>
                  </a:lnTo>
                  <a:lnTo>
                    <a:pt x="120" y="2986"/>
                  </a:lnTo>
                  <a:lnTo>
                    <a:pt x="120" y="2944"/>
                  </a:lnTo>
                  <a:lnTo>
                    <a:pt x="120" y="2904"/>
                  </a:lnTo>
                  <a:lnTo>
                    <a:pt x="120" y="2857"/>
                  </a:lnTo>
                  <a:lnTo>
                    <a:pt x="120" y="2800"/>
                  </a:lnTo>
                  <a:close/>
                  <a:moveTo>
                    <a:pt x="116" y="2386"/>
                  </a:moveTo>
                  <a:lnTo>
                    <a:pt x="124" y="2386"/>
                  </a:lnTo>
                  <a:lnTo>
                    <a:pt x="151" y="2407"/>
                  </a:lnTo>
                  <a:lnTo>
                    <a:pt x="176" y="2427"/>
                  </a:lnTo>
                  <a:lnTo>
                    <a:pt x="196" y="2449"/>
                  </a:lnTo>
                  <a:lnTo>
                    <a:pt x="195" y="2520"/>
                  </a:lnTo>
                  <a:lnTo>
                    <a:pt x="193" y="2593"/>
                  </a:lnTo>
                  <a:lnTo>
                    <a:pt x="193" y="2666"/>
                  </a:lnTo>
                  <a:lnTo>
                    <a:pt x="189" y="2664"/>
                  </a:lnTo>
                  <a:lnTo>
                    <a:pt x="185" y="2662"/>
                  </a:lnTo>
                  <a:lnTo>
                    <a:pt x="182" y="2658"/>
                  </a:lnTo>
                  <a:lnTo>
                    <a:pt x="178" y="2655"/>
                  </a:lnTo>
                  <a:lnTo>
                    <a:pt x="175" y="2653"/>
                  </a:lnTo>
                  <a:lnTo>
                    <a:pt x="171" y="2649"/>
                  </a:lnTo>
                  <a:lnTo>
                    <a:pt x="167" y="2649"/>
                  </a:lnTo>
                  <a:lnTo>
                    <a:pt x="151" y="2637"/>
                  </a:lnTo>
                  <a:lnTo>
                    <a:pt x="136" y="2626"/>
                  </a:lnTo>
                  <a:lnTo>
                    <a:pt x="120" y="2613"/>
                  </a:lnTo>
                  <a:lnTo>
                    <a:pt x="116" y="2386"/>
                  </a:lnTo>
                  <a:close/>
                  <a:moveTo>
                    <a:pt x="113" y="1866"/>
                  </a:moveTo>
                  <a:lnTo>
                    <a:pt x="156" y="1884"/>
                  </a:lnTo>
                  <a:lnTo>
                    <a:pt x="200" y="1902"/>
                  </a:lnTo>
                  <a:lnTo>
                    <a:pt x="200" y="1931"/>
                  </a:lnTo>
                  <a:lnTo>
                    <a:pt x="200" y="1971"/>
                  </a:lnTo>
                  <a:lnTo>
                    <a:pt x="202" y="2018"/>
                  </a:lnTo>
                  <a:lnTo>
                    <a:pt x="200" y="2067"/>
                  </a:lnTo>
                  <a:lnTo>
                    <a:pt x="200" y="2118"/>
                  </a:lnTo>
                  <a:lnTo>
                    <a:pt x="200" y="2169"/>
                  </a:lnTo>
                  <a:lnTo>
                    <a:pt x="198" y="2215"/>
                  </a:lnTo>
                  <a:lnTo>
                    <a:pt x="196" y="2253"/>
                  </a:lnTo>
                  <a:lnTo>
                    <a:pt x="169" y="2233"/>
                  </a:lnTo>
                  <a:lnTo>
                    <a:pt x="138" y="2213"/>
                  </a:lnTo>
                  <a:lnTo>
                    <a:pt x="113" y="2193"/>
                  </a:lnTo>
                  <a:lnTo>
                    <a:pt x="113" y="2029"/>
                  </a:lnTo>
                  <a:lnTo>
                    <a:pt x="113" y="1866"/>
                  </a:lnTo>
                  <a:close/>
                  <a:moveTo>
                    <a:pt x="104" y="1357"/>
                  </a:moveTo>
                  <a:lnTo>
                    <a:pt x="207" y="1362"/>
                  </a:lnTo>
                  <a:lnTo>
                    <a:pt x="204" y="1709"/>
                  </a:lnTo>
                  <a:lnTo>
                    <a:pt x="180" y="1706"/>
                  </a:lnTo>
                  <a:lnTo>
                    <a:pt x="160" y="1700"/>
                  </a:lnTo>
                  <a:lnTo>
                    <a:pt x="144" y="1693"/>
                  </a:lnTo>
                  <a:lnTo>
                    <a:pt x="127" y="1684"/>
                  </a:lnTo>
                  <a:lnTo>
                    <a:pt x="107" y="1677"/>
                  </a:lnTo>
                  <a:lnTo>
                    <a:pt x="104" y="1357"/>
                  </a:lnTo>
                  <a:close/>
                  <a:moveTo>
                    <a:pt x="156" y="0"/>
                  </a:moveTo>
                  <a:lnTo>
                    <a:pt x="193" y="7"/>
                  </a:lnTo>
                  <a:lnTo>
                    <a:pt x="224" y="20"/>
                  </a:lnTo>
                  <a:lnTo>
                    <a:pt x="251" y="38"/>
                  </a:lnTo>
                  <a:lnTo>
                    <a:pt x="271" y="62"/>
                  </a:lnTo>
                  <a:lnTo>
                    <a:pt x="287" y="89"/>
                  </a:lnTo>
                  <a:lnTo>
                    <a:pt x="296" y="120"/>
                  </a:lnTo>
                  <a:lnTo>
                    <a:pt x="300" y="153"/>
                  </a:lnTo>
                  <a:lnTo>
                    <a:pt x="298" y="173"/>
                  </a:lnTo>
                  <a:lnTo>
                    <a:pt x="289" y="197"/>
                  </a:lnTo>
                  <a:lnTo>
                    <a:pt x="276" y="220"/>
                  </a:lnTo>
                  <a:lnTo>
                    <a:pt x="260" y="242"/>
                  </a:lnTo>
                  <a:lnTo>
                    <a:pt x="244" y="260"/>
                  </a:lnTo>
                  <a:lnTo>
                    <a:pt x="224" y="273"/>
                  </a:lnTo>
                  <a:lnTo>
                    <a:pt x="222" y="377"/>
                  </a:lnTo>
                  <a:lnTo>
                    <a:pt x="222" y="471"/>
                  </a:lnTo>
                  <a:lnTo>
                    <a:pt x="220" y="557"/>
                  </a:lnTo>
                  <a:lnTo>
                    <a:pt x="218" y="640"/>
                  </a:lnTo>
                  <a:lnTo>
                    <a:pt x="218" y="718"/>
                  </a:lnTo>
                  <a:lnTo>
                    <a:pt x="216" y="798"/>
                  </a:lnTo>
                  <a:lnTo>
                    <a:pt x="216" y="880"/>
                  </a:lnTo>
                  <a:lnTo>
                    <a:pt x="215" y="967"/>
                  </a:lnTo>
                  <a:lnTo>
                    <a:pt x="213" y="1062"/>
                  </a:lnTo>
                  <a:lnTo>
                    <a:pt x="213" y="1166"/>
                  </a:lnTo>
                  <a:lnTo>
                    <a:pt x="100" y="1153"/>
                  </a:lnTo>
                  <a:lnTo>
                    <a:pt x="98" y="1051"/>
                  </a:lnTo>
                  <a:lnTo>
                    <a:pt x="96" y="958"/>
                  </a:lnTo>
                  <a:lnTo>
                    <a:pt x="95" y="873"/>
                  </a:lnTo>
                  <a:lnTo>
                    <a:pt x="93" y="793"/>
                  </a:lnTo>
                  <a:lnTo>
                    <a:pt x="87" y="637"/>
                  </a:lnTo>
                  <a:lnTo>
                    <a:pt x="85" y="557"/>
                  </a:lnTo>
                  <a:lnTo>
                    <a:pt x="84" y="471"/>
                  </a:lnTo>
                  <a:lnTo>
                    <a:pt x="82" y="380"/>
                  </a:lnTo>
                  <a:lnTo>
                    <a:pt x="80" y="277"/>
                  </a:lnTo>
                  <a:lnTo>
                    <a:pt x="53" y="258"/>
                  </a:lnTo>
                  <a:lnTo>
                    <a:pt x="31" y="237"/>
                  </a:lnTo>
                  <a:lnTo>
                    <a:pt x="16" y="211"/>
                  </a:lnTo>
                  <a:lnTo>
                    <a:pt x="5" y="184"/>
                  </a:lnTo>
                  <a:lnTo>
                    <a:pt x="0" y="155"/>
                  </a:lnTo>
                  <a:lnTo>
                    <a:pt x="0" y="127"/>
                  </a:lnTo>
                  <a:lnTo>
                    <a:pt x="7" y="98"/>
                  </a:lnTo>
                  <a:lnTo>
                    <a:pt x="18" y="73"/>
                  </a:lnTo>
                  <a:lnTo>
                    <a:pt x="35" y="49"/>
                  </a:lnTo>
                  <a:lnTo>
                    <a:pt x="56" y="29"/>
                  </a:lnTo>
                  <a:lnTo>
                    <a:pt x="85" y="15"/>
                  </a:lnTo>
                  <a:lnTo>
                    <a:pt x="118" y="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74" name="Group 7">
            <a:extLst>
              <a:ext uri="{FF2B5EF4-FFF2-40B4-BE49-F238E27FC236}">
                <a16:creationId xmlns:a16="http://schemas.microsoft.com/office/drawing/2014/main" id="{5AC04853-268B-4D02-A83D-7F08D6B9E801}"/>
              </a:ext>
            </a:extLst>
          </p:cNvPr>
          <p:cNvGrpSpPr/>
          <p:nvPr/>
        </p:nvGrpSpPr>
        <p:grpSpPr>
          <a:xfrm>
            <a:off x="273814" y="4468182"/>
            <a:ext cx="6542459" cy="2313487"/>
            <a:chOff x="928418" y="2115051"/>
            <a:chExt cx="10310997" cy="3646085"/>
          </a:xfrm>
        </p:grpSpPr>
        <p:sp>
          <p:nvSpPr>
            <p:cNvPr id="75" name="Rectangle 22">
              <a:extLst>
                <a:ext uri="{FF2B5EF4-FFF2-40B4-BE49-F238E27FC236}">
                  <a16:creationId xmlns:a16="http://schemas.microsoft.com/office/drawing/2014/main" id="{C53E6455-83E0-4DB9-BA0F-4A50F202429B}"/>
                </a:ext>
              </a:extLst>
            </p:cNvPr>
            <p:cNvSpPr/>
            <p:nvPr/>
          </p:nvSpPr>
          <p:spPr>
            <a:xfrm rot="16200000">
              <a:off x="9356590" y="2725834"/>
              <a:ext cx="128165" cy="24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grpSp>
          <p:nvGrpSpPr>
            <p:cNvPr id="76" name="그룹 75">
              <a:extLst>
                <a:ext uri="{FF2B5EF4-FFF2-40B4-BE49-F238E27FC236}">
                  <a16:creationId xmlns:a16="http://schemas.microsoft.com/office/drawing/2014/main" id="{23BE9B77-BE36-4F28-9B03-5FA671DDA2DE}"/>
                </a:ext>
              </a:extLst>
            </p:cNvPr>
            <p:cNvGrpSpPr/>
            <p:nvPr/>
          </p:nvGrpSpPr>
          <p:grpSpPr>
            <a:xfrm>
              <a:off x="10593874" y="3624100"/>
              <a:ext cx="645541" cy="645541"/>
              <a:chOff x="9038650" y="3719008"/>
              <a:chExt cx="456064" cy="456064"/>
            </a:xfrm>
          </p:grpSpPr>
          <p:sp>
            <p:nvSpPr>
              <p:cNvPr id="108" name="Oval 14">
                <a:extLst>
                  <a:ext uri="{FF2B5EF4-FFF2-40B4-BE49-F238E27FC236}">
                    <a16:creationId xmlns:a16="http://schemas.microsoft.com/office/drawing/2014/main" id="{EEC7237B-02D5-4800-9914-898BEBAC6B46}"/>
                  </a:ext>
                </a:extLst>
              </p:cNvPr>
              <p:cNvSpPr/>
              <p:nvPr/>
            </p:nvSpPr>
            <p:spPr>
              <a:xfrm>
                <a:off x="9038650" y="3719008"/>
                <a:ext cx="456064" cy="45606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Oval 15">
                <a:extLst>
                  <a:ext uri="{FF2B5EF4-FFF2-40B4-BE49-F238E27FC236}">
                    <a16:creationId xmlns:a16="http://schemas.microsoft.com/office/drawing/2014/main" id="{69870357-5335-4567-8904-1D97F82C5596}"/>
                  </a:ext>
                </a:extLst>
              </p:cNvPr>
              <p:cNvSpPr/>
              <p:nvPr/>
            </p:nvSpPr>
            <p:spPr>
              <a:xfrm>
                <a:off x="9060877" y="3763145"/>
                <a:ext cx="394449" cy="39444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Oval 16">
                <a:extLst>
                  <a:ext uri="{FF2B5EF4-FFF2-40B4-BE49-F238E27FC236}">
                    <a16:creationId xmlns:a16="http://schemas.microsoft.com/office/drawing/2014/main" id="{74D18033-A1B4-41AA-9E8B-C05610D443D2}"/>
                  </a:ext>
                </a:extLst>
              </p:cNvPr>
              <p:cNvSpPr/>
              <p:nvPr/>
            </p:nvSpPr>
            <p:spPr>
              <a:xfrm>
                <a:off x="9112314" y="3840628"/>
                <a:ext cx="276892" cy="27689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7" name="Group 4">
              <a:extLst>
                <a:ext uri="{FF2B5EF4-FFF2-40B4-BE49-F238E27FC236}">
                  <a16:creationId xmlns:a16="http://schemas.microsoft.com/office/drawing/2014/main" id="{5C1F7DEA-D470-4DEF-B66B-47747640B5D1}"/>
                </a:ext>
              </a:extLst>
            </p:cNvPr>
            <p:cNvGrpSpPr/>
            <p:nvPr/>
          </p:nvGrpSpPr>
          <p:grpSpPr>
            <a:xfrm rot="5400000">
              <a:off x="937905" y="3632194"/>
              <a:ext cx="281160" cy="221882"/>
              <a:chOff x="4382967" y="2733371"/>
              <a:chExt cx="210840" cy="166388"/>
            </a:xfrm>
            <a:solidFill>
              <a:schemeClr val="accent2"/>
            </a:solidFill>
          </p:grpSpPr>
          <p:sp>
            <p:nvSpPr>
              <p:cNvPr id="106" name="Oval 5">
                <a:extLst>
                  <a:ext uri="{FF2B5EF4-FFF2-40B4-BE49-F238E27FC236}">
                    <a16:creationId xmlns:a16="http://schemas.microsoft.com/office/drawing/2014/main" id="{A0773151-5027-4519-A630-A1E59CF33961}"/>
                  </a:ext>
                </a:extLst>
              </p:cNvPr>
              <p:cNvSpPr/>
              <p:nvPr/>
            </p:nvSpPr>
            <p:spPr>
              <a:xfrm>
                <a:off x="4427419" y="2733371"/>
                <a:ext cx="166388" cy="16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Rectangle 6">
                <a:extLst>
                  <a:ext uri="{FF2B5EF4-FFF2-40B4-BE49-F238E27FC236}">
                    <a16:creationId xmlns:a16="http://schemas.microsoft.com/office/drawing/2014/main" id="{32B13775-D649-4020-8956-649BFC4877BE}"/>
                  </a:ext>
                </a:extLst>
              </p:cNvPr>
              <p:cNvSpPr/>
              <p:nvPr/>
            </p:nvSpPr>
            <p:spPr>
              <a:xfrm rot="21043497">
                <a:off x="4382967" y="2789398"/>
                <a:ext cx="80512" cy="911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8" name="그룹 77">
              <a:extLst>
                <a:ext uri="{FF2B5EF4-FFF2-40B4-BE49-F238E27FC236}">
                  <a16:creationId xmlns:a16="http://schemas.microsoft.com/office/drawing/2014/main" id="{745DE07E-59E7-4CE4-9DD9-A02F1304F244}"/>
                </a:ext>
              </a:extLst>
            </p:cNvPr>
            <p:cNvGrpSpPr/>
            <p:nvPr/>
          </p:nvGrpSpPr>
          <p:grpSpPr>
            <a:xfrm>
              <a:off x="928418" y="3087052"/>
              <a:ext cx="1050749" cy="1711006"/>
              <a:chOff x="490824" y="3340551"/>
              <a:chExt cx="1050748" cy="1711006"/>
            </a:xfrm>
            <a:solidFill>
              <a:schemeClr val="bg1">
                <a:lumMod val="75000"/>
              </a:schemeClr>
            </a:solidFill>
          </p:grpSpPr>
          <p:sp>
            <p:nvSpPr>
              <p:cNvPr id="102" name="Rectangle 2">
                <a:extLst>
                  <a:ext uri="{FF2B5EF4-FFF2-40B4-BE49-F238E27FC236}">
                    <a16:creationId xmlns:a16="http://schemas.microsoft.com/office/drawing/2014/main" id="{B5E598CB-16C0-40F0-A81E-D91B26082107}"/>
                  </a:ext>
                </a:extLst>
              </p:cNvPr>
              <p:cNvSpPr/>
              <p:nvPr/>
            </p:nvSpPr>
            <p:spPr>
              <a:xfrm rot="5820000">
                <a:off x="1092708" y="3026109"/>
                <a:ext cx="81611" cy="8161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Freeform 3">
                <a:extLst>
                  <a:ext uri="{FF2B5EF4-FFF2-40B4-BE49-F238E27FC236}">
                    <a16:creationId xmlns:a16="http://schemas.microsoft.com/office/drawing/2014/main" id="{5B2A8C04-2132-4F6C-90B7-1D0765334125}"/>
                  </a:ext>
                </a:extLst>
              </p:cNvPr>
              <p:cNvSpPr/>
              <p:nvPr/>
            </p:nvSpPr>
            <p:spPr>
              <a:xfrm rot="5400000">
                <a:off x="361981" y="3469394"/>
                <a:ext cx="516681" cy="258996"/>
              </a:xfrm>
              <a:custGeom>
                <a:avLst/>
                <a:gdLst>
                  <a:gd name="connsiteX0" fmla="*/ 0 w 428625"/>
                  <a:gd name="connsiteY0" fmla="*/ 2382 h 176213"/>
                  <a:gd name="connsiteX1" fmla="*/ 30957 w 428625"/>
                  <a:gd name="connsiteY1" fmla="*/ 176213 h 176213"/>
                  <a:gd name="connsiteX2" fmla="*/ 428625 w 428625"/>
                  <a:gd name="connsiteY2" fmla="*/ 138113 h 176213"/>
                  <a:gd name="connsiteX3" fmla="*/ 404813 w 428625"/>
                  <a:gd name="connsiteY3" fmla="*/ 80963 h 176213"/>
                  <a:gd name="connsiteX4" fmla="*/ 61913 w 428625"/>
                  <a:gd name="connsiteY4" fmla="*/ 128588 h 176213"/>
                  <a:gd name="connsiteX5" fmla="*/ 54769 w 428625"/>
                  <a:gd name="connsiteY5" fmla="*/ 0 h 176213"/>
                  <a:gd name="connsiteX6" fmla="*/ 0 w 428625"/>
                  <a:gd name="connsiteY6" fmla="*/ 2382 h 176213"/>
                  <a:gd name="connsiteX0" fmla="*/ 0 w 428625"/>
                  <a:gd name="connsiteY0" fmla="*/ 0 h 173831"/>
                  <a:gd name="connsiteX1" fmla="*/ 30957 w 428625"/>
                  <a:gd name="connsiteY1" fmla="*/ 173831 h 173831"/>
                  <a:gd name="connsiteX2" fmla="*/ 428625 w 428625"/>
                  <a:gd name="connsiteY2" fmla="*/ 135731 h 173831"/>
                  <a:gd name="connsiteX3" fmla="*/ 404813 w 428625"/>
                  <a:gd name="connsiteY3" fmla="*/ 78581 h 173831"/>
                  <a:gd name="connsiteX4" fmla="*/ 61913 w 428625"/>
                  <a:gd name="connsiteY4" fmla="*/ 126206 h 173831"/>
                  <a:gd name="connsiteX5" fmla="*/ 54769 w 428625"/>
                  <a:gd name="connsiteY5" fmla="*/ 7143 h 173831"/>
                  <a:gd name="connsiteX6" fmla="*/ 0 w 428625"/>
                  <a:gd name="connsiteY6" fmla="*/ 0 h 173831"/>
                  <a:gd name="connsiteX0" fmla="*/ 2455 w 431080"/>
                  <a:gd name="connsiteY0" fmla="*/ 0 h 173831"/>
                  <a:gd name="connsiteX1" fmla="*/ 33412 w 431080"/>
                  <a:gd name="connsiteY1" fmla="*/ 173831 h 173831"/>
                  <a:gd name="connsiteX2" fmla="*/ 431080 w 431080"/>
                  <a:gd name="connsiteY2" fmla="*/ 135731 h 173831"/>
                  <a:gd name="connsiteX3" fmla="*/ 407268 w 431080"/>
                  <a:gd name="connsiteY3" fmla="*/ 78581 h 173831"/>
                  <a:gd name="connsiteX4" fmla="*/ 64368 w 431080"/>
                  <a:gd name="connsiteY4" fmla="*/ 126206 h 173831"/>
                  <a:gd name="connsiteX5" fmla="*/ 57224 w 431080"/>
                  <a:gd name="connsiteY5" fmla="*/ 7143 h 173831"/>
                  <a:gd name="connsiteX6" fmla="*/ 2455 w 431080"/>
                  <a:gd name="connsiteY6" fmla="*/ 0 h 173831"/>
                  <a:gd name="connsiteX0" fmla="*/ 7837 w 436462"/>
                  <a:gd name="connsiteY0" fmla="*/ 0 h 173831"/>
                  <a:gd name="connsiteX1" fmla="*/ 38794 w 436462"/>
                  <a:gd name="connsiteY1" fmla="*/ 173831 h 173831"/>
                  <a:gd name="connsiteX2" fmla="*/ 436462 w 436462"/>
                  <a:gd name="connsiteY2" fmla="*/ 135731 h 173831"/>
                  <a:gd name="connsiteX3" fmla="*/ 412650 w 436462"/>
                  <a:gd name="connsiteY3" fmla="*/ 78581 h 173831"/>
                  <a:gd name="connsiteX4" fmla="*/ 69750 w 436462"/>
                  <a:gd name="connsiteY4" fmla="*/ 126206 h 173831"/>
                  <a:gd name="connsiteX5" fmla="*/ 62606 w 436462"/>
                  <a:gd name="connsiteY5" fmla="*/ 7143 h 173831"/>
                  <a:gd name="connsiteX6" fmla="*/ 7837 w 436462"/>
                  <a:gd name="connsiteY6" fmla="*/ 0 h 173831"/>
                  <a:gd name="connsiteX0" fmla="*/ 7837 w 436462"/>
                  <a:gd name="connsiteY0" fmla="*/ 0 h 192434"/>
                  <a:gd name="connsiteX1" fmla="*/ 38794 w 436462"/>
                  <a:gd name="connsiteY1" fmla="*/ 173831 h 192434"/>
                  <a:gd name="connsiteX2" fmla="*/ 436462 w 436462"/>
                  <a:gd name="connsiteY2" fmla="*/ 135731 h 192434"/>
                  <a:gd name="connsiteX3" fmla="*/ 412650 w 436462"/>
                  <a:gd name="connsiteY3" fmla="*/ 78581 h 192434"/>
                  <a:gd name="connsiteX4" fmla="*/ 69750 w 436462"/>
                  <a:gd name="connsiteY4" fmla="*/ 126206 h 192434"/>
                  <a:gd name="connsiteX5" fmla="*/ 62606 w 436462"/>
                  <a:gd name="connsiteY5" fmla="*/ 7143 h 192434"/>
                  <a:gd name="connsiteX6" fmla="*/ 7837 w 436462"/>
                  <a:gd name="connsiteY6" fmla="*/ 0 h 192434"/>
                  <a:gd name="connsiteX0" fmla="*/ 12223 w 440848"/>
                  <a:gd name="connsiteY0" fmla="*/ 0 h 192434"/>
                  <a:gd name="connsiteX1" fmla="*/ 43180 w 440848"/>
                  <a:gd name="connsiteY1" fmla="*/ 173831 h 192434"/>
                  <a:gd name="connsiteX2" fmla="*/ 440848 w 440848"/>
                  <a:gd name="connsiteY2" fmla="*/ 135731 h 192434"/>
                  <a:gd name="connsiteX3" fmla="*/ 417036 w 440848"/>
                  <a:gd name="connsiteY3" fmla="*/ 78581 h 192434"/>
                  <a:gd name="connsiteX4" fmla="*/ 74136 w 440848"/>
                  <a:gd name="connsiteY4" fmla="*/ 126206 h 192434"/>
                  <a:gd name="connsiteX5" fmla="*/ 66992 w 440848"/>
                  <a:gd name="connsiteY5" fmla="*/ 7143 h 192434"/>
                  <a:gd name="connsiteX6" fmla="*/ 12223 w 440848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06442 w 444541"/>
                  <a:gd name="connsiteY3" fmla="*/ 76200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15967 w 444541"/>
                  <a:gd name="connsiteY3" fmla="*/ 133349 h 192434"/>
                  <a:gd name="connsiteX4" fmla="*/ 406442 w 444541"/>
                  <a:gd name="connsiteY4" fmla="*/ 76200 h 192434"/>
                  <a:gd name="connsiteX5" fmla="*/ 77829 w 444541"/>
                  <a:gd name="connsiteY5" fmla="*/ 126206 h 192434"/>
                  <a:gd name="connsiteX6" fmla="*/ 70685 w 444541"/>
                  <a:gd name="connsiteY6" fmla="*/ 7143 h 192434"/>
                  <a:gd name="connsiteX7" fmla="*/ 8772 w 444541"/>
                  <a:gd name="connsiteY7" fmla="*/ 0 h 192434"/>
                  <a:gd name="connsiteX0" fmla="*/ 8772 w 415967"/>
                  <a:gd name="connsiteY0" fmla="*/ 0 h 179742"/>
                  <a:gd name="connsiteX1" fmla="*/ 46873 w 415967"/>
                  <a:gd name="connsiteY1" fmla="*/ 173831 h 179742"/>
                  <a:gd name="connsiteX2" fmla="*/ 415967 w 415967"/>
                  <a:gd name="connsiteY2" fmla="*/ 133349 h 179742"/>
                  <a:gd name="connsiteX3" fmla="*/ 406442 w 415967"/>
                  <a:gd name="connsiteY3" fmla="*/ 76200 h 179742"/>
                  <a:gd name="connsiteX4" fmla="*/ 77829 w 415967"/>
                  <a:gd name="connsiteY4" fmla="*/ 126206 h 179742"/>
                  <a:gd name="connsiteX5" fmla="*/ 70685 w 415967"/>
                  <a:gd name="connsiteY5" fmla="*/ 7143 h 179742"/>
                  <a:gd name="connsiteX6" fmla="*/ 8772 w 415967"/>
                  <a:gd name="connsiteY6" fmla="*/ 0 h 179742"/>
                  <a:gd name="connsiteX0" fmla="*/ 8772 w 415967"/>
                  <a:gd name="connsiteY0" fmla="*/ 0 h 180174"/>
                  <a:gd name="connsiteX1" fmla="*/ 46873 w 415967"/>
                  <a:gd name="connsiteY1" fmla="*/ 173831 h 180174"/>
                  <a:gd name="connsiteX2" fmla="*/ 415967 w 415967"/>
                  <a:gd name="connsiteY2" fmla="*/ 133349 h 180174"/>
                  <a:gd name="connsiteX3" fmla="*/ 406442 w 415967"/>
                  <a:gd name="connsiteY3" fmla="*/ 76200 h 180174"/>
                  <a:gd name="connsiteX4" fmla="*/ 77829 w 415967"/>
                  <a:gd name="connsiteY4" fmla="*/ 126206 h 180174"/>
                  <a:gd name="connsiteX5" fmla="*/ 70685 w 415967"/>
                  <a:gd name="connsiteY5" fmla="*/ 7143 h 180174"/>
                  <a:gd name="connsiteX6" fmla="*/ 8772 w 415967"/>
                  <a:gd name="connsiteY6" fmla="*/ 0 h 180174"/>
                  <a:gd name="connsiteX0" fmla="*/ 8772 w 415967"/>
                  <a:gd name="connsiteY0" fmla="*/ 0 h 193933"/>
                  <a:gd name="connsiteX1" fmla="*/ 46873 w 415967"/>
                  <a:gd name="connsiteY1" fmla="*/ 173831 h 193933"/>
                  <a:gd name="connsiteX2" fmla="*/ 415967 w 415967"/>
                  <a:gd name="connsiteY2" fmla="*/ 133349 h 193933"/>
                  <a:gd name="connsiteX3" fmla="*/ 406442 w 415967"/>
                  <a:gd name="connsiteY3" fmla="*/ 76200 h 193933"/>
                  <a:gd name="connsiteX4" fmla="*/ 77829 w 415967"/>
                  <a:gd name="connsiteY4" fmla="*/ 126206 h 193933"/>
                  <a:gd name="connsiteX5" fmla="*/ 70685 w 415967"/>
                  <a:gd name="connsiteY5" fmla="*/ 7143 h 193933"/>
                  <a:gd name="connsiteX6" fmla="*/ 8772 w 415967"/>
                  <a:gd name="connsiteY6" fmla="*/ 0 h 193933"/>
                  <a:gd name="connsiteX0" fmla="*/ 8772 w 415967"/>
                  <a:gd name="connsiteY0" fmla="*/ 0 h 185905"/>
                  <a:gd name="connsiteX1" fmla="*/ 46873 w 415967"/>
                  <a:gd name="connsiteY1" fmla="*/ 173831 h 185905"/>
                  <a:gd name="connsiteX2" fmla="*/ 415967 w 415967"/>
                  <a:gd name="connsiteY2" fmla="*/ 133349 h 185905"/>
                  <a:gd name="connsiteX3" fmla="*/ 406442 w 415967"/>
                  <a:gd name="connsiteY3" fmla="*/ 76200 h 185905"/>
                  <a:gd name="connsiteX4" fmla="*/ 77829 w 415967"/>
                  <a:gd name="connsiteY4" fmla="*/ 126206 h 185905"/>
                  <a:gd name="connsiteX5" fmla="*/ 70685 w 415967"/>
                  <a:gd name="connsiteY5" fmla="*/ 7143 h 185905"/>
                  <a:gd name="connsiteX6" fmla="*/ 8772 w 415967"/>
                  <a:gd name="connsiteY6" fmla="*/ 0 h 185905"/>
                  <a:gd name="connsiteX0" fmla="*/ 6792 w 413987"/>
                  <a:gd name="connsiteY0" fmla="*/ 0 h 194220"/>
                  <a:gd name="connsiteX1" fmla="*/ 49655 w 413987"/>
                  <a:gd name="connsiteY1" fmla="*/ 183356 h 194220"/>
                  <a:gd name="connsiteX2" fmla="*/ 413987 w 413987"/>
                  <a:gd name="connsiteY2" fmla="*/ 133349 h 194220"/>
                  <a:gd name="connsiteX3" fmla="*/ 404462 w 413987"/>
                  <a:gd name="connsiteY3" fmla="*/ 76200 h 194220"/>
                  <a:gd name="connsiteX4" fmla="*/ 75849 w 413987"/>
                  <a:gd name="connsiteY4" fmla="*/ 126206 h 194220"/>
                  <a:gd name="connsiteX5" fmla="*/ 68705 w 413987"/>
                  <a:gd name="connsiteY5" fmla="*/ 7143 h 194220"/>
                  <a:gd name="connsiteX6" fmla="*/ 6792 w 41398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73159 w 411297"/>
                  <a:gd name="connsiteY4" fmla="*/ 126206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297" h="194220">
                    <a:moveTo>
                      <a:pt x="4102" y="0"/>
                    </a:moveTo>
                    <a:cubicBezTo>
                      <a:pt x="133" y="67469"/>
                      <a:pt x="-13360" y="149225"/>
                      <a:pt x="46965" y="183356"/>
                    </a:cubicBezTo>
                    <a:cubicBezTo>
                      <a:pt x="126738" y="219868"/>
                      <a:pt x="329938" y="154383"/>
                      <a:pt x="411297" y="133349"/>
                    </a:cubicBezTo>
                    <a:lnTo>
                      <a:pt x="401772" y="76200"/>
                    </a:lnTo>
                    <a:cubicBezTo>
                      <a:pt x="287472" y="92075"/>
                      <a:pt x="135072" y="153194"/>
                      <a:pt x="80303" y="133350"/>
                    </a:cubicBezTo>
                    <a:cubicBezTo>
                      <a:pt x="54109" y="105568"/>
                      <a:pt x="61252" y="77786"/>
                      <a:pt x="66015" y="7143"/>
                    </a:cubicBezTo>
                    <a:lnTo>
                      <a:pt x="410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Rectangle 8">
                <a:extLst>
                  <a:ext uri="{FF2B5EF4-FFF2-40B4-BE49-F238E27FC236}">
                    <a16:creationId xmlns:a16="http://schemas.microsoft.com/office/drawing/2014/main" id="{4E9F6B6A-9B92-4D6E-B32F-BB1196CECA06}"/>
                  </a:ext>
                </a:extLst>
              </p:cNvPr>
              <p:cNvSpPr/>
              <p:nvPr/>
            </p:nvSpPr>
            <p:spPr>
              <a:xfrm rot="15780000" flipV="1">
                <a:off x="1092709" y="4549884"/>
                <a:ext cx="81611" cy="8161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Freeform 9">
                <a:extLst>
                  <a:ext uri="{FF2B5EF4-FFF2-40B4-BE49-F238E27FC236}">
                    <a16:creationId xmlns:a16="http://schemas.microsoft.com/office/drawing/2014/main" id="{2FB34AB9-36F3-44A4-9B8F-ABE4217BEAF6}"/>
                  </a:ext>
                </a:extLst>
              </p:cNvPr>
              <p:cNvSpPr/>
              <p:nvPr/>
            </p:nvSpPr>
            <p:spPr>
              <a:xfrm rot="16200000" flipV="1">
                <a:off x="346087" y="4647822"/>
                <a:ext cx="548473" cy="258997"/>
              </a:xfrm>
              <a:custGeom>
                <a:avLst/>
                <a:gdLst>
                  <a:gd name="connsiteX0" fmla="*/ 0 w 428625"/>
                  <a:gd name="connsiteY0" fmla="*/ 2382 h 176213"/>
                  <a:gd name="connsiteX1" fmla="*/ 30957 w 428625"/>
                  <a:gd name="connsiteY1" fmla="*/ 176213 h 176213"/>
                  <a:gd name="connsiteX2" fmla="*/ 428625 w 428625"/>
                  <a:gd name="connsiteY2" fmla="*/ 138113 h 176213"/>
                  <a:gd name="connsiteX3" fmla="*/ 404813 w 428625"/>
                  <a:gd name="connsiteY3" fmla="*/ 80963 h 176213"/>
                  <a:gd name="connsiteX4" fmla="*/ 61913 w 428625"/>
                  <a:gd name="connsiteY4" fmla="*/ 128588 h 176213"/>
                  <a:gd name="connsiteX5" fmla="*/ 54769 w 428625"/>
                  <a:gd name="connsiteY5" fmla="*/ 0 h 176213"/>
                  <a:gd name="connsiteX6" fmla="*/ 0 w 428625"/>
                  <a:gd name="connsiteY6" fmla="*/ 2382 h 176213"/>
                  <a:gd name="connsiteX0" fmla="*/ 0 w 428625"/>
                  <a:gd name="connsiteY0" fmla="*/ 0 h 173831"/>
                  <a:gd name="connsiteX1" fmla="*/ 30957 w 428625"/>
                  <a:gd name="connsiteY1" fmla="*/ 173831 h 173831"/>
                  <a:gd name="connsiteX2" fmla="*/ 428625 w 428625"/>
                  <a:gd name="connsiteY2" fmla="*/ 135731 h 173831"/>
                  <a:gd name="connsiteX3" fmla="*/ 404813 w 428625"/>
                  <a:gd name="connsiteY3" fmla="*/ 78581 h 173831"/>
                  <a:gd name="connsiteX4" fmla="*/ 61913 w 428625"/>
                  <a:gd name="connsiteY4" fmla="*/ 126206 h 173831"/>
                  <a:gd name="connsiteX5" fmla="*/ 54769 w 428625"/>
                  <a:gd name="connsiteY5" fmla="*/ 7143 h 173831"/>
                  <a:gd name="connsiteX6" fmla="*/ 0 w 428625"/>
                  <a:gd name="connsiteY6" fmla="*/ 0 h 173831"/>
                  <a:gd name="connsiteX0" fmla="*/ 2455 w 431080"/>
                  <a:gd name="connsiteY0" fmla="*/ 0 h 173831"/>
                  <a:gd name="connsiteX1" fmla="*/ 33412 w 431080"/>
                  <a:gd name="connsiteY1" fmla="*/ 173831 h 173831"/>
                  <a:gd name="connsiteX2" fmla="*/ 431080 w 431080"/>
                  <a:gd name="connsiteY2" fmla="*/ 135731 h 173831"/>
                  <a:gd name="connsiteX3" fmla="*/ 407268 w 431080"/>
                  <a:gd name="connsiteY3" fmla="*/ 78581 h 173831"/>
                  <a:gd name="connsiteX4" fmla="*/ 64368 w 431080"/>
                  <a:gd name="connsiteY4" fmla="*/ 126206 h 173831"/>
                  <a:gd name="connsiteX5" fmla="*/ 57224 w 431080"/>
                  <a:gd name="connsiteY5" fmla="*/ 7143 h 173831"/>
                  <a:gd name="connsiteX6" fmla="*/ 2455 w 431080"/>
                  <a:gd name="connsiteY6" fmla="*/ 0 h 173831"/>
                  <a:gd name="connsiteX0" fmla="*/ 7837 w 436462"/>
                  <a:gd name="connsiteY0" fmla="*/ 0 h 173831"/>
                  <a:gd name="connsiteX1" fmla="*/ 38794 w 436462"/>
                  <a:gd name="connsiteY1" fmla="*/ 173831 h 173831"/>
                  <a:gd name="connsiteX2" fmla="*/ 436462 w 436462"/>
                  <a:gd name="connsiteY2" fmla="*/ 135731 h 173831"/>
                  <a:gd name="connsiteX3" fmla="*/ 412650 w 436462"/>
                  <a:gd name="connsiteY3" fmla="*/ 78581 h 173831"/>
                  <a:gd name="connsiteX4" fmla="*/ 69750 w 436462"/>
                  <a:gd name="connsiteY4" fmla="*/ 126206 h 173831"/>
                  <a:gd name="connsiteX5" fmla="*/ 62606 w 436462"/>
                  <a:gd name="connsiteY5" fmla="*/ 7143 h 173831"/>
                  <a:gd name="connsiteX6" fmla="*/ 7837 w 436462"/>
                  <a:gd name="connsiteY6" fmla="*/ 0 h 173831"/>
                  <a:gd name="connsiteX0" fmla="*/ 7837 w 436462"/>
                  <a:gd name="connsiteY0" fmla="*/ 0 h 192434"/>
                  <a:gd name="connsiteX1" fmla="*/ 38794 w 436462"/>
                  <a:gd name="connsiteY1" fmla="*/ 173831 h 192434"/>
                  <a:gd name="connsiteX2" fmla="*/ 436462 w 436462"/>
                  <a:gd name="connsiteY2" fmla="*/ 135731 h 192434"/>
                  <a:gd name="connsiteX3" fmla="*/ 412650 w 436462"/>
                  <a:gd name="connsiteY3" fmla="*/ 78581 h 192434"/>
                  <a:gd name="connsiteX4" fmla="*/ 69750 w 436462"/>
                  <a:gd name="connsiteY4" fmla="*/ 126206 h 192434"/>
                  <a:gd name="connsiteX5" fmla="*/ 62606 w 436462"/>
                  <a:gd name="connsiteY5" fmla="*/ 7143 h 192434"/>
                  <a:gd name="connsiteX6" fmla="*/ 7837 w 436462"/>
                  <a:gd name="connsiteY6" fmla="*/ 0 h 192434"/>
                  <a:gd name="connsiteX0" fmla="*/ 12223 w 440848"/>
                  <a:gd name="connsiteY0" fmla="*/ 0 h 192434"/>
                  <a:gd name="connsiteX1" fmla="*/ 43180 w 440848"/>
                  <a:gd name="connsiteY1" fmla="*/ 173831 h 192434"/>
                  <a:gd name="connsiteX2" fmla="*/ 440848 w 440848"/>
                  <a:gd name="connsiteY2" fmla="*/ 135731 h 192434"/>
                  <a:gd name="connsiteX3" fmla="*/ 417036 w 440848"/>
                  <a:gd name="connsiteY3" fmla="*/ 78581 h 192434"/>
                  <a:gd name="connsiteX4" fmla="*/ 74136 w 440848"/>
                  <a:gd name="connsiteY4" fmla="*/ 126206 h 192434"/>
                  <a:gd name="connsiteX5" fmla="*/ 66992 w 440848"/>
                  <a:gd name="connsiteY5" fmla="*/ 7143 h 192434"/>
                  <a:gd name="connsiteX6" fmla="*/ 12223 w 440848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20729 w 444541"/>
                  <a:gd name="connsiteY3" fmla="*/ 78581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06442 w 444541"/>
                  <a:gd name="connsiteY3" fmla="*/ 76200 h 192434"/>
                  <a:gd name="connsiteX4" fmla="*/ 77829 w 444541"/>
                  <a:gd name="connsiteY4" fmla="*/ 126206 h 192434"/>
                  <a:gd name="connsiteX5" fmla="*/ 70685 w 444541"/>
                  <a:gd name="connsiteY5" fmla="*/ 7143 h 192434"/>
                  <a:gd name="connsiteX6" fmla="*/ 8772 w 444541"/>
                  <a:gd name="connsiteY6" fmla="*/ 0 h 192434"/>
                  <a:gd name="connsiteX0" fmla="*/ 8772 w 444541"/>
                  <a:gd name="connsiteY0" fmla="*/ 0 h 192434"/>
                  <a:gd name="connsiteX1" fmla="*/ 46873 w 444541"/>
                  <a:gd name="connsiteY1" fmla="*/ 173831 h 192434"/>
                  <a:gd name="connsiteX2" fmla="*/ 444541 w 444541"/>
                  <a:gd name="connsiteY2" fmla="*/ 135731 h 192434"/>
                  <a:gd name="connsiteX3" fmla="*/ 415967 w 444541"/>
                  <a:gd name="connsiteY3" fmla="*/ 133349 h 192434"/>
                  <a:gd name="connsiteX4" fmla="*/ 406442 w 444541"/>
                  <a:gd name="connsiteY4" fmla="*/ 76200 h 192434"/>
                  <a:gd name="connsiteX5" fmla="*/ 77829 w 444541"/>
                  <a:gd name="connsiteY5" fmla="*/ 126206 h 192434"/>
                  <a:gd name="connsiteX6" fmla="*/ 70685 w 444541"/>
                  <a:gd name="connsiteY6" fmla="*/ 7143 h 192434"/>
                  <a:gd name="connsiteX7" fmla="*/ 8772 w 444541"/>
                  <a:gd name="connsiteY7" fmla="*/ 0 h 192434"/>
                  <a:gd name="connsiteX0" fmla="*/ 8772 w 415967"/>
                  <a:gd name="connsiteY0" fmla="*/ 0 h 179742"/>
                  <a:gd name="connsiteX1" fmla="*/ 46873 w 415967"/>
                  <a:gd name="connsiteY1" fmla="*/ 173831 h 179742"/>
                  <a:gd name="connsiteX2" fmla="*/ 415967 w 415967"/>
                  <a:gd name="connsiteY2" fmla="*/ 133349 h 179742"/>
                  <a:gd name="connsiteX3" fmla="*/ 406442 w 415967"/>
                  <a:gd name="connsiteY3" fmla="*/ 76200 h 179742"/>
                  <a:gd name="connsiteX4" fmla="*/ 77829 w 415967"/>
                  <a:gd name="connsiteY4" fmla="*/ 126206 h 179742"/>
                  <a:gd name="connsiteX5" fmla="*/ 70685 w 415967"/>
                  <a:gd name="connsiteY5" fmla="*/ 7143 h 179742"/>
                  <a:gd name="connsiteX6" fmla="*/ 8772 w 415967"/>
                  <a:gd name="connsiteY6" fmla="*/ 0 h 179742"/>
                  <a:gd name="connsiteX0" fmla="*/ 8772 w 415967"/>
                  <a:gd name="connsiteY0" fmla="*/ 0 h 180174"/>
                  <a:gd name="connsiteX1" fmla="*/ 46873 w 415967"/>
                  <a:gd name="connsiteY1" fmla="*/ 173831 h 180174"/>
                  <a:gd name="connsiteX2" fmla="*/ 415967 w 415967"/>
                  <a:gd name="connsiteY2" fmla="*/ 133349 h 180174"/>
                  <a:gd name="connsiteX3" fmla="*/ 406442 w 415967"/>
                  <a:gd name="connsiteY3" fmla="*/ 76200 h 180174"/>
                  <a:gd name="connsiteX4" fmla="*/ 77829 w 415967"/>
                  <a:gd name="connsiteY4" fmla="*/ 126206 h 180174"/>
                  <a:gd name="connsiteX5" fmla="*/ 70685 w 415967"/>
                  <a:gd name="connsiteY5" fmla="*/ 7143 h 180174"/>
                  <a:gd name="connsiteX6" fmla="*/ 8772 w 415967"/>
                  <a:gd name="connsiteY6" fmla="*/ 0 h 180174"/>
                  <a:gd name="connsiteX0" fmla="*/ 8772 w 415967"/>
                  <a:gd name="connsiteY0" fmla="*/ 0 h 193933"/>
                  <a:gd name="connsiteX1" fmla="*/ 46873 w 415967"/>
                  <a:gd name="connsiteY1" fmla="*/ 173831 h 193933"/>
                  <a:gd name="connsiteX2" fmla="*/ 415967 w 415967"/>
                  <a:gd name="connsiteY2" fmla="*/ 133349 h 193933"/>
                  <a:gd name="connsiteX3" fmla="*/ 406442 w 415967"/>
                  <a:gd name="connsiteY3" fmla="*/ 76200 h 193933"/>
                  <a:gd name="connsiteX4" fmla="*/ 77829 w 415967"/>
                  <a:gd name="connsiteY4" fmla="*/ 126206 h 193933"/>
                  <a:gd name="connsiteX5" fmla="*/ 70685 w 415967"/>
                  <a:gd name="connsiteY5" fmla="*/ 7143 h 193933"/>
                  <a:gd name="connsiteX6" fmla="*/ 8772 w 415967"/>
                  <a:gd name="connsiteY6" fmla="*/ 0 h 193933"/>
                  <a:gd name="connsiteX0" fmla="*/ 8772 w 415967"/>
                  <a:gd name="connsiteY0" fmla="*/ 0 h 185905"/>
                  <a:gd name="connsiteX1" fmla="*/ 46873 w 415967"/>
                  <a:gd name="connsiteY1" fmla="*/ 173831 h 185905"/>
                  <a:gd name="connsiteX2" fmla="*/ 415967 w 415967"/>
                  <a:gd name="connsiteY2" fmla="*/ 133349 h 185905"/>
                  <a:gd name="connsiteX3" fmla="*/ 406442 w 415967"/>
                  <a:gd name="connsiteY3" fmla="*/ 76200 h 185905"/>
                  <a:gd name="connsiteX4" fmla="*/ 77829 w 415967"/>
                  <a:gd name="connsiteY4" fmla="*/ 126206 h 185905"/>
                  <a:gd name="connsiteX5" fmla="*/ 70685 w 415967"/>
                  <a:gd name="connsiteY5" fmla="*/ 7143 h 185905"/>
                  <a:gd name="connsiteX6" fmla="*/ 8772 w 415967"/>
                  <a:gd name="connsiteY6" fmla="*/ 0 h 185905"/>
                  <a:gd name="connsiteX0" fmla="*/ 6792 w 413987"/>
                  <a:gd name="connsiteY0" fmla="*/ 0 h 194220"/>
                  <a:gd name="connsiteX1" fmla="*/ 49655 w 413987"/>
                  <a:gd name="connsiteY1" fmla="*/ 183356 h 194220"/>
                  <a:gd name="connsiteX2" fmla="*/ 413987 w 413987"/>
                  <a:gd name="connsiteY2" fmla="*/ 133349 h 194220"/>
                  <a:gd name="connsiteX3" fmla="*/ 404462 w 413987"/>
                  <a:gd name="connsiteY3" fmla="*/ 76200 h 194220"/>
                  <a:gd name="connsiteX4" fmla="*/ 75849 w 413987"/>
                  <a:gd name="connsiteY4" fmla="*/ 126206 h 194220"/>
                  <a:gd name="connsiteX5" fmla="*/ 68705 w 413987"/>
                  <a:gd name="connsiteY5" fmla="*/ 7143 h 194220"/>
                  <a:gd name="connsiteX6" fmla="*/ 6792 w 41398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73159 w 411297"/>
                  <a:gd name="connsiteY4" fmla="*/ 126206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  <a:gd name="connsiteX0" fmla="*/ 4102 w 411297"/>
                  <a:gd name="connsiteY0" fmla="*/ 0 h 194220"/>
                  <a:gd name="connsiteX1" fmla="*/ 46965 w 411297"/>
                  <a:gd name="connsiteY1" fmla="*/ 183356 h 194220"/>
                  <a:gd name="connsiteX2" fmla="*/ 411297 w 411297"/>
                  <a:gd name="connsiteY2" fmla="*/ 133349 h 194220"/>
                  <a:gd name="connsiteX3" fmla="*/ 401772 w 411297"/>
                  <a:gd name="connsiteY3" fmla="*/ 76200 h 194220"/>
                  <a:gd name="connsiteX4" fmla="*/ 80303 w 411297"/>
                  <a:gd name="connsiteY4" fmla="*/ 133350 h 194220"/>
                  <a:gd name="connsiteX5" fmla="*/ 66015 w 411297"/>
                  <a:gd name="connsiteY5" fmla="*/ 7143 h 194220"/>
                  <a:gd name="connsiteX6" fmla="*/ 4102 w 411297"/>
                  <a:gd name="connsiteY6" fmla="*/ 0 h 194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297" h="194220">
                    <a:moveTo>
                      <a:pt x="4102" y="0"/>
                    </a:moveTo>
                    <a:cubicBezTo>
                      <a:pt x="133" y="67469"/>
                      <a:pt x="-13360" y="149225"/>
                      <a:pt x="46965" y="183356"/>
                    </a:cubicBezTo>
                    <a:cubicBezTo>
                      <a:pt x="126738" y="219868"/>
                      <a:pt x="329938" y="154383"/>
                      <a:pt x="411297" y="133349"/>
                    </a:cubicBezTo>
                    <a:lnTo>
                      <a:pt x="401772" y="76200"/>
                    </a:lnTo>
                    <a:cubicBezTo>
                      <a:pt x="287472" y="92075"/>
                      <a:pt x="135072" y="153194"/>
                      <a:pt x="80303" y="133350"/>
                    </a:cubicBezTo>
                    <a:cubicBezTo>
                      <a:pt x="54109" y="105568"/>
                      <a:pt x="61252" y="77786"/>
                      <a:pt x="66015" y="7143"/>
                    </a:cubicBezTo>
                    <a:lnTo>
                      <a:pt x="410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9" name="Group 10">
              <a:extLst>
                <a:ext uri="{FF2B5EF4-FFF2-40B4-BE49-F238E27FC236}">
                  <a16:creationId xmlns:a16="http://schemas.microsoft.com/office/drawing/2014/main" id="{F4C4CDA2-8A7E-4AEB-B0FE-FA8208058C25}"/>
                </a:ext>
              </a:extLst>
            </p:cNvPr>
            <p:cNvGrpSpPr/>
            <p:nvPr/>
          </p:nvGrpSpPr>
          <p:grpSpPr>
            <a:xfrm rot="16200000" flipV="1">
              <a:off x="937906" y="4031038"/>
              <a:ext cx="281160" cy="221882"/>
              <a:chOff x="4382967" y="2733371"/>
              <a:chExt cx="210840" cy="166388"/>
            </a:xfrm>
            <a:solidFill>
              <a:schemeClr val="accent2"/>
            </a:solidFill>
          </p:grpSpPr>
          <p:sp>
            <p:nvSpPr>
              <p:cNvPr id="100" name="Oval 11">
                <a:extLst>
                  <a:ext uri="{FF2B5EF4-FFF2-40B4-BE49-F238E27FC236}">
                    <a16:creationId xmlns:a16="http://schemas.microsoft.com/office/drawing/2014/main" id="{F5E40025-60C4-4B2C-914E-DFAE387B70AE}"/>
                  </a:ext>
                </a:extLst>
              </p:cNvPr>
              <p:cNvSpPr/>
              <p:nvPr/>
            </p:nvSpPr>
            <p:spPr>
              <a:xfrm>
                <a:off x="4427419" y="2733371"/>
                <a:ext cx="166388" cy="1663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Rectangle 12">
                <a:extLst>
                  <a:ext uri="{FF2B5EF4-FFF2-40B4-BE49-F238E27FC236}">
                    <a16:creationId xmlns:a16="http://schemas.microsoft.com/office/drawing/2014/main" id="{212DD465-C539-4295-99FE-E8068F48AF20}"/>
                  </a:ext>
                </a:extLst>
              </p:cNvPr>
              <p:cNvSpPr/>
              <p:nvPr/>
            </p:nvSpPr>
            <p:spPr>
              <a:xfrm rot="21043497">
                <a:off x="4382967" y="2789398"/>
                <a:ext cx="80512" cy="911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0" name="Block Arc 18">
              <a:extLst>
                <a:ext uri="{FF2B5EF4-FFF2-40B4-BE49-F238E27FC236}">
                  <a16:creationId xmlns:a16="http://schemas.microsoft.com/office/drawing/2014/main" id="{535F2351-9446-4E2F-9941-EF409778B952}"/>
                </a:ext>
              </a:extLst>
            </p:cNvPr>
            <p:cNvSpPr/>
            <p:nvPr/>
          </p:nvSpPr>
          <p:spPr>
            <a:xfrm rot="5400000">
              <a:off x="1710031" y="3146486"/>
              <a:ext cx="1586042" cy="1587021"/>
            </a:xfrm>
            <a:prstGeom prst="blockArc">
              <a:avLst>
                <a:gd name="adj1" fmla="val 10789375"/>
                <a:gd name="adj2" fmla="val 66328"/>
                <a:gd name="adj3" fmla="val 811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Rectangle 19">
              <a:extLst>
                <a:ext uri="{FF2B5EF4-FFF2-40B4-BE49-F238E27FC236}">
                  <a16:creationId xmlns:a16="http://schemas.microsoft.com/office/drawing/2014/main" id="{9CA13F59-2639-4ECF-8BFC-E4E9A02D0B4E}"/>
                </a:ext>
              </a:extLst>
            </p:cNvPr>
            <p:cNvSpPr/>
            <p:nvPr/>
          </p:nvSpPr>
          <p:spPr>
            <a:xfrm rot="5400000">
              <a:off x="2106016" y="2874975"/>
              <a:ext cx="128165" cy="672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82" name="Rectangle 20">
              <a:extLst>
                <a:ext uri="{FF2B5EF4-FFF2-40B4-BE49-F238E27FC236}">
                  <a16:creationId xmlns:a16="http://schemas.microsoft.com/office/drawing/2014/main" id="{773DE479-0985-4095-BAC8-81A50CE1AE58}"/>
                </a:ext>
              </a:extLst>
            </p:cNvPr>
            <p:cNvSpPr/>
            <p:nvPr/>
          </p:nvSpPr>
          <p:spPr>
            <a:xfrm rot="5400000">
              <a:off x="2106016" y="4332854"/>
              <a:ext cx="128165" cy="672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83" name="Rectangle 21">
              <a:extLst>
                <a:ext uri="{FF2B5EF4-FFF2-40B4-BE49-F238E27FC236}">
                  <a16:creationId xmlns:a16="http://schemas.microsoft.com/office/drawing/2014/main" id="{280907EC-AFF2-4C8D-B669-C50C1D1F9BD1}"/>
                </a:ext>
              </a:extLst>
            </p:cNvPr>
            <p:cNvSpPr/>
            <p:nvPr/>
          </p:nvSpPr>
          <p:spPr>
            <a:xfrm rot="5400000">
              <a:off x="3807196" y="3339914"/>
              <a:ext cx="128165" cy="1200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84" name="Rectangle 36">
              <a:extLst>
                <a:ext uri="{FF2B5EF4-FFF2-40B4-BE49-F238E27FC236}">
                  <a16:creationId xmlns:a16="http://schemas.microsoft.com/office/drawing/2014/main" id="{E6E9AC57-1EAE-4C7B-9E80-CCDEA866B770}"/>
                </a:ext>
              </a:extLst>
            </p:cNvPr>
            <p:cNvSpPr/>
            <p:nvPr/>
          </p:nvSpPr>
          <p:spPr>
            <a:xfrm rot="5400000">
              <a:off x="6246352" y="1843053"/>
              <a:ext cx="128165" cy="672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85" name="Rectangle 37">
              <a:extLst>
                <a:ext uri="{FF2B5EF4-FFF2-40B4-BE49-F238E27FC236}">
                  <a16:creationId xmlns:a16="http://schemas.microsoft.com/office/drawing/2014/main" id="{EC4F26A5-941F-4A14-911D-AFB43EB55069}"/>
                </a:ext>
              </a:extLst>
            </p:cNvPr>
            <p:cNvSpPr/>
            <p:nvPr/>
          </p:nvSpPr>
          <p:spPr>
            <a:xfrm>
              <a:off x="5845828" y="2115051"/>
              <a:ext cx="128165" cy="1476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86" name="Rectangle 38">
              <a:extLst>
                <a:ext uri="{FF2B5EF4-FFF2-40B4-BE49-F238E27FC236}">
                  <a16:creationId xmlns:a16="http://schemas.microsoft.com/office/drawing/2014/main" id="{1E036D17-81BD-489D-BE5C-54DD44C4D479}"/>
                </a:ext>
              </a:extLst>
            </p:cNvPr>
            <p:cNvSpPr/>
            <p:nvPr/>
          </p:nvSpPr>
          <p:spPr>
            <a:xfrm>
              <a:off x="6646518" y="2115051"/>
              <a:ext cx="128165" cy="1476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87" name="Rectangle 33">
              <a:extLst>
                <a:ext uri="{FF2B5EF4-FFF2-40B4-BE49-F238E27FC236}">
                  <a16:creationId xmlns:a16="http://schemas.microsoft.com/office/drawing/2014/main" id="{6EB2E7F0-AB6C-4FDE-B577-E4AA5190694E}"/>
                </a:ext>
              </a:extLst>
            </p:cNvPr>
            <p:cNvSpPr/>
            <p:nvPr/>
          </p:nvSpPr>
          <p:spPr>
            <a:xfrm rot="10800000">
              <a:off x="8071973" y="3604093"/>
              <a:ext cx="128165" cy="672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88" name="Rectangle 34">
              <a:extLst>
                <a:ext uri="{FF2B5EF4-FFF2-40B4-BE49-F238E27FC236}">
                  <a16:creationId xmlns:a16="http://schemas.microsoft.com/office/drawing/2014/main" id="{C03F451A-0CF0-4BBF-A4BC-5EC88B3F7037}"/>
                </a:ext>
              </a:extLst>
            </p:cNvPr>
            <p:cNvSpPr/>
            <p:nvPr/>
          </p:nvSpPr>
          <p:spPr>
            <a:xfrm rot="5400000">
              <a:off x="7362056" y="2765651"/>
              <a:ext cx="128165" cy="15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89" name="Rectangle 35">
              <a:extLst>
                <a:ext uri="{FF2B5EF4-FFF2-40B4-BE49-F238E27FC236}">
                  <a16:creationId xmlns:a16="http://schemas.microsoft.com/office/drawing/2014/main" id="{76537B55-91E7-4E0C-A45D-BE62F7350586}"/>
                </a:ext>
              </a:extLst>
            </p:cNvPr>
            <p:cNvSpPr/>
            <p:nvPr/>
          </p:nvSpPr>
          <p:spPr>
            <a:xfrm rot="5400000">
              <a:off x="7362056" y="3566339"/>
              <a:ext cx="128165" cy="15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90" name="Rectangle 30">
              <a:extLst>
                <a:ext uri="{FF2B5EF4-FFF2-40B4-BE49-F238E27FC236}">
                  <a16:creationId xmlns:a16="http://schemas.microsoft.com/office/drawing/2014/main" id="{1DB0ADAB-AB5D-4A0A-9968-40E2D606432B}"/>
                </a:ext>
              </a:extLst>
            </p:cNvPr>
            <p:cNvSpPr/>
            <p:nvPr/>
          </p:nvSpPr>
          <p:spPr>
            <a:xfrm rot="16200000">
              <a:off x="6250868" y="5355054"/>
              <a:ext cx="128165" cy="684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91" name="Rectangle 31">
              <a:extLst>
                <a:ext uri="{FF2B5EF4-FFF2-40B4-BE49-F238E27FC236}">
                  <a16:creationId xmlns:a16="http://schemas.microsoft.com/office/drawing/2014/main" id="{A89788C6-ECA2-48E6-A3EC-863B5B487703}"/>
                </a:ext>
              </a:extLst>
            </p:cNvPr>
            <p:cNvSpPr/>
            <p:nvPr/>
          </p:nvSpPr>
          <p:spPr>
            <a:xfrm rot="10800000">
              <a:off x="6645475" y="4280243"/>
              <a:ext cx="128165" cy="1476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92" name="Rectangle 32">
              <a:extLst>
                <a:ext uri="{FF2B5EF4-FFF2-40B4-BE49-F238E27FC236}">
                  <a16:creationId xmlns:a16="http://schemas.microsoft.com/office/drawing/2014/main" id="{2AD7C513-5A06-4964-A544-CF2807A76A49}"/>
                </a:ext>
              </a:extLst>
            </p:cNvPr>
            <p:cNvSpPr/>
            <p:nvPr/>
          </p:nvSpPr>
          <p:spPr>
            <a:xfrm rot="10800000">
              <a:off x="5844785" y="4280243"/>
              <a:ext cx="128165" cy="1476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93" name="Rectangle 27">
              <a:extLst>
                <a:ext uri="{FF2B5EF4-FFF2-40B4-BE49-F238E27FC236}">
                  <a16:creationId xmlns:a16="http://schemas.microsoft.com/office/drawing/2014/main" id="{83542261-FE7B-4339-86F6-64D318D8DDFF}"/>
                </a:ext>
              </a:extLst>
            </p:cNvPr>
            <p:cNvSpPr/>
            <p:nvPr/>
          </p:nvSpPr>
          <p:spPr>
            <a:xfrm>
              <a:off x="4429203" y="3603736"/>
              <a:ext cx="128165" cy="67217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94" name="Rectangle 28">
              <a:extLst>
                <a:ext uri="{FF2B5EF4-FFF2-40B4-BE49-F238E27FC236}">
                  <a16:creationId xmlns:a16="http://schemas.microsoft.com/office/drawing/2014/main" id="{158EE3DE-132E-4725-8AAC-64AB7E59A362}"/>
                </a:ext>
              </a:extLst>
            </p:cNvPr>
            <p:cNvSpPr/>
            <p:nvPr/>
          </p:nvSpPr>
          <p:spPr>
            <a:xfrm rot="16200000">
              <a:off x="5139120" y="3566341"/>
              <a:ext cx="128165" cy="15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95" name="Rectangle 29">
              <a:extLst>
                <a:ext uri="{FF2B5EF4-FFF2-40B4-BE49-F238E27FC236}">
                  <a16:creationId xmlns:a16="http://schemas.microsoft.com/office/drawing/2014/main" id="{84C5A36F-4DBE-4001-9086-7848672D2064}"/>
                </a:ext>
              </a:extLst>
            </p:cNvPr>
            <p:cNvSpPr/>
            <p:nvPr/>
          </p:nvSpPr>
          <p:spPr>
            <a:xfrm rot="16200000">
              <a:off x="5139120" y="2765650"/>
              <a:ext cx="128165" cy="15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96" name="Isosceles Triangle 39">
              <a:extLst>
                <a:ext uri="{FF2B5EF4-FFF2-40B4-BE49-F238E27FC236}">
                  <a16:creationId xmlns:a16="http://schemas.microsoft.com/office/drawing/2014/main" id="{48EE252D-E418-4694-AC0F-57A09D807B16}"/>
                </a:ext>
              </a:extLst>
            </p:cNvPr>
            <p:cNvSpPr/>
            <p:nvPr/>
          </p:nvSpPr>
          <p:spPr>
            <a:xfrm>
              <a:off x="6153631" y="2348902"/>
              <a:ext cx="310808" cy="267938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97" name="Isosceles Triangle 40">
              <a:extLst>
                <a:ext uri="{FF2B5EF4-FFF2-40B4-BE49-F238E27FC236}">
                  <a16:creationId xmlns:a16="http://schemas.microsoft.com/office/drawing/2014/main" id="{C240E5BE-AC76-41E6-9287-0AE74AB4E573}"/>
                </a:ext>
              </a:extLst>
            </p:cNvPr>
            <p:cNvSpPr/>
            <p:nvPr/>
          </p:nvSpPr>
          <p:spPr>
            <a:xfrm rot="5400000">
              <a:off x="7600057" y="3784580"/>
              <a:ext cx="310808" cy="267938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98" name="Isosceles Triangle 41">
              <a:extLst>
                <a:ext uri="{FF2B5EF4-FFF2-40B4-BE49-F238E27FC236}">
                  <a16:creationId xmlns:a16="http://schemas.microsoft.com/office/drawing/2014/main" id="{B82C5CB5-4C05-44DA-B9D2-8FB34704B395}"/>
                </a:ext>
              </a:extLst>
            </p:cNvPr>
            <p:cNvSpPr/>
            <p:nvPr/>
          </p:nvSpPr>
          <p:spPr>
            <a:xfrm rot="10800000">
              <a:off x="6158958" y="5229310"/>
              <a:ext cx="310808" cy="267938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  <p:sp>
          <p:nvSpPr>
            <p:cNvPr id="99" name="Isosceles Triangle 42">
              <a:extLst>
                <a:ext uri="{FF2B5EF4-FFF2-40B4-BE49-F238E27FC236}">
                  <a16:creationId xmlns:a16="http://schemas.microsoft.com/office/drawing/2014/main" id="{CE404B31-5CAF-46FB-85B3-7EF7ADD890BB}"/>
                </a:ext>
              </a:extLst>
            </p:cNvPr>
            <p:cNvSpPr/>
            <p:nvPr/>
          </p:nvSpPr>
          <p:spPr>
            <a:xfrm rot="16200000">
              <a:off x="4721908" y="3800409"/>
              <a:ext cx="310808" cy="267938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400000000000000" pitchFamily="2" charset="-78"/>
              </a:endParaRPr>
            </a:p>
          </p:txBody>
        </p:sp>
      </p:grpSp>
      <p:grpSp>
        <p:nvGrpSpPr>
          <p:cNvPr id="114" name="그룹 113">
            <a:extLst>
              <a:ext uri="{FF2B5EF4-FFF2-40B4-BE49-F238E27FC236}">
                <a16:creationId xmlns:a16="http://schemas.microsoft.com/office/drawing/2014/main" id="{97E51CDE-92F2-480A-916B-460A96C5D251}"/>
              </a:ext>
            </a:extLst>
          </p:cNvPr>
          <p:cNvGrpSpPr/>
          <p:nvPr/>
        </p:nvGrpSpPr>
        <p:grpSpPr>
          <a:xfrm>
            <a:off x="7054556" y="4823323"/>
            <a:ext cx="1343630" cy="1822220"/>
            <a:chOff x="10246250" y="2425207"/>
            <a:chExt cx="1205522" cy="1634919"/>
          </a:xfrm>
        </p:grpSpPr>
        <p:grpSp>
          <p:nvGrpSpPr>
            <p:cNvPr id="115" name="Group 243">
              <a:extLst>
                <a:ext uri="{FF2B5EF4-FFF2-40B4-BE49-F238E27FC236}">
                  <a16:creationId xmlns:a16="http://schemas.microsoft.com/office/drawing/2014/main" id="{B72D3474-5F35-40F5-ADAF-ECA737F16C67}"/>
                </a:ext>
              </a:extLst>
            </p:cNvPr>
            <p:cNvGrpSpPr/>
            <p:nvPr/>
          </p:nvGrpSpPr>
          <p:grpSpPr>
            <a:xfrm>
              <a:off x="10246250" y="2425207"/>
              <a:ext cx="1205522" cy="1634919"/>
              <a:chOff x="4524375" y="1300162"/>
              <a:chExt cx="3139440" cy="4257675"/>
            </a:xfrm>
          </p:grpSpPr>
          <p:sp>
            <p:nvSpPr>
              <p:cNvPr id="147" name="Freeform: Shape 275">
                <a:extLst>
                  <a:ext uri="{FF2B5EF4-FFF2-40B4-BE49-F238E27FC236}">
                    <a16:creationId xmlns:a16="http://schemas.microsoft.com/office/drawing/2014/main" id="{BA1EC3BD-E8FA-4740-8D37-E9BF2883C411}"/>
                  </a:ext>
                </a:extLst>
              </p:cNvPr>
              <p:cNvSpPr/>
              <p:nvPr/>
            </p:nvSpPr>
            <p:spPr>
              <a:xfrm>
                <a:off x="4524375" y="1300162"/>
                <a:ext cx="3139440" cy="4257675"/>
              </a:xfrm>
              <a:custGeom>
                <a:avLst/>
                <a:gdLst>
                  <a:gd name="connsiteX0" fmla="*/ 2950845 w 3139440"/>
                  <a:gd name="connsiteY0" fmla="*/ 4257675 h 4257675"/>
                  <a:gd name="connsiteX1" fmla="*/ 187643 w 3139440"/>
                  <a:gd name="connsiteY1" fmla="*/ 4257675 h 4257675"/>
                  <a:gd name="connsiteX2" fmla="*/ 0 w 3139440"/>
                  <a:gd name="connsiteY2" fmla="*/ 4070033 h 4257675"/>
                  <a:gd name="connsiteX3" fmla="*/ 0 w 3139440"/>
                  <a:gd name="connsiteY3" fmla="*/ 187643 h 4257675"/>
                  <a:gd name="connsiteX4" fmla="*/ 187643 w 3139440"/>
                  <a:gd name="connsiteY4" fmla="*/ 0 h 4257675"/>
                  <a:gd name="connsiteX5" fmla="*/ 2951798 w 3139440"/>
                  <a:gd name="connsiteY5" fmla="*/ 0 h 4257675"/>
                  <a:gd name="connsiteX6" fmla="*/ 3139440 w 3139440"/>
                  <a:gd name="connsiteY6" fmla="*/ 187643 h 4257675"/>
                  <a:gd name="connsiteX7" fmla="*/ 3139440 w 3139440"/>
                  <a:gd name="connsiteY7" fmla="*/ 4070033 h 4257675"/>
                  <a:gd name="connsiteX8" fmla="*/ 2950845 w 3139440"/>
                  <a:gd name="connsiteY8" fmla="*/ 4257675 h 425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39440" h="4257675">
                    <a:moveTo>
                      <a:pt x="2950845" y="4257675"/>
                    </a:moveTo>
                    <a:lnTo>
                      <a:pt x="187643" y="4257675"/>
                    </a:lnTo>
                    <a:cubicBezTo>
                      <a:pt x="84773" y="4257675"/>
                      <a:pt x="0" y="4172903"/>
                      <a:pt x="0" y="4070033"/>
                    </a:cubicBezTo>
                    <a:lnTo>
                      <a:pt x="0" y="187643"/>
                    </a:lnTo>
                    <a:cubicBezTo>
                      <a:pt x="0" y="84773"/>
                      <a:pt x="84773" y="0"/>
                      <a:pt x="187643" y="0"/>
                    </a:cubicBezTo>
                    <a:lnTo>
                      <a:pt x="2951798" y="0"/>
                    </a:lnTo>
                    <a:cubicBezTo>
                      <a:pt x="3054668" y="0"/>
                      <a:pt x="3139440" y="84773"/>
                      <a:pt x="3139440" y="187643"/>
                    </a:cubicBezTo>
                    <a:lnTo>
                      <a:pt x="3139440" y="4070033"/>
                    </a:lnTo>
                    <a:cubicBezTo>
                      <a:pt x="3138488" y="4172903"/>
                      <a:pt x="3054668" y="4257675"/>
                      <a:pt x="2950845" y="425767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Freeform: Shape 277">
                <a:extLst>
                  <a:ext uri="{FF2B5EF4-FFF2-40B4-BE49-F238E27FC236}">
                    <a16:creationId xmlns:a16="http://schemas.microsoft.com/office/drawing/2014/main" id="{1E239D6E-4133-40DA-9E3B-2A2DC95521EC}"/>
                  </a:ext>
                </a:extLst>
              </p:cNvPr>
              <p:cNvSpPr/>
              <p:nvPr/>
            </p:nvSpPr>
            <p:spPr>
              <a:xfrm>
                <a:off x="6061709" y="1582102"/>
                <a:ext cx="64770" cy="3641407"/>
              </a:xfrm>
              <a:custGeom>
                <a:avLst/>
                <a:gdLst>
                  <a:gd name="connsiteX0" fmla="*/ 32385 w 64770"/>
                  <a:gd name="connsiteY0" fmla="*/ 3641408 h 3641407"/>
                  <a:gd name="connsiteX1" fmla="*/ 32385 w 64770"/>
                  <a:gd name="connsiteY1" fmla="*/ 3641408 h 3641407"/>
                  <a:gd name="connsiteX2" fmla="*/ 0 w 64770"/>
                  <a:gd name="connsiteY2" fmla="*/ 3609023 h 3641407"/>
                  <a:gd name="connsiteX3" fmla="*/ 0 w 64770"/>
                  <a:gd name="connsiteY3" fmla="*/ 32385 h 3641407"/>
                  <a:gd name="connsiteX4" fmla="*/ 32385 w 64770"/>
                  <a:gd name="connsiteY4" fmla="*/ 0 h 3641407"/>
                  <a:gd name="connsiteX5" fmla="*/ 32385 w 64770"/>
                  <a:gd name="connsiteY5" fmla="*/ 0 h 3641407"/>
                  <a:gd name="connsiteX6" fmla="*/ 64770 w 64770"/>
                  <a:gd name="connsiteY6" fmla="*/ 32385 h 3641407"/>
                  <a:gd name="connsiteX7" fmla="*/ 64770 w 64770"/>
                  <a:gd name="connsiteY7" fmla="*/ 3608070 h 3641407"/>
                  <a:gd name="connsiteX8" fmla="*/ 32385 w 64770"/>
                  <a:gd name="connsiteY8" fmla="*/ 3641408 h 364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770" h="3641407">
                    <a:moveTo>
                      <a:pt x="32385" y="3641408"/>
                    </a:moveTo>
                    <a:lnTo>
                      <a:pt x="32385" y="3641408"/>
                    </a:lnTo>
                    <a:cubicBezTo>
                      <a:pt x="14288" y="3641408"/>
                      <a:pt x="0" y="3627120"/>
                      <a:pt x="0" y="3609023"/>
                    </a:cubicBezTo>
                    <a:lnTo>
                      <a:pt x="0" y="32385"/>
                    </a:lnTo>
                    <a:cubicBezTo>
                      <a:pt x="0" y="14288"/>
                      <a:pt x="14288" y="0"/>
                      <a:pt x="32385" y="0"/>
                    </a:cubicBezTo>
                    <a:lnTo>
                      <a:pt x="32385" y="0"/>
                    </a:lnTo>
                    <a:cubicBezTo>
                      <a:pt x="50483" y="0"/>
                      <a:pt x="64770" y="14288"/>
                      <a:pt x="64770" y="32385"/>
                    </a:cubicBezTo>
                    <a:lnTo>
                      <a:pt x="64770" y="3608070"/>
                    </a:lnTo>
                    <a:cubicBezTo>
                      <a:pt x="64770" y="3626168"/>
                      <a:pt x="49530" y="3641408"/>
                      <a:pt x="32385" y="364140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6" name="Group 244">
              <a:extLst>
                <a:ext uri="{FF2B5EF4-FFF2-40B4-BE49-F238E27FC236}">
                  <a16:creationId xmlns:a16="http://schemas.microsoft.com/office/drawing/2014/main" id="{584D0EB0-9875-40EC-BE59-62F62AF59FDD}"/>
                </a:ext>
              </a:extLst>
            </p:cNvPr>
            <p:cNvGrpSpPr/>
            <p:nvPr/>
          </p:nvGrpSpPr>
          <p:grpSpPr>
            <a:xfrm>
              <a:off x="10365546" y="2635874"/>
              <a:ext cx="966931" cy="1213586"/>
              <a:chOff x="4787778" y="1766594"/>
              <a:chExt cx="2137849" cy="2683189"/>
            </a:xfrm>
          </p:grpSpPr>
          <p:grpSp>
            <p:nvGrpSpPr>
              <p:cNvPr id="117" name="Group 245">
                <a:extLst>
                  <a:ext uri="{FF2B5EF4-FFF2-40B4-BE49-F238E27FC236}">
                    <a16:creationId xmlns:a16="http://schemas.microsoft.com/office/drawing/2014/main" id="{1A4CBE6B-971A-4227-A750-D689AAAD90D9}"/>
                  </a:ext>
                </a:extLst>
              </p:cNvPr>
              <p:cNvGrpSpPr/>
              <p:nvPr/>
            </p:nvGrpSpPr>
            <p:grpSpPr>
              <a:xfrm>
                <a:off x="4787778" y="1777071"/>
                <a:ext cx="802957" cy="337184"/>
                <a:chOff x="4919662" y="1750694"/>
                <a:chExt cx="802957" cy="337184"/>
              </a:xfrm>
            </p:grpSpPr>
            <p:sp>
              <p:nvSpPr>
                <p:cNvPr id="145" name="Freeform: Shape 273">
                  <a:extLst>
                    <a:ext uri="{FF2B5EF4-FFF2-40B4-BE49-F238E27FC236}">
                      <a16:creationId xmlns:a16="http://schemas.microsoft.com/office/drawing/2014/main" id="{013B7912-1BC0-4383-A349-DB4F064312A2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6" name="Freeform: Shape 274">
                  <a:extLst>
                    <a:ext uri="{FF2B5EF4-FFF2-40B4-BE49-F238E27FC236}">
                      <a16:creationId xmlns:a16="http://schemas.microsoft.com/office/drawing/2014/main" id="{27A515E5-D4CD-4302-929E-D53FCC6A632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8" name="Group 246">
                <a:extLst>
                  <a:ext uri="{FF2B5EF4-FFF2-40B4-BE49-F238E27FC236}">
                    <a16:creationId xmlns:a16="http://schemas.microsoft.com/office/drawing/2014/main" id="{26CE168C-0A68-4859-9AF1-948064AF523F}"/>
                  </a:ext>
                </a:extLst>
              </p:cNvPr>
              <p:cNvGrpSpPr/>
              <p:nvPr/>
            </p:nvGrpSpPr>
            <p:grpSpPr>
              <a:xfrm>
                <a:off x="4787778" y="2360953"/>
                <a:ext cx="802957" cy="337184"/>
                <a:chOff x="4919662" y="1750694"/>
                <a:chExt cx="802957" cy="337184"/>
              </a:xfrm>
            </p:grpSpPr>
            <p:sp>
              <p:nvSpPr>
                <p:cNvPr id="143" name="Freeform: Shape 271">
                  <a:extLst>
                    <a:ext uri="{FF2B5EF4-FFF2-40B4-BE49-F238E27FC236}">
                      <a16:creationId xmlns:a16="http://schemas.microsoft.com/office/drawing/2014/main" id="{02851D7C-A798-4F0E-A435-1BE677EC1A08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4" name="Freeform: Shape 272">
                  <a:extLst>
                    <a:ext uri="{FF2B5EF4-FFF2-40B4-BE49-F238E27FC236}">
                      <a16:creationId xmlns:a16="http://schemas.microsoft.com/office/drawing/2014/main" id="{91B1574E-51C6-43F4-8798-68404402B01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9" name="Group 247">
                <a:extLst>
                  <a:ext uri="{FF2B5EF4-FFF2-40B4-BE49-F238E27FC236}">
                    <a16:creationId xmlns:a16="http://schemas.microsoft.com/office/drawing/2014/main" id="{A0CE1A4F-5162-4AF4-A42A-B8F253AEE31A}"/>
                  </a:ext>
                </a:extLst>
              </p:cNvPr>
              <p:cNvGrpSpPr/>
              <p:nvPr/>
            </p:nvGrpSpPr>
            <p:grpSpPr>
              <a:xfrm>
                <a:off x="4787778" y="2944835"/>
                <a:ext cx="802957" cy="337184"/>
                <a:chOff x="4919662" y="1750694"/>
                <a:chExt cx="802957" cy="337184"/>
              </a:xfrm>
            </p:grpSpPr>
            <p:sp>
              <p:nvSpPr>
                <p:cNvPr id="141" name="Freeform: Shape 269">
                  <a:extLst>
                    <a:ext uri="{FF2B5EF4-FFF2-40B4-BE49-F238E27FC236}">
                      <a16:creationId xmlns:a16="http://schemas.microsoft.com/office/drawing/2014/main" id="{6A456FD1-488A-4AF1-8792-C6D6A1D73BF4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2" name="Freeform: Shape 270">
                  <a:extLst>
                    <a:ext uri="{FF2B5EF4-FFF2-40B4-BE49-F238E27FC236}">
                      <a16:creationId xmlns:a16="http://schemas.microsoft.com/office/drawing/2014/main" id="{04A5921A-CD33-4769-ABDF-7040A51EC2E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0" name="Group 248">
                <a:extLst>
                  <a:ext uri="{FF2B5EF4-FFF2-40B4-BE49-F238E27FC236}">
                    <a16:creationId xmlns:a16="http://schemas.microsoft.com/office/drawing/2014/main" id="{F74CC7B4-5812-47F5-A4C6-B62E7BB9D887}"/>
                  </a:ext>
                </a:extLst>
              </p:cNvPr>
              <p:cNvGrpSpPr/>
              <p:nvPr/>
            </p:nvGrpSpPr>
            <p:grpSpPr>
              <a:xfrm>
                <a:off x="4787778" y="3528717"/>
                <a:ext cx="802957" cy="337184"/>
                <a:chOff x="4919662" y="1750694"/>
                <a:chExt cx="802957" cy="337184"/>
              </a:xfrm>
            </p:grpSpPr>
            <p:sp>
              <p:nvSpPr>
                <p:cNvPr id="139" name="Freeform: Shape 267">
                  <a:extLst>
                    <a:ext uri="{FF2B5EF4-FFF2-40B4-BE49-F238E27FC236}">
                      <a16:creationId xmlns:a16="http://schemas.microsoft.com/office/drawing/2014/main" id="{C4FDED9A-0693-49D8-82C7-BA43543ED718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0" name="Freeform: Shape 268">
                  <a:extLst>
                    <a:ext uri="{FF2B5EF4-FFF2-40B4-BE49-F238E27FC236}">
                      <a16:creationId xmlns:a16="http://schemas.microsoft.com/office/drawing/2014/main" id="{1DC251E9-C0E4-49C7-9D65-1CA6D571DB7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1" name="Group 249">
                <a:extLst>
                  <a:ext uri="{FF2B5EF4-FFF2-40B4-BE49-F238E27FC236}">
                    <a16:creationId xmlns:a16="http://schemas.microsoft.com/office/drawing/2014/main" id="{748309FD-05BE-41CD-AA37-3EB47CC574CC}"/>
                  </a:ext>
                </a:extLst>
              </p:cNvPr>
              <p:cNvGrpSpPr/>
              <p:nvPr/>
            </p:nvGrpSpPr>
            <p:grpSpPr>
              <a:xfrm>
                <a:off x="4787778" y="4112599"/>
                <a:ext cx="802957" cy="337184"/>
                <a:chOff x="4919662" y="1750694"/>
                <a:chExt cx="802957" cy="337184"/>
              </a:xfrm>
            </p:grpSpPr>
            <p:sp>
              <p:nvSpPr>
                <p:cNvPr id="137" name="Freeform: Shape 265">
                  <a:extLst>
                    <a:ext uri="{FF2B5EF4-FFF2-40B4-BE49-F238E27FC236}">
                      <a16:creationId xmlns:a16="http://schemas.microsoft.com/office/drawing/2014/main" id="{FF4D9B69-D46A-4FD6-A68F-ADE37273E0D0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8" name="Freeform: Shape 266">
                  <a:extLst>
                    <a:ext uri="{FF2B5EF4-FFF2-40B4-BE49-F238E27FC236}">
                      <a16:creationId xmlns:a16="http://schemas.microsoft.com/office/drawing/2014/main" id="{7080ED5D-4422-4BDB-9A35-B571944FEA9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0674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2" name="Group 250">
                <a:extLst>
                  <a:ext uri="{FF2B5EF4-FFF2-40B4-BE49-F238E27FC236}">
                    <a16:creationId xmlns:a16="http://schemas.microsoft.com/office/drawing/2014/main" id="{8B6433F5-D2DC-4E19-8E0C-49D030A64AFD}"/>
                  </a:ext>
                </a:extLst>
              </p:cNvPr>
              <p:cNvGrpSpPr/>
              <p:nvPr/>
            </p:nvGrpSpPr>
            <p:grpSpPr>
              <a:xfrm>
                <a:off x="6122670" y="1766594"/>
                <a:ext cx="802957" cy="337184"/>
                <a:chOff x="4919662" y="1750694"/>
                <a:chExt cx="802957" cy="337184"/>
              </a:xfrm>
            </p:grpSpPr>
            <p:sp>
              <p:nvSpPr>
                <p:cNvPr id="135" name="Freeform: Shape 263">
                  <a:extLst>
                    <a:ext uri="{FF2B5EF4-FFF2-40B4-BE49-F238E27FC236}">
                      <a16:creationId xmlns:a16="http://schemas.microsoft.com/office/drawing/2014/main" id="{6EC7868C-05C3-4B3A-A72C-76D4915A5DDC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6" name="Freeform: Shape 264">
                  <a:extLst>
                    <a:ext uri="{FF2B5EF4-FFF2-40B4-BE49-F238E27FC236}">
                      <a16:creationId xmlns:a16="http://schemas.microsoft.com/office/drawing/2014/main" id="{1F25CE14-6D75-4A1B-9DBE-976B5F67F15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3" name="Group 251">
                <a:extLst>
                  <a:ext uri="{FF2B5EF4-FFF2-40B4-BE49-F238E27FC236}">
                    <a16:creationId xmlns:a16="http://schemas.microsoft.com/office/drawing/2014/main" id="{38861453-46B4-4A08-AFCD-208B414D3CA7}"/>
                  </a:ext>
                </a:extLst>
              </p:cNvPr>
              <p:cNvGrpSpPr/>
              <p:nvPr/>
            </p:nvGrpSpPr>
            <p:grpSpPr>
              <a:xfrm>
                <a:off x="6122670" y="2350476"/>
                <a:ext cx="802957" cy="337184"/>
                <a:chOff x="4919662" y="1750694"/>
                <a:chExt cx="802957" cy="337184"/>
              </a:xfrm>
            </p:grpSpPr>
            <p:sp>
              <p:nvSpPr>
                <p:cNvPr id="133" name="Freeform: Shape 261">
                  <a:extLst>
                    <a:ext uri="{FF2B5EF4-FFF2-40B4-BE49-F238E27FC236}">
                      <a16:creationId xmlns:a16="http://schemas.microsoft.com/office/drawing/2014/main" id="{68EA15B8-F2F7-4695-8329-B2FF08344C39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4" name="Freeform: Shape 262">
                  <a:extLst>
                    <a:ext uri="{FF2B5EF4-FFF2-40B4-BE49-F238E27FC236}">
                      <a16:creationId xmlns:a16="http://schemas.microsoft.com/office/drawing/2014/main" id="{FBCBB92E-66C0-47C7-8B7D-99E8AF1CB4C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4" name="Group 252">
                <a:extLst>
                  <a:ext uri="{FF2B5EF4-FFF2-40B4-BE49-F238E27FC236}">
                    <a16:creationId xmlns:a16="http://schemas.microsoft.com/office/drawing/2014/main" id="{9BA4898F-17C2-49FB-BA97-9FCA5E5D20D4}"/>
                  </a:ext>
                </a:extLst>
              </p:cNvPr>
              <p:cNvGrpSpPr/>
              <p:nvPr/>
            </p:nvGrpSpPr>
            <p:grpSpPr>
              <a:xfrm>
                <a:off x="6122670" y="2934358"/>
                <a:ext cx="802957" cy="337184"/>
                <a:chOff x="4919662" y="1750694"/>
                <a:chExt cx="802957" cy="337184"/>
              </a:xfrm>
            </p:grpSpPr>
            <p:sp>
              <p:nvSpPr>
                <p:cNvPr id="131" name="Freeform: Shape 259">
                  <a:extLst>
                    <a:ext uri="{FF2B5EF4-FFF2-40B4-BE49-F238E27FC236}">
                      <a16:creationId xmlns:a16="http://schemas.microsoft.com/office/drawing/2014/main" id="{5C19D357-FEEE-461C-BCC6-9BC42A6C88CD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2" name="Freeform: Shape 260">
                  <a:extLst>
                    <a:ext uri="{FF2B5EF4-FFF2-40B4-BE49-F238E27FC236}">
                      <a16:creationId xmlns:a16="http://schemas.microsoft.com/office/drawing/2014/main" id="{B1753CE5-46A6-456C-B583-05602636BCF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5" name="Group 253">
                <a:extLst>
                  <a:ext uri="{FF2B5EF4-FFF2-40B4-BE49-F238E27FC236}">
                    <a16:creationId xmlns:a16="http://schemas.microsoft.com/office/drawing/2014/main" id="{7498A37E-F69C-44CD-A78A-2B2C1981B929}"/>
                  </a:ext>
                </a:extLst>
              </p:cNvPr>
              <p:cNvGrpSpPr/>
              <p:nvPr/>
            </p:nvGrpSpPr>
            <p:grpSpPr>
              <a:xfrm>
                <a:off x="6122670" y="3518240"/>
                <a:ext cx="802957" cy="337184"/>
                <a:chOff x="4919662" y="1750694"/>
                <a:chExt cx="802957" cy="337184"/>
              </a:xfrm>
            </p:grpSpPr>
            <p:sp>
              <p:nvSpPr>
                <p:cNvPr id="129" name="Freeform: Shape 257">
                  <a:extLst>
                    <a:ext uri="{FF2B5EF4-FFF2-40B4-BE49-F238E27FC236}">
                      <a16:creationId xmlns:a16="http://schemas.microsoft.com/office/drawing/2014/main" id="{89C8D024-D62A-4F0D-B36D-C7276795FB05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0" name="Freeform: Shape 258">
                  <a:extLst>
                    <a:ext uri="{FF2B5EF4-FFF2-40B4-BE49-F238E27FC236}">
                      <a16:creationId xmlns:a16="http://schemas.microsoft.com/office/drawing/2014/main" id="{16816516-A9A9-4857-B4AE-7F7649FE78A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6" name="Group 254">
                <a:extLst>
                  <a:ext uri="{FF2B5EF4-FFF2-40B4-BE49-F238E27FC236}">
                    <a16:creationId xmlns:a16="http://schemas.microsoft.com/office/drawing/2014/main" id="{DA3C9A2C-DC5C-4EE3-8BFE-6DE7F025DFEC}"/>
                  </a:ext>
                </a:extLst>
              </p:cNvPr>
              <p:cNvGrpSpPr/>
              <p:nvPr/>
            </p:nvGrpSpPr>
            <p:grpSpPr>
              <a:xfrm>
                <a:off x="6122670" y="4102122"/>
                <a:ext cx="802957" cy="337184"/>
                <a:chOff x="4919662" y="1750694"/>
                <a:chExt cx="802957" cy="337184"/>
              </a:xfrm>
            </p:grpSpPr>
            <p:sp>
              <p:nvSpPr>
                <p:cNvPr id="127" name="Freeform: Shape 255">
                  <a:extLst>
                    <a:ext uri="{FF2B5EF4-FFF2-40B4-BE49-F238E27FC236}">
                      <a16:creationId xmlns:a16="http://schemas.microsoft.com/office/drawing/2014/main" id="{88586B50-67BF-4218-A348-E10A22D782CB}"/>
                    </a:ext>
                  </a:extLst>
                </p:cNvPr>
                <p:cNvSpPr/>
                <p:nvPr/>
              </p:nvSpPr>
              <p:spPr>
                <a:xfrm>
                  <a:off x="4919662" y="1750694"/>
                  <a:ext cx="802957" cy="337184"/>
                </a:xfrm>
                <a:custGeom>
                  <a:avLst/>
                  <a:gdLst>
                    <a:gd name="connsiteX0" fmla="*/ 634365 w 802957"/>
                    <a:gd name="connsiteY0" fmla="*/ 337185 h 337184"/>
                    <a:gd name="connsiteX1" fmla="*/ 168593 w 802957"/>
                    <a:gd name="connsiteY1" fmla="*/ 337185 h 337184"/>
                    <a:gd name="connsiteX2" fmla="*/ 0 w 802957"/>
                    <a:gd name="connsiteY2" fmla="*/ 168593 h 337184"/>
                    <a:gd name="connsiteX3" fmla="*/ 0 w 802957"/>
                    <a:gd name="connsiteY3" fmla="*/ 168593 h 337184"/>
                    <a:gd name="connsiteX4" fmla="*/ 168593 w 802957"/>
                    <a:gd name="connsiteY4" fmla="*/ 0 h 337184"/>
                    <a:gd name="connsiteX5" fmla="*/ 634365 w 802957"/>
                    <a:gd name="connsiteY5" fmla="*/ 0 h 337184"/>
                    <a:gd name="connsiteX6" fmla="*/ 802958 w 802957"/>
                    <a:gd name="connsiteY6" fmla="*/ 168593 h 337184"/>
                    <a:gd name="connsiteX7" fmla="*/ 802958 w 802957"/>
                    <a:gd name="connsiteY7" fmla="*/ 168593 h 337184"/>
                    <a:gd name="connsiteX8" fmla="*/ 634365 w 802957"/>
                    <a:gd name="connsiteY8" fmla="*/ 337185 h 337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2957" h="337184">
                      <a:moveTo>
                        <a:pt x="634365" y="337185"/>
                      </a:moveTo>
                      <a:lnTo>
                        <a:pt x="168593" y="337185"/>
                      </a:lnTo>
                      <a:cubicBezTo>
                        <a:pt x="76200" y="337185"/>
                        <a:pt x="0" y="261938"/>
                        <a:pt x="0" y="168593"/>
                      </a:cubicBezTo>
                      <a:lnTo>
                        <a:pt x="0" y="168593"/>
                      </a:lnTo>
                      <a:cubicBezTo>
                        <a:pt x="0" y="76200"/>
                        <a:pt x="75248" y="0"/>
                        <a:pt x="168593" y="0"/>
                      </a:cubicBezTo>
                      <a:lnTo>
                        <a:pt x="634365" y="0"/>
                      </a:lnTo>
                      <a:cubicBezTo>
                        <a:pt x="726758" y="0"/>
                        <a:pt x="802958" y="75248"/>
                        <a:pt x="802958" y="168593"/>
                      </a:cubicBezTo>
                      <a:lnTo>
                        <a:pt x="802958" y="168593"/>
                      </a:lnTo>
                      <a:cubicBezTo>
                        <a:pt x="802005" y="261938"/>
                        <a:pt x="726758" y="337185"/>
                        <a:pt x="634365" y="33718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8" name="Freeform: Shape 256">
                  <a:extLst>
                    <a:ext uri="{FF2B5EF4-FFF2-40B4-BE49-F238E27FC236}">
                      <a16:creationId xmlns:a16="http://schemas.microsoft.com/office/drawing/2014/main" id="{45C0811E-6133-4DCA-8463-F69B730649C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45230" y="1776725"/>
                  <a:ext cx="553050" cy="288283"/>
                </a:xfrm>
                <a:custGeom>
                  <a:avLst/>
                  <a:gdLst>
                    <a:gd name="connsiteX0" fmla="*/ 447675 w 604837"/>
                    <a:gd name="connsiteY0" fmla="*/ 0 h 315277"/>
                    <a:gd name="connsiteX1" fmla="*/ 224790 w 604837"/>
                    <a:gd name="connsiteY1" fmla="*/ 0 h 315277"/>
                    <a:gd name="connsiteX2" fmla="*/ 224790 w 604837"/>
                    <a:gd name="connsiteY2" fmla="*/ 58102 h 315277"/>
                    <a:gd name="connsiteX3" fmla="*/ 20955 w 604837"/>
                    <a:gd name="connsiteY3" fmla="*/ 58102 h 315277"/>
                    <a:gd name="connsiteX4" fmla="*/ 0 w 604837"/>
                    <a:gd name="connsiteY4" fmla="*/ 79057 h 315277"/>
                    <a:gd name="connsiteX5" fmla="*/ 20955 w 604837"/>
                    <a:gd name="connsiteY5" fmla="*/ 100013 h 315277"/>
                    <a:gd name="connsiteX6" fmla="*/ 224790 w 604837"/>
                    <a:gd name="connsiteY6" fmla="*/ 100013 h 315277"/>
                    <a:gd name="connsiteX7" fmla="*/ 224790 w 604837"/>
                    <a:gd name="connsiteY7" fmla="*/ 315278 h 315277"/>
                    <a:gd name="connsiteX8" fmla="*/ 447675 w 604837"/>
                    <a:gd name="connsiteY8" fmla="*/ 315278 h 315277"/>
                    <a:gd name="connsiteX9" fmla="*/ 604838 w 604837"/>
                    <a:gd name="connsiteY9" fmla="*/ 158115 h 315277"/>
                    <a:gd name="connsiteX10" fmla="*/ 604838 w 604837"/>
                    <a:gd name="connsiteY10" fmla="*/ 158115 h 315277"/>
                    <a:gd name="connsiteX11" fmla="*/ 447675 w 604837"/>
                    <a:gd name="connsiteY11" fmla="*/ 0 h 315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4837" h="315277">
                      <a:moveTo>
                        <a:pt x="447675" y="0"/>
                      </a:moveTo>
                      <a:lnTo>
                        <a:pt x="224790" y="0"/>
                      </a:lnTo>
                      <a:lnTo>
                        <a:pt x="224790" y="58102"/>
                      </a:lnTo>
                      <a:lnTo>
                        <a:pt x="20955" y="58102"/>
                      </a:lnTo>
                      <a:cubicBezTo>
                        <a:pt x="9525" y="58102"/>
                        <a:pt x="0" y="67627"/>
                        <a:pt x="0" y="79057"/>
                      </a:cubicBezTo>
                      <a:cubicBezTo>
                        <a:pt x="0" y="90488"/>
                        <a:pt x="9525" y="100013"/>
                        <a:pt x="20955" y="100013"/>
                      </a:cubicBezTo>
                      <a:lnTo>
                        <a:pt x="224790" y="100013"/>
                      </a:lnTo>
                      <a:lnTo>
                        <a:pt x="224790" y="315278"/>
                      </a:lnTo>
                      <a:lnTo>
                        <a:pt x="447675" y="315278"/>
                      </a:lnTo>
                      <a:cubicBezTo>
                        <a:pt x="534353" y="315278"/>
                        <a:pt x="604838" y="244792"/>
                        <a:pt x="604838" y="158115"/>
                      </a:cubicBezTo>
                      <a:lnTo>
                        <a:pt x="604838" y="158115"/>
                      </a:lnTo>
                      <a:cubicBezTo>
                        <a:pt x="604838" y="71438"/>
                        <a:pt x="533400" y="0"/>
                        <a:pt x="447675" y="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149" name="Group 315">
            <a:extLst>
              <a:ext uri="{FF2B5EF4-FFF2-40B4-BE49-F238E27FC236}">
                <a16:creationId xmlns:a16="http://schemas.microsoft.com/office/drawing/2014/main" id="{D69384BE-AAF5-4935-8823-BDA2463D9FFA}"/>
              </a:ext>
            </a:extLst>
          </p:cNvPr>
          <p:cNvGrpSpPr/>
          <p:nvPr/>
        </p:nvGrpSpPr>
        <p:grpSpPr>
          <a:xfrm>
            <a:off x="6753921" y="1766293"/>
            <a:ext cx="2448586" cy="2591382"/>
            <a:chOff x="-347604" y="-21735"/>
            <a:chExt cx="6642925" cy="7030325"/>
          </a:xfrm>
        </p:grpSpPr>
        <p:sp>
          <p:nvSpPr>
            <p:cNvPr id="150" name="Freeform: Shape 316">
              <a:extLst>
                <a:ext uri="{FF2B5EF4-FFF2-40B4-BE49-F238E27FC236}">
                  <a16:creationId xmlns:a16="http://schemas.microsoft.com/office/drawing/2014/main" id="{19D4BA3A-D329-4717-824D-E1121D337E83}"/>
                </a:ext>
              </a:extLst>
            </p:cNvPr>
            <p:cNvSpPr/>
            <p:nvPr/>
          </p:nvSpPr>
          <p:spPr>
            <a:xfrm>
              <a:off x="-347604" y="-21735"/>
              <a:ext cx="6642925" cy="7030325"/>
            </a:xfrm>
            <a:custGeom>
              <a:avLst/>
              <a:gdLst>
                <a:gd name="connsiteX0" fmla="*/ 1804724 w 6642925"/>
                <a:gd name="connsiteY0" fmla="*/ 5088749 h 7030325"/>
                <a:gd name="connsiteX1" fmla="*/ 1823507 w 6642925"/>
                <a:gd name="connsiteY1" fmla="*/ 5097479 h 7030325"/>
                <a:gd name="connsiteX2" fmla="*/ 1824211 w 6642925"/>
                <a:gd name="connsiteY2" fmla="*/ 5129223 h 7030325"/>
                <a:gd name="connsiteX3" fmla="*/ 1307139 w 6642925"/>
                <a:gd name="connsiteY3" fmla="*/ 5684386 h 7030325"/>
                <a:gd name="connsiteX4" fmla="*/ 303330 w 6642925"/>
                <a:gd name="connsiteY4" fmla="*/ 6762971 h 7030325"/>
                <a:gd name="connsiteX5" fmla="*/ 42326 w 6642925"/>
                <a:gd name="connsiteY5" fmla="*/ 6996465 h 7030325"/>
                <a:gd name="connsiteX6" fmla="*/ 3528 w 6642925"/>
                <a:gd name="connsiteY6" fmla="*/ 7030325 h 7030325"/>
                <a:gd name="connsiteX7" fmla="*/ 0 w 6642925"/>
                <a:gd name="connsiteY7" fmla="*/ 7026797 h 7030325"/>
                <a:gd name="connsiteX8" fmla="*/ 200339 w 6642925"/>
                <a:gd name="connsiteY8" fmla="*/ 6810941 h 7030325"/>
                <a:gd name="connsiteX9" fmla="*/ 1789645 w 6642925"/>
                <a:gd name="connsiteY9" fmla="*/ 5101711 h 7030325"/>
                <a:gd name="connsiteX10" fmla="*/ 1804724 w 6642925"/>
                <a:gd name="connsiteY10" fmla="*/ 5088749 h 7030325"/>
                <a:gd name="connsiteX11" fmla="*/ 2151526 w 6642925"/>
                <a:gd name="connsiteY11" fmla="*/ 4394178 h 7030325"/>
                <a:gd name="connsiteX12" fmla="*/ 2137417 w 6642925"/>
                <a:gd name="connsiteY12" fmla="*/ 4410403 h 7030325"/>
                <a:gd name="connsiteX13" fmla="*/ 1934255 w 6642925"/>
                <a:gd name="connsiteY13" fmla="*/ 4775812 h 7030325"/>
                <a:gd name="connsiteX14" fmla="*/ 1929317 w 6642925"/>
                <a:gd name="connsiteY14" fmla="*/ 4794152 h 7030325"/>
                <a:gd name="connsiteX15" fmla="*/ 1942721 w 6642925"/>
                <a:gd name="connsiteY15" fmla="*/ 4777928 h 7030325"/>
                <a:gd name="connsiteX16" fmla="*/ 2178333 w 6642925"/>
                <a:gd name="connsiteY16" fmla="*/ 4462603 h 7030325"/>
                <a:gd name="connsiteX17" fmla="*/ 2171983 w 6642925"/>
                <a:gd name="connsiteY17" fmla="*/ 4403349 h 7030325"/>
                <a:gd name="connsiteX18" fmla="*/ 2151526 w 6642925"/>
                <a:gd name="connsiteY18" fmla="*/ 4394178 h 7030325"/>
                <a:gd name="connsiteX19" fmla="*/ 2185561 w 6642925"/>
                <a:gd name="connsiteY19" fmla="*/ 4286336 h 7030325"/>
                <a:gd name="connsiteX20" fmla="*/ 2203726 w 6642925"/>
                <a:gd name="connsiteY20" fmla="*/ 4296125 h 7030325"/>
                <a:gd name="connsiteX21" fmla="*/ 2624861 w 6642925"/>
                <a:gd name="connsiteY21" fmla="*/ 4673522 h 7030325"/>
                <a:gd name="connsiteX22" fmla="*/ 2621333 w 6642925"/>
                <a:gd name="connsiteY22" fmla="*/ 4708087 h 7030325"/>
                <a:gd name="connsiteX23" fmla="*/ 2021021 w 6642925"/>
                <a:gd name="connsiteY23" fmla="*/ 5098890 h 7030325"/>
                <a:gd name="connsiteX24" fmla="*/ 1954711 w 6642925"/>
                <a:gd name="connsiteY24" fmla="*/ 5119348 h 7030325"/>
                <a:gd name="connsiteX25" fmla="*/ 1827736 w 6642925"/>
                <a:gd name="connsiteY25" fmla="*/ 4913365 h 7030325"/>
                <a:gd name="connsiteX26" fmla="*/ 2170570 w 6642925"/>
                <a:gd name="connsiteY26" fmla="*/ 4300357 h 7030325"/>
                <a:gd name="connsiteX27" fmla="*/ 2185561 w 6642925"/>
                <a:gd name="connsiteY27" fmla="*/ 4286336 h 7030325"/>
                <a:gd name="connsiteX28" fmla="*/ 2527601 w 6642925"/>
                <a:gd name="connsiteY28" fmla="*/ 4076740 h 7030325"/>
                <a:gd name="connsiteX29" fmla="*/ 2541621 w 6642925"/>
                <a:gd name="connsiteY29" fmla="*/ 4084498 h 7030325"/>
                <a:gd name="connsiteX30" fmla="*/ 2819557 w 6642925"/>
                <a:gd name="connsiteY30" fmla="*/ 4335628 h 7030325"/>
                <a:gd name="connsiteX31" fmla="*/ 2833664 w 6642925"/>
                <a:gd name="connsiteY31" fmla="*/ 4345504 h 7030325"/>
                <a:gd name="connsiteX32" fmla="*/ 2820966 w 6642925"/>
                <a:gd name="connsiteY32" fmla="*/ 4361024 h 7030325"/>
                <a:gd name="connsiteX33" fmla="*/ 2655194 w 6642925"/>
                <a:gd name="connsiteY33" fmla="*/ 4545136 h 7030325"/>
                <a:gd name="connsiteX34" fmla="*/ 2626976 w 6642925"/>
                <a:gd name="connsiteY34" fmla="*/ 4546548 h 7030325"/>
                <a:gd name="connsiteX35" fmla="*/ 2350453 w 6642925"/>
                <a:gd name="connsiteY35" fmla="*/ 4297536 h 7030325"/>
                <a:gd name="connsiteX36" fmla="*/ 2349747 w 6642925"/>
                <a:gd name="connsiteY36" fmla="*/ 4267909 h 7030325"/>
                <a:gd name="connsiteX37" fmla="*/ 2514109 w 6642925"/>
                <a:gd name="connsiteY37" fmla="*/ 4085910 h 7030325"/>
                <a:gd name="connsiteX38" fmla="*/ 2527601 w 6642925"/>
                <a:gd name="connsiteY38" fmla="*/ 4076740 h 7030325"/>
                <a:gd name="connsiteX39" fmla="*/ 4518292 w 6642925"/>
                <a:gd name="connsiteY39" fmla="*/ 1193344 h 7030325"/>
                <a:gd name="connsiteX40" fmla="*/ 4539367 w 6642925"/>
                <a:gd name="connsiteY40" fmla="*/ 1204983 h 7030325"/>
                <a:gd name="connsiteX41" fmla="*/ 5526247 w 6642925"/>
                <a:gd name="connsiteY41" fmla="*/ 2095927 h 7030325"/>
                <a:gd name="connsiteX42" fmla="*/ 5526953 w 6642925"/>
                <a:gd name="connsiteY42" fmla="*/ 2131903 h 7030325"/>
                <a:gd name="connsiteX43" fmla="*/ 3498169 w 6642925"/>
                <a:gd name="connsiteY43" fmla="*/ 4375131 h 7030325"/>
                <a:gd name="connsiteX44" fmla="*/ 3028361 w 6642925"/>
                <a:gd name="connsiteY44" fmla="*/ 4399821 h 7030325"/>
                <a:gd name="connsiteX45" fmla="*/ 2493653 w 6642925"/>
                <a:gd name="connsiteY45" fmla="*/ 3917315 h 7030325"/>
                <a:gd name="connsiteX46" fmla="*/ 2383608 w 6642925"/>
                <a:gd name="connsiteY46" fmla="*/ 3653490 h 7030325"/>
                <a:gd name="connsiteX47" fmla="*/ 2470375 w 6642925"/>
                <a:gd name="connsiteY47" fmla="*/ 3450329 h 7030325"/>
                <a:gd name="connsiteX48" fmla="*/ 3741539 w 6642925"/>
                <a:gd name="connsiteY48" fmla="*/ 2044432 h 7030325"/>
                <a:gd name="connsiteX49" fmla="*/ 4497747 w 6642925"/>
                <a:gd name="connsiteY49" fmla="*/ 1207099 h 7030325"/>
                <a:gd name="connsiteX50" fmla="*/ 4518292 w 6642925"/>
                <a:gd name="connsiteY50" fmla="*/ 1193344 h 7030325"/>
                <a:gd name="connsiteX51" fmla="*/ 4561939 w 6642925"/>
                <a:gd name="connsiteY51" fmla="*/ 764802 h 7030325"/>
                <a:gd name="connsiteX52" fmla="*/ 4603559 w 6642925"/>
                <a:gd name="connsiteY52" fmla="*/ 785964 h 7030325"/>
                <a:gd name="connsiteX53" fmla="*/ 5256775 w 6642925"/>
                <a:gd name="connsiteY53" fmla="*/ 1375693 h 7030325"/>
                <a:gd name="connsiteX54" fmla="*/ 5936798 w 6642925"/>
                <a:gd name="connsiteY54" fmla="*/ 1989408 h 7030325"/>
                <a:gd name="connsiteX55" fmla="*/ 5966426 w 6642925"/>
                <a:gd name="connsiteY55" fmla="*/ 2038081 h 7030325"/>
                <a:gd name="connsiteX56" fmla="*/ 5950202 w 6642925"/>
                <a:gd name="connsiteY56" fmla="*/ 2069825 h 7030325"/>
                <a:gd name="connsiteX57" fmla="*/ 5861319 w 6642925"/>
                <a:gd name="connsiteY57" fmla="*/ 2167878 h 7030325"/>
                <a:gd name="connsiteX58" fmla="*/ 5782313 w 6642925"/>
                <a:gd name="connsiteY58" fmla="*/ 2171404 h 7030325"/>
                <a:gd name="connsiteX59" fmla="*/ 5206690 w 6642925"/>
                <a:gd name="connsiteY59" fmla="*/ 1651513 h 7030325"/>
                <a:gd name="connsiteX60" fmla="*/ 4446956 w 6642925"/>
                <a:gd name="connsiteY60" fmla="*/ 965140 h 7030325"/>
                <a:gd name="connsiteX61" fmla="*/ 4442722 w 6642925"/>
                <a:gd name="connsiteY61" fmla="*/ 878373 h 7030325"/>
                <a:gd name="connsiteX62" fmla="*/ 4522436 w 6642925"/>
                <a:gd name="connsiteY62" fmla="*/ 790196 h 7030325"/>
                <a:gd name="connsiteX63" fmla="*/ 4561939 w 6642925"/>
                <a:gd name="connsiteY63" fmla="*/ 764802 h 7030325"/>
                <a:gd name="connsiteX64" fmla="*/ 5760534 w 6642925"/>
                <a:gd name="connsiteY64" fmla="*/ 357422 h 7030325"/>
                <a:gd name="connsiteX65" fmla="*/ 5780903 w 6642925"/>
                <a:gd name="connsiteY65" fmla="*/ 368357 h 7030325"/>
                <a:gd name="connsiteX66" fmla="*/ 6278224 w 6642925"/>
                <a:gd name="connsiteY66" fmla="*/ 817708 h 7030325"/>
                <a:gd name="connsiteX67" fmla="*/ 6281044 w 6642925"/>
                <a:gd name="connsiteY67" fmla="*/ 855801 h 7030325"/>
                <a:gd name="connsiteX68" fmla="*/ 5627826 w 6642925"/>
                <a:gd name="connsiteY68" fmla="*/ 1578149 h 7030325"/>
                <a:gd name="connsiteX69" fmla="*/ 5604548 w 6642925"/>
                <a:gd name="connsiteY69" fmla="*/ 1594373 h 7030325"/>
                <a:gd name="connsiteX70" fmla="*/ 5589734 w 6642925"/>
                <a:gd name="connsiteY70" fmla="*/ 1583087 h 7030325"/>
                <a:gd name="connsiteX71" fmla="*/ 5088179 w 6642925"/>
                <a:gd name="connsiteY71" fmla="*/ 1130209 h 7030325"/>
                <a:gd name="connsiteX72" fmla="*/ 5087475 w 6642925"/>
                <a:gd name="connsiteY72" fmla="*/ 1092116 h 7030325"/>
                <a:gd name="connsiteX73" fmla="*/ 5740693 w 6642925"/>
                <a:gd name="connsiteY73" fmla="*/ 369767 h 7030325"/>
                <a:gd name="connsiteX74" fmla="*/ 5760534 w 6642925"/>
                <a:gd name="connsiteY74" fmla="*/ 357422 h 7030325"/>
                <a:gd name="connsiteX75" fmla="*/ 5799949 w 6642925"/>
                <a:gd name="connsiteY75" fmla="*/ 40 h 7030325"/>
                <a:gd name="connsiteX76" fmla="*/ 5839452 w 6642925"/>
                <a:gd name="connsiteY76" fmla="*/ 19880 h 7030325"/>
                <a:gd name="connsiteX77" fmla="*/ 6474330 w 6642925"/>
                <a:gd name="connsiteY77" fmla="*/ 592680 h 7030325"/>
                <a:gd name="connsiteX78" fmla="*/ 6614003 w 6642925"/>
                <a:gd name="connsiteY78" fmla="*/ 718245 h 7030325"/>
                <a:gd name="connsiteX79" fmla="*/ 6642925 w 6642925"/>
                <a:gd name="connsiteY79" fmla="*/ 751399 h 7030325"/>
                <a:gd name="connsiteX80" fmla="*/ 6642219 w 6642925"/>
                <a:gd name="connsiteY80" fmla="*/ 779615 h 7030325"/>
                <a:gd name="connsiteX81" fmla="*/ 6533585 w 6642925"/>
                <a:gd name="connsiteY81" fmla="*/ 899538 h 7030325"/>
                <a:gd name="connsiteX82" fmla="*/ 6462338 w 6642925"/>
                <a:gd name="connsiteY82" fmla="*/ 903770 h 7030325"/>
                <a:gd name="connsiteX83" fmla="*/ 5676501 w 6642925"/>
                <a:gd name="connsiteY83" fmla="*/ 193413 h 7030325"/>
                <a:gd name="connsiteX84" fmla="*/ 5673679 w 6642925"/>
                <a:gd name="connsiteY84" fmla="*/ 122165 h 7030325"/>
                <a:gd name="connsiteX85" fmla="*/ 5762562 w 6642925"/>
                <a:gd name="connsiteY85" fmla="*/ 24112 h 7030325"/>
                <a:gd name="connsiteX86" fmla="*/ 5799949 w 6642925"/>
                <a:gd name="connsiteY86" fmla="*/ 40 h 703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6642925" h="7030325">
                  <a:moveTo>
                    <a:pt x="1804724" y="5088749"/>
                  </a:moveTo>
                  <a:cubicBezTo>
                    <a:pt x="1809751" y="5087074"/>
                    <a:pt x="1815394" y="5089014"/>
                    <a:pt x="1823507" y="5097479"/>
                  </a:cubicBezTo>
                  <a:cubicBezTo>
                    <a:pt x="1835499" y="5110177"/>
                    <a:pt x="1836203" y="5116525"/>
                    <a:pt x="1824211" y="5129223"/>
                  </a:cubicBezTo>
                  <a:cubicBezTo>
                    <a:pt x="1651384" y="5314043"/>
                    <a:pt x="1479262" y="5499568"/>
                    <a:pt x="1307139" y="5684386"/>
                  </a:cubicBezTo>
                  <a:cubicBezTo>
                    <a:pt x="972772" y="6044151"/>
                    <a:pt x="639109" y="6404620"/>
                    <a:pt x="303330" y="6762971"/>
                  </a:cubicBezTo>
                  <a:cubicBezTo>
                    <a:pt x="223618" y="6848327"/>
                    <a:pt x="129091" y="6918164"/>
                    <a:pt x="42326" y="6996465"/>
                  </a:cubicBezTo>
                  <a:cubicBezTo>
                    <a:pt x="29628" y="7007751"/>
                    <a:pt x="16224" y="7019039"/>
                    <a:pt x="3528" y="7030325"/>
                  </a:cubicBezTo>
                  <a:cubicBezTo>
                    <a:pt x="2822" y="7028915"/>
                    <a:pt x="1410" y="7028209"/>
                    <a:pt x="0" y="7026797"/>
                  </a:cubicBezTo>
                  <a:cubicBezTo>
                    <a:pt x="67016" y="6954846"/>
                    <a:pt x="134029" y="6882892"/>
                    <a:pt x="200339" y="6810941"/>
                  </a:cubicBezTo>
                  <a:cubicBezTo>
                    <a:pt x="730108" y="6240962"/>
                    <a:pt x="1259878" y="5671690"/>
                    <a:pt x="1789645" y="5101711"/>
                  </a:cubicBezTo>
                  <a:cubicBezTo>
                    <a:pt x="1795289" y="5095715"/>
                    <a:pt x="1799698" y="5090425"/>
                    <a:pt x="1804724" y="5088749"/>
                  </a:cubicBezTo>
                  <a:close/>
                  <a:moveTo>
                    <a:pt x="2151526" y="4394178"/>
                  </a:moveTo>
                  <a:cubicBezTo>
                    <a:pt x="2146411" y="4395765"/>
                    <a:pt x="2142355" y="4401585"/>
                    <a:pt x="2137417" y="4410403"/>
                  </a:cubicBezTo>
                  <a:cubicBezTo>
                    <a:pt x="2069697" y="4532440"/>
                    <a:pt x="2001977" y="4653774"/>
                    <a:pt x="1934255" y="4775812"/>
                  </a:cubicBezTo>
                  <a:cubicBezTo>
                    <a:pt x="1931433" y="4780750"/>
                    <a:pt x="1925085" y="4784982"/>
                    <a:pt x="1929317" y="4794152"/>
                  </a:cubicBezTo>
                  <a:cubicBezTo>
                    <a:pt x="1934255" y="4787804"/>
                    <a:pt x="1939193" y="4782866"/>
                    <a:pt x="1942721" y="4777928"/>
                  </a:cubicBezTo>
                  <a:cubicBezTo>
                    <a:pt x="2021729" y="4672820"/>
                    <a:pt x="2100031" y="4567712"/>
                    <a:pt x="2178333" y="4462603"/>
                  </a:cubicBezTo>
                  <a:cubicBezTo>
                    <a:pt x="2203727" y="4429449"/>
                    <a:pt x="2202317" y="4430859"/>
                    <a:pt x="2171983" y="4403349"/>
                  </a:cubicBezTo>
                  <a:cubicBezTo>
                    <a:pt x="2162813" y="4395236"/>
                    <a:pt x="2156640" y="4392590"/>
                    <a:pt x="2151526" y="4394178"/>
                  </a:cubicBezTo>
                  <a:close/>
                  <a:moveTo>
                    <a:pt x="2185561" y="4286336"/>
                  </a:moveTo>
                  <a:cubicBezTo>
                    <a:pt x="2190675" y="4285895"/>
                    <a:pt x="2196319" y="4289423"/>
                    <a:pt x="2203726" y="4296125"/>
                  </a:cubicBezTo>
                  <a:cubicBezTo>
                    <a:pt x="2344103" y="4422394"/>
                    <a:pt x="2484482" y="4547959"/>
                    <a:pt x="2624861" y="4673522"/>
                  </a:cubicBezTo>
                  <a:cubicBezTo>
                    <a:pt x="2641791" y="4689042"/>
                    <a:pt x="2639675" y="4696095"/>
                    <a:pt x="2621333" y="4708087"/>
                  </a:cubicBezTo>
                  <a:cubicBezTo>
                    <a:pt x="2420994" y="4837884"/>
                    <a:pt x="2220655" y="4968387"/>
                    <a:pt x="2021021" y="5098890"/>
                  </a:cubicBezTo>
                  <a:cubicBezTo>
                    <a:pt x="2001975" y="5110882"/>
                    <a:pt x="1980107" y="5120052"/>
                    <a:pt x="1954711" y="5119348"/>
                  </a:cubicBezTo>
                  <a:cubicBezTo>
                    <a:pt x="1854542" y="5119348"/>
                    <a:pt x="1779768" y="5000131"/>
                    <a:pt x="1827736" y="4913365"/>
                  </a:cubicBezTo>
                  <a:cubicBezTo>
                    <a:pt x="1941309" y="4708793"/>
                    <a:pt x="2056998" y="4504927"/>
                    <a:pt x="2170570" y="4300357"/>
                  </a:cubicBezTo>
                  <a:cubicBezTo>
                    <a:pt x="2175861" y="4291186"/>
                    <a:pt x="2180446" y="4286777"/>
                    <a:pt x="2185561" y="4286336"/>
                  </a:cubicBezTo>
                  <a:close/>
                  <a:moveTo>
                    <a:pt x="2527601" y="4076740"/>
                  </a:moveTo>
                  <a:cubicBezTo>
                    <a:pt x="2531745" y="4076563"/>
                    <a:pt x="2535978" y="4079208"/>
                    <a:pt x="2541621" y="4084498"/>
                  </a:cubicBezTo>
                  <a:cubicBezTo>
                    <a:pt x="2634030" y="4168443"/>
                    <a:pt x="2727145" y="4252389"/>
                    <a:pt x="2819557" y="4335628"/>
                  </a:cubicBezTo>
                  <a:cubicBezTo>
                    <a:pt x="2824495" y="4339860"/>
                    <a:pt x="2829432" y="4342682"/>
                    <a:pt x="2833664" y="4345504"/>
                  </a:cubicBezTo>
                  <a:cubicBezTo>
                    <a:pt x="2828020" y="4352558"/>
                    <a:pt x="2824495" y="4356790"/>
                    <a:pt x="2820966" y="4361024"/>
                  </a:cubicBezTo>
                  <a:cubicBezTo>
                    <a:pt x="2765239" y="4422395"/>
                    <a:pt x="2709511" y="4483765"/>
                    <a:pt x="2655194" y="4545136"/>
                  </a:cubicBezTo>
                  <a:cubicBezTo>
                    <a:pt x="2644612" y="4557130"/>
                    <a:pt x="2638968" y="4557130"/>
                    <a:pt x="2626976" y="4546548"/>
                  </a:cubicBezTo>
                  <a:cubicBezTo>
                    <a:pt x="2535273" y="4462603"/>
                    <a:pt x="2443568" y="4380070"/>
                    <a:pt x="2350453" y="4297536"/>
                  </a:cubicBezTo>
                  <a:cubicBezTo>
                    <a:pt x="2337755" y="4286249"/>
                    <a:pt x="2338461" y="4279901"/>
                    <a:pt x="2349747" y="4267909"/>
                  </a:cubicBezTo>
                  <a:cubicBezTo>
                    <a:pt x="2405476" y="4207947"/>
                    <a:pt x="2459793" y="4147282"/>
                    <a:pt x="2514109" y="4085910"/>
                  </a:cubicBezTo>
                  <a:cubicBezTo>
                    <a:pt x="2519400" y="4079914"/>
                    <a:pt x="2523456" y="4076916"/>
                    <a:pt x="2527601" y="4076740"/>
                  </a:cubicBezTo>
                  <a:close/>
                  <a:moveTo>
                    <a:pt x="4518292" y="1193344"/>
                  </a:moveTo>
                  <a:cubicBezTo>
                    <a:pt x="4524553" y="1193168"/>
                    <a:pt x="4530902" y="1197224"/>
                    <a:pt x="4539367" y="1204983"/>
                  </a:cubicBezTo>
                  <a:cubicBezTo>
                    <a:pt x="4868092" y="1502670"/>
                    <a:pt x="5196817" y="1799651"/>
                    <a:pt x="5526247" y="2095927"/>
                  </a:cubicBezTo>
                  <a:cubicBezTo>
                    <a:pt x="5541767" y="2110035"/>
                    <a:pt x="5540355" y="2117089"/>
                    <a:pt x="5526953" y="2131903"/>
                  </a:cubicBezTo>
                  <a:cubicBezTo>
                    <a:pt x="4850456" y="2879646"/>
                    <a:pt x="4174665" y="3627390"/>
                    <a:pt x="3498169" y="4375131"/>
                  </a:cubicBezTo>
                  <a:cubicBezTo>
                    <a:pt x="3369078" y="4517626"/>
                    <a:pt x="3170150" y="4528208"/>
                    <a:pt x="3028361" y="4399821"/>
                  </a:cubicBezTo>
                  <a:cubicBezTo>
                    <a:pt x="2849890" y="4238987"/>
                    <a:pt x="2672124" y="4078150"/>
                    <a:pt x="2493653" y="3917315"/>
                  </a:cubicBezTo>
                  <a:cubicBezTo>
                    <a:pt x="2420290" y="3848184"/>
                    <a:pt x="2383608" y="3766357"/>
                    <a:pt x="2383608" y="3653490"/>
                  </a:cubicBezTo>
                  <a:cubicBezTo>
                    <a:pt x="2384314" y="3585768"/>
                    <a:pt x="2413942" y="3512405"/>
                    <a:pt x="2470375" y="3450329"/>
                  </a:cubicBezTo>
                  <a:cubicBezTo>
                    <a:pt x="2894330" y="2981931"/>
                    <a:pt x="3318286" y="2512827"/>
                    <a:pt x="3741539" y="2044432"/>
                  </a:cubicBezTo>
                  <a:cubicBezTo>
                    <a:pt x="3994079" y="1765086"/>
                    <a:pt x="4246617" y="1486444"/>
                    <a:pt x="4497747" y="1207099"/>
                  </a:cubicBezTo>
                  <a:cubicBezTo>
                    <a:pt x="4505859" y="1197929"/>
                    <a:pt x="4512031" y="1193520"/>
                    <a:pt x="4518292" y="1193344"/>
                  </a:cubicBezTo>
                  <a:close/>
                  <a:moveTo>
                    <a:pt x="4561939" y="764802"/>
                  </a:moveTo>
                  <a:cubicBezTo>
                    <a:pt x="4574460" y="764096"/>
                    <a:pt x="4587334" y="771150"/>
                    <a:pt x="4603559" y="785964"/>
                  </a:cubicBezTo>
                  <a:cubicBezTo>
                    <a:pt x="4821533" y="982776"/>
                    <a:pt x="5038801" y="1179587"/>
                    <a:pt x="5256775" y="1375693"/>
                  </a:cubicBezTo>
                  <a:cubicBezTo>
                    <a:pt x="5483215" y="1580265"/>
                    <a:pt x="5710360" y="1784836"/>
                    <a:pt x="5936798" y="1989408"/>
                  </a:cubicBezTo>
                  <a:cubicBezTo>
                    <a:pt x="5950908" y="2002810"/>
                    <a:pt x="5966426" y="2014097"/>
                    <a:pt x="5966426" y="2038081"/>
                  </a:cubicBezTo>
                  <a:cubicBezTo>
                    <a:pt x="5965722" y="2048663"/>
                    <a:pt x="5959372" y="2059949"/>
                    <a:pt x="5950202" y="2069825"/>
                  </a:cubicBezTo>
                  <a:cubicBezTo>
                    <a:pt x="5920574" y="2102275"/>
                    <a:pt x="5890946" y="2135428"/>
                    <a:pt x="5861319" y="2167878"/>
                  </a:cubicBezTo>
                  <a:cubicBezTo>
                    <a:pt x="5832397" y="2199622"/>
                    <a:pt x="5814761" y="2201032"/>
                    <a:pt x="5782313" y="2171404"/>
                  </a:cubicBezTo>
                  <a:cubicBezTo>
                    <a:pt x="5590438" y="1998578"/>
                    <a:pt x="5398564" y="1825045"/>
                    <a:pt x="5206690" y="1651513"/>
                  </a:cubicBezTo>
                  <a:cubicBezTo>
                    <a:pt x="4953446" y="1422957"/>
                    <a:pt x="4700200" y="1194401"/>
                    <a:pt x="4446956" y="965140"/>
                  </a:cubicBezTo>
                  <a:cubicBezTo>
                    <a:pt x="4410274" y="931985"/>
                    <a:pt x="4409569" y="915761"/>
                    <a:pt x="4442722" y="878373"/>
                  </a:cubicBezTo>
                  <a:cubicBezTo>
                    <a:pt x="4469528" y="848745"/>
                    <a:pt x="4495630" y="819824"/>
                    <a:pt x="4522436" y="790196"/>
                  </a:cubicBezTo>
                  <a:cubicBezTo>
                    <a:pt x="4537250" y="773972"/>
                    <a:pt x="4549418" y="765507"/>
                    <a:pt x="4561939" y="764802"/>
                  </a:cubicBezTo>
                  <a:close/>
                  <a:moveTo>
                    <a:pt x="5760534" y="357422"/>
                  </a:moveTo>
                  <a:cubicBezTo>
                    <a:pt x="5766794" y="357422"/>
                    <a:pt x="5773143" y="361302"/>
                    <a:pt x="5780903" y="368357"/>
                  </a:cubicBezTo>
                  <a:cubicBezTo>
                    <a:pt x="5946676" y="518610"/>
                    <a:pt x="6112449" y="668159"/>
                    <a:pt x="6278224" y="817708"/>
                  </a:cubicBezTo>
                  <a:cubicBezTo>
                    <a:pt x="6293036" y="831111"/>
                    <a:pt x="6295154" y="840282"/>
                    <a:pt x="6281044" y="855801"/>
                  </a:cubicBezTo>
                  <a:cubicBezTo>
                    <a:pt x="6063069" y="1096347"/>
                    <a:pt x="5845095" y="1336895"/>
                    <a:pt x="5627826" y="1578149"/>
                  </a:cubicBezTo>
                  <a:cubicBezTo>
                    <a:pt x="5621478" y="1585203"/>
                    <a:pt x="5616540" y="1592963"/>
                    <a:pt x="5604548" y="1594373"/>
                  </a:cubicBezTo>
                  <a:cubicBezTo>
                    <a:pt x="5600314" y="1590847"/>
                    <a:pt x="5594672" y="1587320"/>
                    <a:pt x="5589734" y="1583087"/>
                  </a:cubicBezTo>
                  <a:cubicBezTo>
                    <a:pt x="5422549" y="1432127"/>
                    <a:pt x="5255364" y="1281168"/>
                    <a:pt x="5088179" y="1130209"/>
                  </a:cubicBezTo>
                  <a:cubicBezTo>
                    <a:pt x="5072661" y="1116099"/>
                    <a:pt x="5074071" y="1106223"/>
                    <a:pt x="5087475" y="1092116"/>
                  </a:cubicBezTo>
                  <a:cubicBezTo>
                    <a:pt x="5305450" y="851567"/>
                    <a:pt x="5523424" y="611019"/>
                    <a:pt x="5740693" y="369767"/>
                  </a:cubicBezTo>
                  <a:cubicBezTo>
                    <a:pt x="5748100" y="361302"/>
                    <a:pt x="5754273" y="357422"/>
                    <a:pt x="5760534" y="357422"/>
                  </a:cubicBezTo>
                  <a:close/>
                  <a:moveTo>
                    <a:pt x="5799949" y="40"/>
                  </a:moveTo>
                  <a:cubicBezTo>
                    <a:pt x="5811764" y="-577"/>
                    <a:pt x="5823933" y="6124"/>
                    <a:pt x="5839452" y="19880"/>
                  </a:cubicBezTo>
                  <a:cubicBezTo>
                    <a:pt x="6051078" y="211049"/>
                    <a:pt x="6262703" y="401512"/>
                    <a:pt x="6474330" y="592680"/>
                  </a:cubicBezTo>
                  <a:cubicBezTo>
                    <a:pt x="6520887" y="634300"/>
                    <a:pt x="6567445" y="676626"/>
                    <a:pt x="6614003" y="718245"/>
                  </a:cubicBezTo>
                  <a:cubicBezTo>
                    <a:pt x="6625289" y="728120"/>
                    <a:pt x="6635165" y="738701"/>
                    <a:pt x="6642925" y="751399"/>
                  </a:cubicBezTo>
                  <a:cubicBezTo>
                    <a:pt x="6642219" y="760569"/>
                    <a:pt x="6642219" y="770445"/>
                    <a:pt x="6642219" y="779615"/>
                  </a:cubicBezTo>
                  <a:cubicBezTo>
                    <a:pt x="6606243" y="819825"/>
                    <a:pt x="6570267" y="860034"/>
                    <a:pt x="6533585" y="899538"/>
                  </a:cubicBezTo>
                  <a:cubicBezTo>
                    <a:pt x="6509600" y="925638"/>
                    <a:pt x="6488438" y="927048"/>
                    <a:pt x="6462338" y="903770"/>
                  </a:cubicBezTo>
                  <a:cubicBezTo>
                    <a:pt x="6199921" y="666750"/>
                    <a:pt x="5938211" y="430434"/>
                    <a:pt x="5676501" y="193413"/>
                  </a:cubicBezTo>
                  <a:cubicBezTo>
                    <a:pt x="5650399" y="169429"/>
                    <a:pt x="5649694" y="148971"/>
                    <a:pt x="5673679" y="122165"/>
                  </a:cubicBezTo>
                  <a:cubicBezTo>
                    <a:pt x="5703307" y="89010"/>
                    <a:pt x="5732934" y="56562"/>
                    <a:pt x="5762562" y="24112"/>
                  </a:cubicBezTo>
                  <a:cubicBezTo>
                    <a:pt x="5776670" y="8593"/>
                    <a:pt x="5788133" y="657"/>
                    <a:pt x="5799949" y="40"/>
                  </a:cubicBezTo>
                  <a:close/>
                </a:path>
              </a:pathLst>
            </a:custGeom>
            <a:solidFill>
              <a:schemeClr val="accent2"/>
            </a:solidFill>
            <a:ln w="39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1" name="Freeform: Shape 317">
              <a:extLst>
                <a:ext uri="{FF2B5EF4-FFF2-40B4-BE49-F238E27FC236}">
                  <a16:creationId xmlns:a16="http://schemas.microsoft.com/office/drawing/2014/main" id="{5DBD8009-2452-4FCD-A13C-BB7922E9DDEF}"/>
                </a:ext>
              </a:extLst>
            </p:cNvPr>
            <p:cNvSpPr/>
            <p:nvPr/>
          </p:nvSpPr>
          <p:spPr>
            <a:xfrm>
              <a:off x="2129810" y="1302903"/>
              <a:ext cx="2928836" cy="3070751"/>
            </a:xfrm>
            <a:custGeom>
              <a:avLst/>
              <a:gdLst>
                <a:gd name="connsiteX0" fmla="*/ 1014404 w 2928836"/>
                <a:gd name="connsiteY0" fmla="*/ 2259720 h 3070751"/>
                <a:gd name="connsiteX1" fmla="*/ 966434 w 2928836"/>
                <a:gd name="connsiteY1" fmla="*/ 2282999 h 3070751"/>
                <a:gd name="connsiteX2" fmla="*/ 979838 w 2928836"/>
                <a:gd name="connsiteY2" fmla="*/ 2336611 h 3070751"/>
                <a:gd name="connsiteX3" fmla="*/ 1239434 w 2928836"/>
                <a:gd name="connsiteY3" fmla="*/ 2562345 h 3070751"/>
                <a:gd name="connsiteX4" fmla="*/ 1293750 w 2928836"/>
                <a:gd name="connsiteY4" fmla="*/ 2551763 h 3070751"/>
                <a:gd name="connsiteX5" fmla="*/ 1297983 w 2928836"/>
                <a:gd name="connsiteY5" fmla="*/ 2498151 h 3070751"/>
                <a:gd name="connsiteX6" fmla="*/ 1040504 w 2928836"/>
                <a:gd name="connsiteY6" fmla="*/ 2274534 h 3070751"/>
                <a:gd name="connsiteX7" fmla="*/ 1014404 w 2928836"/>
                <a:gd name="connsiteY7" fmla="*/ 2259720 h 3070751"/>
                <a:gd name="connsiteX8" fmla="*/ 631009 w 2928836"/>
                <a:gd name="connsiteY8" fmla="*/ 2198701 h 3070751"/>
                <a:gd name="connsiteX9" fmla="*/ 602440 w 2928836"/>
                <a:gd name="connsiteY9" fmla="*/ 2214573 h 3070751"/>
                <a:gd name="connsiteX10" fmla="*/ 608082 w 2928836"/>
                <a:gd name="connsiteY10" fmla="*/ 2276651 h 3070751"/>
                <a:gd name="connsiteX11" fmla="*/ 622190 w 2928836"/>
                <a:gd name="connsiteY11" fmla="*/ 2289347 h 3070751"/>
                <a:gd name="connsiteX12" fmla="*/ 774561 w 2928836"/>
                <a:gd name="connsiteY12" fmla="*/ 2421260 h 3070751"/>
                <a:gd name="connsiteX13" fmla="*/ 1108226 w 2928836"/>
                <a:gd name="connsiteY13" fmla="*/ 2709073 h 3070751"/>
                <a:gd name="connsiteX14" fmla="*/ 1166070 w 2928836"/>
                <a:gd name="connsiteY14" fmla="*/ 2644879 h 3070751"/>
                <a:gd name="connsiteX15" fmla="*/ 754105 w 2928836"/>
                <a:gd name="connsiteY15" fmla="*/ 2287231 h 3070751"/>
                <a:gd name="connsiteX16" fmla="*/ 663810 w 2928836"/>
                <a:gd name="connsiteY16" fmla="*/ 2210341 h 3070751"/>
                <a:gd name="connsiteX17" fmla="*/ 631009 w 2928836"/>
                <a:gd name="connsiteY17" fmla="*/ 2198701 h 3070751"/>
                <a:gd name="connsiteX18" fmla="*/ 1105403 w 2928836"/>
                <a:gd name="connsiteY18" fmla="*/ 2134773 h 3070751"/>
                <a:gd name="connsiteX19" fmla="*/ 1077186 w 2928836"/>
                <a:gd name="connsiteY19" fmla="*/ 2153201 h 3070751"/>
                <a:gd name="connsiteX20" fmla="*/ 1087766 w 2928836"/>
                <a:gd name="connsiteY20" fmla="*/ 2213868 h 3070751"/>
                <a:gd name="connsiteX21" fmla="*/ 1350183 w 2928836"/>
                <a:gd name="connsiteY21" fmla="*/ 2440306 h 3070751"/>
                <a:gd name="connsiteX22" fmla="*/ 1407323 w 2928836"/>
                <a:gd name="connsiteY22" fmla="*/ 2378230 h 3070751"/>
                <a:gd name="connsiteX23" fmla="*/ 1137852 w 2928836"/>
                <a:gd name="connsiteY23" fmla="*/ 2143325 h 3070751"/>
                <a:gd name="connsiteX24" fmla="*/ 1105403 w 2928836"/>
                <a:gd name="connsiteY24" fmla="*/ 2134773 h 3070751"/>
                <a:gd name="connsiteX25" fmla="*/ 1237317 w 2928836"/>
                <a:gd name="connsiteY25" fmla="*/ 1988839 h 3070751"/>
                <a:gd name="connsiteX26" fmla="*/ 1206278 w 2928836"/>
                <a:gd name="connsiteY26" fmla="*/ 2004358 h 3070751"/>
                <a:gd name="connsiteX27" fmla="*/ 1214037 w 2928836"/>
                <a:gd name="connsiteY27" fmla="*/ 2067139 h 3070751"/>
                <a:gd name="connsiteX28" fmla="*/ 1317735 w 2928836"/>
                <a:gd name="connsiteY28" fmla="*/ 2157434 h 3070751"/>
                <a:gd name="connsiteX29" fmla="*/ 1481393 w 2928836"/>
                <a:gd name="connsiteY29" fmla="*/ 2296401 h 3070751"/>
                <a:gd name="connsiteX30" fmla="*/ 1536416 w 2928836"/>
                <a:gd name="connsiteY30" fmla="*/ 2235736 h 3070751"/>
                <a:gd name="connsiteX31" fmla="*/ 1515958 w 2928836"/>
                <a:gd name="connsiteY31" fmla="*/ 2213868 h 3070751"/>
                <a:gd name="connsiteX32" fmla="*/ 1272587 w 2928836"/>
                <a:gd name="connsiteY32" fmla="*/ 2002948 h 3070751"/>
                <a:gd name="connsiteX33" fmla="*/ 1237317 w 2928836"/>
                <a:gd name="connsiteY33" fmla="*/ 1988839 h 3070751"/>
                <a:gd name="connsiteX34" fmla="*/ 1461551 w 2928836"/>
                <a:gd name="connsiteY34" fmla="*/ 1752966 h 3070751"/>
                <a:gd name="connsiteX35" fmla="*/ 1430601 w 2928836"/>
                <a:gd name="connsiteY35" fmla="*/ 1768749 h 3070751"/>
                <a:gd name="connsiteX36" fmla="*/ 1440477 w 2928836"/>
                <a:gd name="connsiteY36" fmla="*/ 1834352 h 3070751"/>
                <a:gd name="connsiteX37" fmla="*/ 1698661 w 2928836"/>
                <a:gd name="connsiteY37" fmla="*/ 2057264 h 3070751"/>
                <a:gd name="connsiteX38" fmla="*/ 1751568 w 2928836"/>
                <a:gd name="connsiteY38" fmla="*/ 2047388 h 3070751"/>
                <a:gd name="connsiteX39" fmla="*/ 1756506 w 2928836"/>
                <a:gd name="connsiteY39" fmla="*/ 1993072 h 3070751"/>
                <a:gd name="connsiteX40" fmla="*/ 1498321 w 2928836"/>
                <a:gd name="connsiteY40" fmla="*/ 1769455 h 3070751"/>
                <a:gd name="connsiteX41" fmla="*/ 1461551 w 2928836"/>
                <a:gd name="connsiteY41" fmla="*/ 1752966 h 3070751"/>
                <a:gd name="connsiteX42" fmla="*/ 1122775 w 2928836"/>
                <a:gd name="connsiteY42" fmla="*/ 1690094 h 3070751"/>
                <a:gd name="connsiteX43" fmla="*/ 1089884 w 2928836"/>
                <a:gd name="connsiteY43" fmla="*/ 1704555 h 3070751"/>
                <a:gd name="connsiteX44" fmla="*/ 1104698 w 2928836"/>
                <a:gd name="connsiteY44" fmla="*/ 1775098 h 3070751"/>
                <a:gd name="connsiteX45" fmla="*/ 1260595 w 2928836"/>
                <a:gd name="connsiteY45" fmla="*/ 1910538 h 3070751"/>
                <a:gd name="connsiteX46" fmla="*/ 1578739 w 2928836"/>
                <a:gd name="connsiteY46" fmla="*/ 2187769 h 3070751"/>
                <a:gd name="connsiteX47" fmla="*/ 1627415 w 2928836"/>
                <a:gd name="connsiteY47" fmla="*/ 2201173 h 3070751"/>
                <a:gd name="connsiteX48" fmla="*/ 1640111 w 2928836"/>
                <a:gd name="connsiteY48" fmla="*/ 2121459 h 3070751"/>
                <a:gd name="connsiteX49" fmla="*/ 1630941 w 2928836"/>
                <a:gd name="connsiteY49" fmla="*/ 2115817 h 3070751"/>
                <a:gd name="connsiteX50" fmla="*/ 1162541 w 2928836"/>
                <a:gd name="connsiteY50" fmla="*/ 1709493 h 3070751"/>
                <a:gd name="connsiteX51" fmla="*/ 1122775 w 2928836"/>
                <a:gd name="connsiteY51" fmla="*/ 1690094 h 3070751"/>
                <a:gd name="connsiteX52" fmla="*/ 1578297 w 2928836"/>
                <a:gd name="connsiteY52" fmla="*/ 1616466 h 3070751"/>
                <a:gd name="connsiteX53" fmla="*/ 1548404 w 2928836"/>
                <a:gd name="connsiteY53" fmla="*/ 1632603 h 3070751"/>
                <a:gd name="connsiteX54" fmla="*/ 1558986 w 2928836"/>
                <a:gd name="connsiteY54" fmla="*/ 1697501 h 3070751"/>
                <a:gd name="connsiteX55" fmla="*/ 1819287 w 2928836"/>
                <a:gd name="connsiteY55" fmla="*/ 1921824 h 3070751"/>
                <a:gd name="connsiteX56" fmla="*/ 1876425 w 2928836"/>
                <a:gd name="connsiteY56" fmla="*/ 1860453 h 3070751"/>
                <a:gd name="connsiteX57" fmla="*/ 1869371 w 2928836"/>
                <a:gd name="connsiteY57" fmla="*/ 1851987 h 3070751"/>
                <a:gd name="connsiteX58" fmla="*/ 1611892 w 2928836"/>
                <a:gd name="connsiteY58" fmla="*/ 1628371 h 3070751"/>
                <a:gd name="connsiteX59" fmla="*/ 1578297 w 2928836"/>
                <a:gd name="connsiteY59" fmla="*/ 1616466 h 3070751"/>
                <a:gd name="connsiteX60" fmla="*/ 1705448 w 2928836"/>
                <a:gd name="connsiteY60" fmla="*/ 1469651 h 3070751"/>
                <a:gd name="connsiteX61" fmla="*/ 1676085 w 2928836"/>
                <a:gd name="connsiteY61" fmla="*/ 1485875 h 3070751"/>
                <a:gd name="connsiteX62" fmla="*/ 1681729 w 2928836"/>
                <a:gd name="connsiteY62" fmla="*/ 1546542 h 3070751"/>
                <a:gd name="connsiteX63" fmla="*/ 1739573 w 2928836"/>
                <a:gd name="connsiteY63" fmla="*/ 1597331 h 3070751"/>
                <a:gd name="connsiteX64" fmla="*/ 1950494 w 2928836"/>
                <a:gd name="connsiteY64" fmla="*/ 1777918 h 3070751"/>
                <a:gd name="connsiteX65" fmla="*/ 2006222 w 2928836"/>
                <a:gd name="connsiteY65" fmla="*/ 1717253 h 3070751"/>
                <a:gd name="connsiteX66" fmla="*/ 1993526 w 2928836"/>
                <a:gd name="connsiteY66" fmla="*/ 1702439 h 3070751"/>
                <a:gd name="connsiteX67" fmla="*/ 1737457 w 2928836"/>
                <a:gd name="connsiteY67" fmla="*/ 1480937 h 3070751"/>
                <a:gd name="connsiteX68" fmla="*/ 1705448 w 2928836"/>
                <a:gd name="connsiteY68" fmla="*/ 1469651 h 3070751"/>
                <a:gd name="connsiteX69" fmla="*/ 1956621 w 2928836"/>
                <a:gd name="connsiteY69" fmla="*/ 1206299 h 3070751"/>
                <a:gd name="connsiteX70" fmla="*/ 1940617 w 2928836"/>
                <a:gd name="connsiteY70" fmla="*/ 1212879 h 3070751"/>
                <a:gd name="connsiteX71" fmla="*/ 1925097 w 2928836"/>
                <a:gd name="connsiteY71" fmla="*/ 1272840 h 3070751"/>
                <a:gd name="connsiteX72" fmla="*/ 1974477 w 2928836"/>
                <a:gd name="connsiteY72" fmla="*/ 1316576 h 3070751"/>
                <a:gd name="connsiteX73" fmla="*/ 2194568 w 2928836"/>
                <a:gd name="connsiteY73" fmla="*/ 1508450 h 3070751"/>
                <a:gd name="connsiteX74" fmla="*/ 2252414 w 2928836"/>
                <a:gd name="connsiteY74" fmla="*/ 1499278 h 3070751"/>
                <a:gd name="connsiteX75" fmla="*/ 2254530 w 2928836"/>
                <a:gd name="connsiteY75" fmla="*/ 1443551 h 3070751"/>
                <a:gd name="connsiteX76" fmla="*/ 2233368 w 2928836"/>
                <a:gd name="connsiteY76" fmla="*/ 1416041 h 3070751"/>
                <a:gd name="connsiteX77" fmla="*/ 2116972 w 2928836"/>
                <a:gd name="connsiteY77" fmla="*/ 1316576 h 3070751"/>
                <a:gd name="connsiteX78" fmla="*/ 2031616 w 2928836"/>
                <a:gd name="connsiteY78" fmla="*/ 1249561 h 3070751"/>
                <a:gd name="connsiteX79" fmla="*/ 1999873 w 2928836"/>
                <a:gd name="connsiteY79" fmla="*/ 1223461 h 3070751"/>
                <a:gd name="connsiteX80" fmla="*/ 1956621 w 2928836"/>
                <a:gd name="connsiteY80" fmla="*/ 1206299 h 3070751"/>
                <a:gd name="connsiteX81" fmla="*/ 1589494 w 2928836"/>
                <a:gd name="connsiteY81" fmla="*/ 1148245 h 3070751"/>
                <a:gd name="connsiteX82" fmla="*/ 1558280 w 2928836"/>
                <a:gd name="connsiteY82" fmla="*/ 1163499 h 3070751"/>
                <a:gd name="connsiteX83" fmla="*/ 1570272 w 2928836"/>
                <a:gd name="connsiteY83" fmla="*/ 1230515 h 3070751"/>
                <a:gd name="connsiteX84" fmla="*/ 1675379 w 2928836"/>
                <a:gd name="connsiteY84" fmla="*/ 1323630 h 3070751"/>
                <a:gd name="connsiteX85" fmla="*/ 1684549 w 2928836"/>
                <a:gd name="connsiteY85" fmla="*/ 1329274 h 3070751"/>
                <a:gd name="connsiteX86" fmla="*/ 2060539 w 2928836"/>
                <a:gd name="connsiteY86" fmla="*/ 1656589 h 3070751"/>
                <a:gd name="connsiteX87" fmla="*/ 2115561 w 2928836"/>
                <a:gd name="connsiteY87" fmla="*/ 1647419 h 3070751"/>
                <a:gd name="connsiteX88" fmla="*/ 2119795 w 2928836"/>
                <a:gd name="connsiteY88" fmla="*/ 1591691 h 3070751"/>
                <a:gd name="connsiteX89" fmla="*/ 2107097 w 2928836"/>
                <a:gd name="connsiteY89" fmla="*/ 1571233 h 3070751"/>
                <a:gd name="connsiteX90" fmla="*/ 1851734 w 2928836"/>
                <a:gd name="connsiteY90" fmla="*/ 1351142 h 3070751"/>
                <a:gd name="connsiteX91" fmla="*/ 1798828 w 2928836"/>
                <a:gd name="connsiteY91" fmla="*/ 1313754 h 3070751"/>
                <a:gd name="connsiteX92" fmla="*/ 1626000 w 2928836"/>
                <a:gd name="connsiteY92" fmla="*/ 1164205 h 3070751"/>
                <a:gd name="connsiteX93" fmla="*/ 1589494 w 2928836"/>
                <a:gd name="connsiteY93" fmla="*/ 1148245 h 3070751"/>
                <a:gd name="connsiteX94" fmla="*/ 2081172 w 2928836"/>
                <a:gd name="connsiteY94" fmla="*/ 1067564 h 3070751"/>
                <a:gd name="connsiteX95" fmla="*/ 2049958 w 2928836"/>
                <a:gd name="connsiteY95" fmla="*/ 1082378 h 3070751"/>
                <a:gd name="connsiteX96" fmla="*/ 2061950 w 2928836"/>
                <a:gd name="connsiteY96" fmla="*/ 1151509 h 3070751"/>
                <a:gd name="connsiteX97" fmla="*/ 2164942 w 2928836"/>
                <a:gd name="connsiteY97" fmla="*/ 1242506 h 3070751"/>
                <a:gd name="connsiteX98" fmla="*/ 2181872 w 2928836"/>
                <a:gd name="connsiteY98" fmla="*/ 1265080 h 3070751"/>
                <a:gd name="connsiteX99" fmla="*/ 2283451 w 2928836"/>
                <a:gd name="connsiteY99" fmla="*/ 1351847 h 3070751"/>
                <a:gd name="connsiteX100" fmla="*/ 2317313 w 2928836"/>
                <a:gd name="connsiteY100" fmla="*/ 1371599 h 3070751"/>
                <a:gd name="connsiteX101" fmla="*/ 2375863 w 2928836"/>
                <a:gd name="connsiteY101" fmla="*/ 1351847 h 3070751"/>
                <a:gd name="connsiteX102" fmla="*/ 2356111 w 2928836"/>
                <a:gd name="connsiteY102" fmla="*/ 1289064 h 3070751"/>
                <a:gd name="connsiteX103" fmla="*/ 2117678 w 2928836"/>
                <a:gd name="connsiteY103" fmla="*/ 1084494 h 3070751"/>
                <a:gd name="connsiteX104" fmla="*/ 2081172 w 2928836"/>
                <a:gd name="connsiteY104" fmla="*/ 1067564 h 3070751"/>
                <a:gd name="connsiteX105" fmla="*/ 2206295 w 2928836"/>
                <a:gd name="connsiteY105" fmla="*/ 922423 h 3070751"/>
                <a:gd name="connsiteX106" fmla="*/ 2174817 w 2928836"/>
                <a:gd name="connsiteY106" fmla="*/ 937765 h 3070751"/>
                <a:gd name="connsiteX107" fmla="*/ 2188925 w 2928836"/>
                <a:gd name="connsiteY107" fmla="*/ 1006897 h 3070751"/>
                <a:gd name="connsiteX108" fmla="*/ 2373746 w 2928836"/>
                <a:gd name="connsiteY108" fmla="*/ 1167731 h 3070751"/>
                <a:gd name="connsiteX109" fmla="*/ 2436528 w 2928836"/>
                <a:gd name="connsiteY109" fmla="*/ 1221343 h 3070751"/>
                <a:gd name="connsiteX110" fmla="*/ 2483086 w 2928836"/>
                <a:gd name="connsiteY110" fmla="*/ 1226281 h 3070751"/>
                <a:gd name="connsiteX111" fmla="*/ 2507775 w 2928836"/>
                <a:gd name="connsiteY111" fmla="*/ 1190305 h 3070751"/>
                <a:gd name="connsiteX112" fmla="*/ 2484496 w 2928836"/>
                <a:gd name="connsiteY112" fmla="*/ 1147275 h 3070751"/>
                <a:gd name="connsiteX113" fmla="*/ 2244652 w 2928836"/>
                <a:gd name="connsiteY113" fmla="*/ 939881 h 3070751"/>
                <a:gd name="connsiteX114" fmla="*/ 2206295 w 2928836"/>
                <a:gd name="connsiteY114" fmla="*/ 922423 h 3070751"/>
                <a:gd name="connsiteX115" fmla="*/ 2112299 w 2928836"/>
                <a:gd name="connsiteY115" fmla="*/ 597050 h 3070751"/>
                <a:gd name="connsiteX116" fmla="*/ 2080290 w 2928836"/>
                <a:gd name="connsiteY116" fmla="*/ 609748 h 3070751"/>
                <a:gd name="connsiteX117" fmla="*/ 2100042 w 2928836"/>
                <a:gd name="connsiteY117" fmla="*/ 681700 h 3070751"/>
                <a:gd name="connsiteX118" fmla="*/ 2535990 w 2928836"/>
                <a:gd name="connsiteY118" fmla="*/ 1075326 h 3070751"/>
                <a:gd name="connsiteX119" fmla="*/ 2565618 w 2928836"/>
                <a:gd name="connsiteY119" fmla="*/ 1100016 h 3070751"/>
                <a:gd name="connsiteX120" fmla="*/ 2607237 w 2928836"/>
                <a:gd name="connsiteY120" fmla="*/ 1101426 h 3070751"/>
                <a:gd name="connsiteX121" fmla="*/ 2627695 w 2928836"/>
                <a:gd name="connsiteY121" fmla="*/ 1072504 h 3070751"/>
                <a:gd name="connsiteX122" fmla="*/ 2602299 w 2928836"/>
                <a:gd name="connsiteY122" fmla="*/ 1025240 h 3070751"/>
                <a:gd name="connsiteX123" fmla="*/ 2154360 w 2928836"/>
                <a:gd name="connsiteY123" fmla="*/ 620330 h 3070751"/>
                <a:gd name="connsiteX124" fmla="*/ 2112299 w 2928836"/>
                <a:gd name="connsiteY124" fmla="*/ 597050 h 3070751"/>
                <a:gd name="connsiteX125" fmla="*/ 2048901 w 2928836"/>
                <a:gd name="connsiteY125" fmla="*/ 1 h 3070751"/>
                <a:gd name="connsiteX126" fmla="*/ 2069710 w 2928836"/>
                <a:gd name="connsiteY126" fmla="*/ 12259 h 3070751"/>
                <a:gd name="connsiteX127" fmla="*/ 2917624 w 2928836"/>
                <a:gd name="connsiteY127" fmla="*/ 777636 h 3070751"/>
                <a:gd name="connsiteX128" fmla="*/ 2918330 w 2928836"/>
                <a:gd name="connsiteY128" fmla="*/ 813614 h 3070751"/>
                <a:gd name="connsiteX129" fmla="*/ 1341014 w 2928836"/>
                <a:gd name="connsiteY129" fmla="*/ 2557407 h 3070751"/>
                <a:gd name="connsiteX130" fmla="*/ 955855 w 2928836"/>
                <a:gd name="connsiteY130" fmla="*/ 2983479 h 3070751"/>
                <a:gd name="connsiteX131" fmla="*/ 609494 w 2928836"/>
                <a:gd name="connsiteY131" fmla="*/ 3000409 h 3070751"/>
                <a:gd name="connsiteX132" fmla="*/ 81136 w 2928836"/>
                <a:gd name="connsiteY132" fmla="*/ 2523547 h 3070751"/>
                <a:gd name="connsiteX133" fmla="*/ 13 w 2928836"/>
                <a:gd name="connsiteY133" fmla="*/ 2348603 h 3070751"/>
                <a:gd name="connsiteX134" fmla="*/ 64912 w 2928836"/>
                <a:gd name="connsiteY134" fmla="*/ 2185652 h 3070751"/>
                <a:gd name="connsiteX135" fmla="*/ 914235 w 2928836"/>
                <a:gd name="connsiteY135" fmla="*/ 1246034 h 3070751"/>
                <a:gd name="connsiteX136" fmla="*/ 2028091 w 2928836"/>
                <a:gd name="connsiteY136" fmla="*/ 13669 h 3070751"/>
                <a:gd name="connsiteX137" fmla="*/ 2048901 w 2928836"/>
                <a:gd name="connsiteY137" fmla="*/ 1 h 307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2928836" h="3070751">
                  <a:moveTo>
                    <a:pt x="1014404" y="2259720"/>
                  </a:moveTo>
                  <a:cubicBezTo>
                    <a:pt x="993240" y="2256194"/>
                    <a:pt x="975604" y="2263248"/>
                    <a:pt x="966434" y="2282999"/>
                  </a:cubicBezTo>
                  <a:cubicBezTo>
                    <a:pt x="956558" y="2303455"/>
                    <a:pt x="962202" y="2321797"/>
                    <a:pt x="979838" y="2336611"/>
                  </a:cubicBezTo>
                  <a:cubicBezTo>
                    <a:pt x="1066604" y="2412090"/>
                    <a:pt x="1152666" y="2486865"/>
                    <a:pt x="1239434" y="2562345"/>
                  </a:cubicBezTo>
                  <a:cubicBezTo>
                    <a:pt x="1259890" y="2569399"/>
                    <a:pt x="1278937" y="2568693"/>
                    <a:pt x="1293750" y="2551763"/>
                  </a:cubicBezTo>
                  <a:cubicBezTo>
                    <a:pt x="1308565" y="2534833"/>
                    <a:pt x="1305743" y="2516491"/>
                    <a:pt x="1297983" y="2498151"/>
                  </a:cubicBezTo>
                  <a:cubicBezTo>
                    <a:pt x="1212628" y="2423376"/>
                    <a:pt x="1126566" y="2349309"/>
                    <a:pt x="1040504" y="2274534"/>
                  </a:cubicBezTo>
                  <a:cubicBezTo>
                    <a:pt x="1032744" y="2267480"/>
                    <a:pt x="1024984" y="2261132"/>
                    <a:pt x="1014404" y="2259720"/>
                  </a:cubicBezTo>
                  <a:close/>
                  <a:moveTo>
                    <a:pt x="631009" y="2198701"/>
                  </a:moveTo>
                  <a:cubicBezTo>
                    <a:pt x="620428" y="2199583"/>
                    <a:pt x="610552" y="2205050"/>
                    <a:pt x="602440" y="2214573"/>
                  </a:cubicBezTo>
                  <a:cubicBezTo>
                    <a:pt x="587626" y="2232913"/>
                    <a:pt x="589742" y="2257603"/>
                    <a:pt x="608082" y="2276651"/>
                  </a:cubicBezTo>
                  <a:cubicBezTo>
                    <a:pt x="612316" y="2280883"/>
                    <a:pt x="617254" y="2285115"/>
                    <a:pt x="622190" y="2289347"/>
                  </a:cubicBezTo>
                  <a:cubicBezTo>
                    <a:pt x="672982" y="2333789"/>
                    <a:pt x="723772" y="2377524"/>
                    <a:pt x="774561" y="2421260"/>
                  </a:cubicBezTo>
                  <a:cubicBezTo>
                    <a:pt x="885313" y="2517198"/>
                    <a:pt x="996770" y="2613135"/>
                    <a:pt x="1108226" y="2709073"/>
                  </a:cubicBezTo>
                  <a:cubicBezTo>
                    <a:pt x="1156194" y="2719655"/>
                    <a:pt x="1180179" y="2692849"/>
                    <a:pt x="1166070" y="2644879"/>
                  </a:cubicBezTo>
                  <a:cubicBezTo>
                    <a:pt x="1028514" y="2525664"/>
                    <a:pt x="891663" y="2406448"/>
                    <a:pt x="754105" y="2287231"/>
                  </a:cubicBezTo>
                  <a:cubicBezTo>
                    <a:pt x="723772" y="2261131"/>
                    <a:pt x="694850" y="2235031"/>
                    <a:pt x="663810" y="2210341"/>
                  </a:cubicBezTo>
                  <a:cubicBezTo>
                    <a:pt x="652876" y="2201523"/>
                    <a:pt x="641590" y="2197820"/>
                    <a:pt x="631009" y="2198701"/>
                  </a:cubicBezTo>
                  <a:close/>
                  <a:moveTo>
                    <a:pt x="1105403" y="2134773"/>
                  </a:moveTo>
                  <a:cubicBezTo>
                    <a:pt x="1094469" y="2136801"/>
                    <a:pt x="1084240" y="2143326"/>
                    <a:pt x="1077186" y="2153201"/>
                  </a:cubicBezTo>
                  <a:cubicBezTo>
                    <a:pt x="1063076" y="2172953"/>
                    <a:pt x="1066604" y="2195526"/>
                    <a:pt x="1087766" y="2213868"/>
                  </a:cubicBezTo>
                  <a:cubicBezTo>
                    <a:pt x="1175238" y="2289347"/>
                    <a:pt x="1262711" y="2364827"/>
                    <a:pt x="1350183" y="2440306"/>
                  </a:cubicBezTo>
                  <a:cubicBezTo>
                    <a:pt x="1399563" y="2445950"/>
                    <a:pt x="1418609" y="2424788"/>
                    <a:pt x="1407323" y="2378230"/>
                  </a:cubicBezTo>
                  <a:cubicBezTo>
                    <a:pt x="1320555" y="2296401"/>
                    <a:pt x="1228852" y="2220216"/>
                    <a:pt x="1137852" y="2143325"/>
                  </a:cubicBezTo>
                  <a:cubicBezTo>
                    <a:pt x="1127976" y="2135213"/>
                    <a:pt x="1116336" y="2132744"/>
                    <a:pt x="1105403" y="2134773"/>
                  </a:cubicBezTo>
                  <a:close/>
                  <a:moveTo>
                    <a:pt x="1237317" y="1988839"/>
                  </a:moveTo>
                  <a:cubicBezTo>
                    <a:pt x="1225677" y="1989192"/>
                    <a:pt x="1214743" y="1994482"/>
                    <a:pt x="1206278" y="2004358"/>
                  </a:cubicBezTo>
                  <a:cubicBezTo>
                    <a:pt x="1189348" y="2023404"/>
                    <a:pt x="1191464" y="2046683"/>
                    <a:pt x="1214037" y="2067139"/>
                  </a:cubicBezTo>
                  <a:cubicBezTo>
                    <a:pt x="1247897" y="2097473"/>
                    <a:pt x="1282463" y="2127807"/>
                    <a:pt x="1317735" y="2157434"/>
                  </a:cubicBezTo>
                  <a:cubicBezTo>
                    <a:pt x="1372053" y="2203992"/>
                    <a:pt x="1423549" y="2254075"/>
                    <a:pt x="1481393" y="2296401"/>
                  </a:cubicBezTo>
                  <a:cubicBezTo>
                    <a:pt x="1525128" y="2297811"/>
                    <a:pt x="1541354" y="2280177"/>
                    <a:pt x="1536416" y="2235736"/>
                  </a:cubicBezTo>
                  <a:cubicBezTo>
                    <a:pt x="1529360" y="2228682"/>
                    <a:pt x="1523718" y="2220216"/>
                    <a:pt x="1515958" y="2213868"/>
                  </a:cubicBezTo>
                  <a:cubicBezTo>
                    <a:pt x="1435541" y="2143325"/>
                    <a:pt x="1353711" y="2072783"/>
                    <a:pt x="1272587" y="2002948"/>
                  </a:cubicBezTo>
                  <a:cubicBezTo>
                    <a:pt x="1261301" y="1993072"/>
                    <a:pt x="1248956" y="1988487"/>
                    <a:pt x="1237317" y="1988839"/>
                  </a:cubicBezTo>
                  <a:close/>
                  <a:moveTo>
                    <a:pt x="1461551" y="1752966"/>
                  </a:moveTo>
                  <a:cubicBezTo>
                    <a:pt x="1450176" y="1752877"/>
                    <a:pt x="1439771" y="1758168"/>
                    <a:pt x="1430601" y="1768749"/>
                  </a:cubicBezTo>
                  <a:cubicBezTo>
                    <a:pt x="1414376" y="1787794"/>
                    <a:pt x="1417903" y="1814600"/>
                    <a:pt x="1440477" y="1834352"/>
                  </a:cubicBezTo>
                  <a:cubicBezTo>
                    <a:pt x="1525833" y="1909127"/>
                    <a:pt x="1612599" y="1983196"/>
                    <a:pt x="1698661" y="2057264"/>
                  </a:cubicBezTo>
                  <a:cubicBezTo>
                    <a:pt x="1718413" y="2065024"/>
                    <a:pt x="1736754" y="2063614"/>
                    <a:pt x="1751568" y="2047388"/>
                  </a:cubicBezTo>
                  <a:cubicBezTo>
                    <a:pt x="1767086" y="2030458"/>
                    <a:pt x="1764970" y="2012118"/>
                    <a:pt x="1756506" y="1993072"/>
                  </a:cubicBezTo>
                  <a:cubicBezTo>
                    <a:pt x="1670445" y="1918297"/>
                    <a:pt x="1584383" y="1843524"/>
                    <a:pt x="1498321" y="1769455"/>
                  </a:cubicBezTo>
                  <a:cubicBezTo>
                    <a:pt x="1485271" y="1758521"/>
                    <a:pt x="1472926" y="1753054"/>
                    <a:pt x="1461551" y="1752966"/>
                  </a:cubicBezTo>
                  <a:close/>
                  <a:moveTo>
                    <a:pt x="1122775" y="1690094"/>
                  </a:moveTo>
                  <a:cubicBezTo>
                    <a:pt x="1110342" y="1689212"/>
                    <a:pt x="1099055" y="1693974"/>
                    <a:pt x="1089884" y="1704555"/>
                  </a:cubicBezTo>
                  <a:cubicBezTo>
                    <a:pt x="1070838" y="1725719"/>
                    <a:pt x="1075776" y="1749702"/>
                    <a:pt x="1104698" y="1775098"/>
                  </a:cubicBezTo>
                  <a:cubicBezTo>
                    <a:pt x="1156193" y="1820244"/>
                    <a:pt x="1208395" y="1865392"/>
                    <a:pt x="1260595" y="1910538"/>
                  </a:cubicBezTo>
                  <a:cubicBezTo>
                    <a:pt x="1366408" y="2002949"/>
                    <a:pt x="1472928" y="2095359"/>
                    <a:pt x="1578739" y="2187769"/>
                  </a:cubicBezTo>
                  <a:cubicBezTo>
                    <a:pt x="1592849" y="2198351"/>
                    <a:pt x="1607663" y="2207521"/>
                    <a:pt x="1627415" y="2201173"/>
                  </a:cubicBezTo>
                  <a:cubicBezTo>
                    <a:pt x="1661979" y="2190591"/>
                    <a:pt x="1667623" y="2156025"/>
                    <a:pt x="1640111" y="2121459"/>
                  </a:cubicBezTo>
                  <a:cubicBezTo>
                    <a:pt x="1637291" y="2119343"/>
                    <a:pt x="1633763" y="2117933"/>
                    <a:pt x="1630941" y="2115817"/>
                  </a:cubicBezTo>
                  <a:cubicBezTo>
                    <a:pt x="1475044" y="1980375"/>
                    <a:pt x="1318440" y="1844934"/>
                    <a:pt x="1162541" y="1709493"/>
                  </a:cubicBezTo>
                  <a:cubicBezTo>
                    <a:pt x="1148786" y="1697501"/>
                    <a:pt x="1135207" y="1690976"/>
                    <a:pt x="1122775" y="1690094"/>
                  </a:cubicBezTo>
                  <a:close/>
                  <a:moveTo>
                    <a:pt x="1578297" y="1616466"/>
                  </a:moveTo>
                  <a:cubicBezTo>
                    <a:pt x="1566922" y="1617436"/>
                    <a:pt x="1556164" y="1623080"/>
                    <a:pt x="1548404" y="1632603"/>
                  </a:cubicBezTo>
                  <a:cubicBezTo>
                    <a:pt x="1531475" y="1653059"/>
                    <a:pt x="1535707" y="1677044"/>
                    <a:pt x="1558986" y="1697501"/>
                  </a:cubicBezTo>
                  <a:cubicBezTo>
                    <a:pt x="1645752" y="1772276"/>
                    <a:pt x="1732520" y="1847049"/>
                    <a:pt x="1819287" y="1921824"/>
                  </a:cubicBezTo>
                  <a:cubicBezTo>
                    <a:pt x="1869371" y="1927466"/>
                    <a:pt x="1888417" y="1907010"/>
                    <a:pt x="1876425" y="1860453"/>
                  </a:cubicBezTo>
                  <a:cubicBezTo>
                    <a:pt x="1874309" y="1857631"/>
                    <a:pt x="1872193" y="1854103"/>
                    <a:pt x="1869371" y="1851987"/>
                  </a:cubicBezTo>
                  <a:cubicBezTo>
                    <a:pt x="1784016" y="1777214"/>
                    <a:pt x="1697954" y="1702438"/>
                    <a:pt x="1611892" y="1628371"/>
                  </a:cubicBezTo>
                  <a:cubicBezTo>
                    <a:pt x="1601664" y="1619200"/>
                    <a:pt x="1589672" y="1615497"/>
                    <a:pt x="1578297" y="1616466"/>
                  </a:cubicBezTo>
                  <a:close/>
                  <a:moveTo>
                    <a:pt x="1705448" y="1469651"/>
                  </a:moveTo>
                  <a:cubicBezTo>
                    <a:pt x="1694779" y="1470709"/>
                    <a:pt x="1684550" y="1476352"/>
                    <a:pt x="1676085" y="1485875"/>
                  </a:cubicBezTo>
                  <a:cubicBezTo>
                    <a:pt x="1659861" y="1504922"/>
                    <a:pt x="1661271" y="1526790"/>
                    <a:pt x="1681729" y="1546542"/>
                  </a:cubicBezTo>
                  <a:cubicBezTo>
                    <a:pt x="1700071" y="1564176"/>
                    <a:pt x="1719821" y="1580402"/>
                    <a:pt x="1739573" y="1597331"/>
                  </a:cubicBezTo>
                  <a:cubicBezTo>
                    <a:pt x="1809411" y="1657997"/>
                    <a:pt x="1879952" y="1717958"/>
                    <a:pt x="1950494" y="1777918"/>
                  </a:cubicBezTo>
                  <a:cubicBezTo>
                    <a:pt x="1995642" y="1779330"/>
                    <a:pt x="2011160" y="1762400"/>
                    <a:pt x="2006222" y="1717253"/>
                  </a:cubicBezTo>
                  <a:cubicBezTo>
                    <a:pt x="2001990" y="1712315"/>
                    <a:pt x="1998464" y="1706671"/>
                    <a:pt x="1993526" y="1702439"/>
                  </a:cubicBezTo>
                  <a:cubicBezTo>
                    <a:pt x="1908170" y="1628369"/>
                    <a:pt x="1822813" y="1554302"/>
                    <a:pt x="1737457" y="1480937"/>
                  </a:cubicBezTo>
                  <a:cubicBezTo>
                    <a:pt x="1727228" y="1472120"/>
                    <a:pt x="1716117" y="1468593"/>
                    <a:pt x="1705448" y="1469651"/>
                  </a:cubicBezTo>
                  <a:close/>
                  <a:moveTo>
                    <a:pt x="1956621" y="1206299"/>
                  </a:moveTo>
                  <a:cubicBezTo>
                    <a:pt x="1951419" y="1207236"/>
                    <a:pt x="1946084" y="1209352"/>
                    <a:pt x="1940617" y="1212879"/>
                  </a:cubicBezTo>
                  <a:cubicBezTo>
                    <a:pt x="1918043" y="1227693"/>
                    <a:pt x="1915223" y="1248856"/>
                    <a:pt x="1925097" y="1272840"/>
                  </a:cubicBezTo>
                  <a:cubicBezTo>
                    <a:pt x="1941323" y="1286948"/>
                    <a:pt x="1957547" y="1301762"/>
                    <a:pt x="1974477" y="1316576"/>
                  </a:cubicBezTo>
                  <a:cubicBezTo>
                    <a:pt x="2047840" y="1380769"/>
                    <a:pt x="2121206" y="1444256"/>
                    <a:pt x="2194568" y="1508450"/>
                  </a:cubicBezTo>
                  <a:cubicBezTo>
                    <a:pt x="2215732" y="1516914"/>
                    <a:pt x="2235484" y="1516914"/>
                    <a:pt x="2252414" y="1499278"/>
                  </a:cubicBezTo>
                  <a:cubicBezTo>
                    <a:pt x="2267228" y="1481644"/>
                    <a:pt x="2263700" y="1462598"/>
                    <a:pt x="2254530" y="1443551"/>
                  </a:cubicBezTo>
                  <a:cubicBezTo>
                    <a:pt x="2251708" y="1431559"/>
                    <a:pt x="2242538" y="1423799"/>
                    <a:pt x="2233368" y="1416041"/>
                  </a:cubicBezTo>
                  <a:cubicBezTo>
                    <a:pt x="2193864" y="1384295"/>
                    <a:pt x="2157182" y="1348319"/>
                    <a:pt x="2116972" y="1316576"/>
                  </a:cubicBezTo>
                  <a:cubicBezTo>
                    <a:pt x="2088756" y="1294002"/>
                    <a:pt x="2066888" y="1262964"/>
                    <a:pt x="2031616" y="1249561"/>
                  </a:cubicBezTo>
                  <a:cubicBezTo>
                    <a:pt x="2021035" y="1241096"/>
                    <a:pt x="2009749" y="1232631"/>
                    <a:pt x="1999873" y="1223461"/>
                  </a:cubicBezTo>
                  <a:cubicBezTo>
                    <a:pt x="1986646" y="1211293"/>
                    <a:pt x="1972228" y="1203489"/>
                    <a:pt x="1956621" y="1206299"/>
                  </a:cubicBezTo>
                  <a:close/>
                  <a:moveTo>
                    <a:pt x="1589494" y="1148245"/>
                  </a:moveTo>
                  <a:cubicBezTo>
                    <a:pt x="1577855" y="1148157"/>
                    <a:pt x="1567098" y="1153271"/>
                    <a:pt x="1558280" y="1163499"/>
                  </a:cubicBezTo>
                  <a:cubicBezTo>
                    <a:pt x="1541350" y="1183957"/>
                    <a:pt x="1545582" y="1208647"/>
                    <a:pt x="1570272" y="1230515"/>
                  </a:cubicBezTo>
                  <a:cubicBezTo>
                    <a:pt x="1605544" y="1261553"/>
                    <a:pt x="1640109" y="1292592"/>
                    <a:pt x="1675379" y="1323630"/>
                  </a:cubicBezTo>
                  <a:cubicBezTo>
                    <a:pt x="1678201" y="1325042"/>
                    <a:pt x="1681729" y="1327158"/>
                    <a:pt x="1684549" y="1329274"/>
                  </a:cubicBezTo>
                  <a:cubicBezTo>
                    <a:pt x="1809410" y="1438614"/>
                    <a:pt x="1934974" y="1547249"/>
                    <a:pt x="2060539" y="1656589"/>
                  </a:cubicBezTo>
                  <a:cubicBezTo>
                    <a:pt x="2080997" y="1664349"/>
                    <a:pt x="2100043" y="1665055"/>
                    <a:pt x="2115561" y="1647419"/>
                  </a:cubicBezTo>
                  <a:cubicBezTo>
                    <a:pt x="2131787" y="1629783"/>
                    <a:pt x="2129671" y="1610737"/>
                    <a:pt x="2119795" y="1591691"/>
                  </a:cubicBezTo>
                  <a:cubicBezTo>
                    <a:pt x="2119089" y="1582519"/>
                    <a:pt x="2113445" y="1576877"/>
                    <a:pt x="2107097" y="1571233"/>
                  </a:cubicBezTo>
                  <a:cubicBezTo>
                    <a:pt x="2021035" y="1498575"/>
                    <a:pt x="1937090" y="1424506"/>
                    <a:pt x="1851734" y="1351142"/>
                  </a:cubicBezTo>
                  <a:cubicBezTo>
                    <a:pt x="1835510" y="1337034"/>
                    <a:pt x="1822812" y="1317282"/>
                    <a:pt x="1798828" y="1313754"/>
                  </a:cubicBezTo>
                  <a:cubicBezTo>
                    <a:pt x="1741689" y="1263670"/>
                    <a:pt x="1683845" y="1213585"/>
                    <a:pt x="1626000" y="1164205"/>
                  </a:cubicBezTo>
                  <a:cubicBezTo>
                    <a:pt x="1613655" y="1153624"/>
                    <a:pt x="1601134" y="1148333"/>
                    <a:pt x="1589494" y="1148245"/>
                  </a:cubicBezTo>
                  <a:close/>
                  <a:moveTo>
                    <a:pt x="2081172" y="1067564"/>
                  </a:moveTo>
                  <a:cubicBezTo>
                    <a:pt x="2069709" y="1067211"/>
                    <a:pt x="2059128" y="1072149"/>
                    <a:pt x="2049958" y="1082378"/>
                  </a:cubicBezTo>
                  <a:cubicBezTo>
                    <a:pt x="2031616" y="1102834"/>
                    <a:pt x="2035848" y="1128229"/>
                    <a:pt x="2061950" y="1151509"/>
                  </a:cubicBezTo>
                  <a:cubicBezTo>
                    <a:pt x="2096516" y="1181841"/>
                    <a:pt x="2130376" y="1212174"/>
                    <a:pt x="2164942" y="1242506"/>
                  </a:cubicBezTo>
                  <a:cubicBezTo>
                    <a:pt x="2167058" y="1253088"/>
                    <a:pt x="2174818" y="1260142"/>
                    <a:pt x="2181872" y="1265080"/>
                  </a:cubicBezTo>
                  <a:cubicBezTo>
                    <a:pt x="2216437" y="1293298"/>
                    <a:pt x="2248181" y="1324335"/>
                    <a:pt x="2283451" y="1351847"/>
                  </a:cubicBezTo>
                  <a:cubicBezTo>
                    <a:pt x="2294033" y="1360311"/>
                    <a:pt x="2300381" y="1374421"/>
                    <a:pt x="2317313" y="1371599"/>
                  </a:cubicBezTo>
                  <a:cubicBezTo>
                    <a:pt x="2342707" y="1381475"/>
                    <a:pt x="2363165" y="1375831"/>
                    <a:pt x="2375863" y="1351847"/>
                  </a:cubicBezTo>
                  <a:cubicBezTo>
                    <a:pt x="2389971" y="1325041"/>
                    <a:pt x="2374451" y="1305289"/>
                    <a:pt x="2356111" y="1289064"/>
                  </a:cubicBezTo>
                  <a:cubicBezTo>
                    <a:pt x="2277103" y="1219934"/>
                    <a:pt x="2197392" y="1152213"/>
                    <a:pt x="2117678" y="1084494"/>
                  </a:cubicBezTo>
                  <a:cubicBezTo>
                    <a:pt x="2104980" y="1073560"/>
                    <a:pt x="2092635" y="1067916"/>
                    <a:pt x="2081172" y="1067564"/>
                  </a:cubicBezTo>
                  <a:close/>
                  <a:moveTo>
                    <a:pt x="2206295" y="922423"/>
                  </a:moveTo>
                  <a:cubicBezTo>
                    <a:pt x="2194391" y="922071"/>
                    <a:pt x="2183634" y="927185"/>
                    <a:pt x="2174817" y="937765"/>
                  </a:cubicBezTo>
                  <a:cubicBezTo>
                    <a:pt x="2157887" y="958223"/>
                    <a:pt x="2162825" y="983619"/>
                    <a:pt x="2188925" y="1006897"/>
                  </a:cubicBezTo>
                  <a:cubicBezTo>
                    <a:pt x="2250296" y="1060508"/>
                    <a:pt x="2311668" y="1114120"/>
                    <a:pt x="2373746" y="1167731"/>
                  </a:cubicBezTo>
                  <a:cubicBezTo>
                    <a:pt x="2394908" y="1185367"/>
                    <a:pt x="2415364" y="1203709"/>
                    <a:pt x="2436528" y="1221343"/>
                  </a:cubicBezTo>
                  <a:cubicBezTo>
                    <a:pt x="2450636" y="1232630"/>
                    <a:pt x="2466862" y="1234746"/>
                    <a:pt x="2483086" y="1226281"/>
                  </a:cubicBezTo>
                  <a:cubicBezTo>
                    <a:pt x="2498605" y="1218522"/>
                    <a:pt x="2506364" y="1205119"/>
                    <a:pt x="2507775" y="1190305"/>
                  </a:cubicBezTo>
                  <a:cubicBezTo>
                    <a:pt x="2507775" y="1170553"/>
                    <a:pt x="2497194" y="1158561"/>
                    <a:pt x="2484496" y="1147275"/>
                  </a:cubicBezTo>
                  <a:cubicBezTo>
                    <a:pt x="2404078" y="1078144"/>
                    <a:pt x="2324366" y="1009013"/>
                    <a:pt x="2244652" y="939881"/>
                  </a:cubicBezTo>
                  <a:cubicBezTo>
                    <a:pt x="2231249" y="928595"/>
                    <a:pt x="2218199" y="922776"/>
                    <a:pt x="2206295" y="922423"/>
                  </a:cubicBezTo>
                  <a:close/>
                  <a:moveTo>
                    <a:pt x="2112299" y="597050"/>
                  </a:moveTo>
                  <a:cubicBezTo>
                    <a:pt x="2100043" y="595286"/>
                    <a:pt x="2089461" y="599519"/>
                    <a:pt x="2080290" y="609748"/>
                  </a:cubicBezTo>
                  <a:cubicBezTo>
                    <a:pt x="2061950" y="630206"/>
                    <a:pt x="2068298" y="652778"/>
                    <a:pt x="2100042" y="681700"/>
                  </a:cubicBezTo>
                  <a:cubicBezTo>
                    <a:pt x="2245359" y="812909"/>
                    <a:pt x="2390674" y="944116"/>
                    <a:pt x="2535990" y="1075326"/>
                  </a:cubicBezTo>
                  <a:cubicBezTo>
                    <a:pt x="2545866" y="1083790"/>
                    <a:pt x="2555038" y="1092256"/>
                    <a:pt x="2565618" y="1100016"/>
                  </a:cubicBezTo>
                  <a:cubicBezTo>
                    <a:pt x="2578316" y="1109186"/>
                    <a:pt x="2593130" y="1109186"/>
                    <a:pt x="2607237" y="1101426"/>
                  </a:cubicBezTo>
                  <a:cubicBezTo>
                    <a:pt x="2621345" y="1094372"/>
                    <a:pt x="2626989" y="1080970"/>
                    <a:pt x="2627695" y="1072504"/>
                  </a:cubicBezTo>
                  <a:cubicBezTo>
                    <a:pt x="2627695" y="1046404"/>
                    <a:pt x="2614291" y="1035822"/>
                    <a:pt x="2602299" y="1025240"/>
                  </a:cubicBezTo>
                  <a:cubicBezTo>
                    <a:pt x="2453457" y="889801"/>
                    <a:pt x="2303908" y="755063"/>
                    <a:pt x="2154360" y="620330"/>
                  </a:cubicBezTo>
                  <a:cubicBezTo>
                    <a:pt x="2138488" y="606574"/>
                    <a:pt x="2124556" y="598814"/>
                    <a:pt x="2112299" y="597050"/>
                  </a:cubicBezTo>
                  <a:close/>
                  <a:moveTo>
                    <a:pt x="2048901" y="1"/>
                  </a:moveTo>
                  <a:cubicBezTo>
                    <a:pt x="2055073" y="-87"/>
                    <a:pt x="2061245" y="4146"/>
                    <a:pt x="2069710" y="12259"/>
                  </a:cubicBezTo>
                  <a:cubicBezTo>
                    <a:pt x="2351878" y="268324"/>
                    <a:pt x="2634752" y="522980"/>
                    <a:pt x="2917624" y="777636"/>
                  </a:cubicBezTo>
                  <a:cubicBezTo>
                    <a:pt x="2933848" y="792450"/>
                    <a:pt x="2931027" y="798800"/>
                    <a:pt x="2918330" y="813614"/>
                  </a:cubicBezTo>
                  <a:cubicBezTo>
                    <a:pt x="2392088" y="1394877"/>
                    <a:pt x="1866550" y="1976142"/>
                    <a:pt x="1341014" y="2557407"/>
                  </a:cubicBezTo>
                  <a:cubicBezTo>
                    <a:pt x="1212627" y="2699196"/>
                    <a:pt x="1084240" y="2840985"/>
                    <a:pt x="955855" y="2983479"/>
                  </a:cubicBezTo>
                  <a:cubicBezTo>
                    <a:pt x="856392" y="3093524"/>
                    <a:pt x="720245" y="3099872"/>
                    <a:pt x="609494" y="3000409"/>
                  </a:cubicBezTo>
                  <a:cubicBezTo>
                    <a:pt x="433139" y="2841691"/>
                    <a:pt x="257491" y="2682266"/>
                    <a:pt x="81136" y="2523547"/>
                  </a:cubicBezTo>
                  <a:cubicBezTo>
                    <a:pt x="27524" y="2474168"/>
                    <a:pt x="-693" y="2414912"/>
                    <a:pt x="13" y="2348603"/>
                  </a:cubicBezTo>
                  <a:cubicBezTo>
                    <a:pt x="719" y="2282293"/>
                    <a:pt x="23997" y="2230798"/>
                    <a:pt x="64912" y="2185652"/>
                  </a:cubicBezTo>
                  <a:cubicBezTo>
                    <a:pt x="348490" y="1872445"/>
                    <a:pt x="631362" y="1559240"/>
                    <a:pt x="914235" y="1246034"/>
                  </a:cubicBezTo>
                  <a:cubicBezTo>
                    <a:pt x="1285286" y="835482"/>
                    <a:pt x="1657042" y="424927"/>
                    <a:pt x="2028091" y="13669"/>
                  </a:cubicBezTo>
                  <a:cubicBezTo>
                    <a:pt x="2036556" y="4499"/>
                    <a:pt x="2042728" y="90"/>
                    <a:pt x="2048901" y="1"/>
                  </a:cubicBezTo>
                  <a:close/>
                </a:path>
              </a:pathLst>
            </a:custGeom>
            <a:solidFill>
              <a:srgbClr val="FEFEFE"/>
            </a:solidFill>
            <a:ln w="39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2" name="Freeform: Shape 318">
              <a:extLst>
                <a:ext uri="{FF2B5EF4-FFF2-40B4-BE49-F238E27FC236}">
                  <a16:creationId xmlns:a16="http://schemas.microsoft.com/office/drawing/2014/main" id="{3B47A2F7-7CD6-4074-99C6-420170055043}"/>
                </a:ext>
              </a:extLst>
            </p:cNvPr>
            <p:cNvSpPr/>
            <p:nvPr/>
          </p:nvSpPr>
          <p:spPr>
            <a:xfrm>
              <a:off x="2185346" y="2522131"/>
              <a:ext cx="2398629" cy="1800130"/>
            </a:xfrm>
            <a:custGeom>
              <a:avLst/>
              <a:gdLst>
                <a:gd name="connsiteX0" fmla="*/ 1877060 w 2398629"/>
                <a:gd name="connsiteY0" fmla="*/ 60252 h 1800130"/>
                <a:gd name="connsiteX1" fmla="*/ 1918942 w 2398629"/>
                <a:gd name="connsiteY1" fmla="*/ 97347 h 1800130"/>
                <a:gd name="connsiteX2" fmla="*/ 2139033 w 2398629"/>
                <a:gd name="connsiteY2" fmla="*/ 289221 h 1800130"/>
                <a:gd name="connsiteX3" fmla="*/ 2139158 w 2398629"/>
                <a:gd name="connsiteY3" fmla="*/ 289242 h 1800130"/>
                <a:gd name="connsiteX4" fmla="*/ 2128206 w 2398629"/>
                <a:gd name="connsiteY4" fmla="*/ 301336 h 1800130"/>
                <a:gd name="connsiteX5" fmla="*/ 2064072 w 2398629"/>
                <a:gd name="connsiteY5" fmla="*/ 372158 h 1800130"/>
                <a:gd name="connsiteX6" fmla="*/ 2051562 w 2398629"/>
                <a:gd name="connsiteY6" fmla="*/ 352004 h 1800130"/>
                <a:gd name="connsiteX7" fmla="*/ 1796199 w 2398629"/>
                <a:gd name="connsiteY7" fmla="*/ 131913 h 1800130"/>
                <a:gd name="connsiteX8" fmla="*/ 1743293 w 2398629"/>
                <a:gd name="connsiteY8" fmla="*/ 94525 h 1800130"/>
                <a:gd name="connsiteX9" fmla="*/ 1739894 w 2398629"/>
                <a:gd name="connsiteY9" fmla="*/ 91584 h 1800130"/>
                <a:gd name="connsiteX10" fmla="*/ 1758660 w 2398629"/>
                <a:gd name="connsiteY10" fmla="*/ 88817 h 1800130"/>
                <a:gd name="connsiteX11" fmla="*/ 1861277 w 2398629"/>
                <a:gd name="connsiteY11" fmla="*/ 65251 h 1800130"/>
                <a:gd name="connsiteX12" fmla="*/ 2099884 w 2398629"/>
                <a:gd name="connsiteY12" fmla="*/ 14863 h 1800130"/>
                <a:gd name="connsiteX13" fmla="*/ 2109407 w 2398629"/>
                <a:gd name="connsiteY13" fmla="*/ 23277 h 1800130"/>
                <a:gd name="connsiteX14" fmla="*/ 2126337 w 2398629"/>
                <a:gd name="connsiteY14" fmla="*/ 45851 h 1800130"/>
                <a:gd name="connsiteX15" fmla="*/ 2227916 w 2398629"/>
                <a:gd name="connsiteY15" fmla="*/ 132618 h 1800130"/>
                <a:gd name="connsiteX16" fmla="*/ 2261778 w 2398629"/>
                <a:gd name="connsiteY16" fmla="*/ 152370 h 1800130"/>
                <a:gd name="connsiteX17" fmla="*/ 2263076 w 2398629"/>
                <a:gd name="connsiteY17" fmla="*/ 152478 h 1800130"/>
                <a:gd name="connsiteX18" fmla="*/ 2262484 w 2398629"/>
                <a:gd name="connsiteY18" fmla="*/ 153075 h 1800130"/>
                <a:gd name="connsiteX19" fmla="*/ 2223807 w 2398629"/>
                <a:gd name="connsiteY19" fmla="*/ 195769 h 1800130"/>
                <a:gd name="connsiteX20" fmla="*/ 2198607 w 2398629"/>
                <a:gd name="connsiteY20" fmla="*/ 223595 h 1800130"/>
                <a:gd name="connsiteX21" fmla="*/ 2190795 w 2398629"/>
                <a:gd name="connsiteY21" fmla="*/ 208979 h 1800130"/>
                <a:gd name="connsiteX22" fmla="*/ 2177833 w 2398629"/>
                <a:gd name="connsiteY22" fmla="*/ 196812 h 1800130"/>
                <a:gd name="connsiteX23" fmla="*/ 2061437 w 2398629"/>
                <a:gd name="connsiteY23" fmla="*/ 97347 h 1800130"/>
                <a:gd name="connsiteX24" fmla="*/ 1976081 w 2398629"/>
                <a:gd name="connsiteY24" fmla="*/ 30332 h 1800130"/>
                <a:gd name="connsiteX25" fmla="*/ 1975607 w 2398629"/>
                <a:gd name="connsiteY25" fmla="*/ 29942 h 1800130"/>
                <a:gd name="connsiteX26" fmla="*/ 1983844 w 2398629"/>
                <a:gd name="connsiteY26" fmla="*/ 27512 h 1800130"/>
                <a:gd name="connsiteX27" fmla="*/ 2230932 w 2398629"/>
                <a:gd name="connsiteY27" fmla="*/ 10082 h 1800130"/>
                <a:gd name="connsiteX28" fmla="*/ 2329553 w 2398629"/>
                <a:gd name="connsiteY28" fmla="*/ 13623 h 1800130"/>
                <a:gd name="connsiteX29" fmla="*/ 2398629 w 2398629"/>
                <a:gd name="connsiteY29" fmla="*/ 21162 h 1800130"/>
                <a:gd name="connsiteX30" fmla="*/ 2330292 w 2398629"/>
                <a:gd name="connsiteY30" fmla="*/ 84209 h 1800130"/>
                <a:gd name="connsiteX31" fmla="*/ 2320314 w 2398629"/>
                <a:gd name="connsiteY31" fmla="*/ 94390 h 1800130"/>
                <a:gd name="connsiteX32" fmla="*/ 2300576 w 2398629"/>
                <a:gd name="connsiteY32" fmla="*/ 69835 h 1800130"/>
                <a:gd name="connsiteX33" fmla="*/ 1055513 w 2398629"/>
                <a:gd name="connsiteY33" fmla="*/ 0 h 1800130"/>
                <a:gd name="connsiteX34" fmla="*/ 1454780 w 2398629"/>
                <a:gd name="connsiteY34" fmla="*/ 71954 h 1800130"/>
                <a:gd name="connsiteX35" fmla="*/ 1619141 w 2398629"/>
                <a:gd name="connsiteY35" fmla="*/ 105107 h 1800130"/>
                <a:gd name="connsiteX36" fmla="*/ 1620755 w 2398629"/>
                <a:gd name="connsiteY36" fmla="*/ 104962 h 1800130"/>
                <a:gd name="connsiteX37" fmla="*/ 1629014 w 2398629"/>
                <a:gd name="connsiteY37" fmla="*/ 110045 h 1800130"/>
                <a:gd name="connsiteX38" fmla="*/ 2005004 w 2398629"/>
                <a:gd name="connsiteY38" fmla="*/ 437360 h 1800130"/>
                <a:gd name="connsiteX39" fmla="*/ 2005024 w 2398629"/>
                <a:gd name="connsiteY39" fmla="*/ 437363 h 1800130"/>
                <a:gd name="connsiteX40" fmla="*/ 1950397 w 2398629"/>
                <a:gd name="connsiteY40" fmla="*/ 497686 h 1800130"/>
                <a:gd name="connsiteX41" fmla="*/ 1937991 w 2398629"/>
                <a:gd name="connsiteY41" fmla="*/ 483210 h 1800130"/>
                <a:gd name="connsiteX42" fmla="*/ 1681922 w 2398629"/>
                <a:gd name="connsiteY42" fmla="*/ 261708 h 1800130"/>
                <a:gd name="connsiteX43" fmla="*/ 1649913 w 2398629"/>
                <a:gd name="connsiteY43" fmla="*/ 250422 h 1800130"/>
                <a:gd name="connsiteX44" fmla="*/ 1620550 w 2398629"/>
                <a:gd name="connsiteY44" fmla="*/ 266646 h 1800130"/>
                <a:gd name="connsiteX45" fmla="*/ 1626194 w 2398629"/>
                <a:gd name="connsiteY45" fmla="*/ 327313 h 1800130"/>
                <a:gd name="connsiteX46" fmla="*/ 1684038 w 2398629"/>
                <a:gd name="connsiteY46" fmla="*/ 378102 h 1800130"/>
                <a:gd name="connsiteX47" fmla="*/ 1894959 w 2398629"/>
                <a:gd name="connsiteY47" fmla="*/ 558689 h 1800130"/>
                <a:gd name="connsiteX48" fmla="*/ 1895170 w 2398629"/>
                <a:gd name="connsiteY48" fmla="*/ 558670 h 1800130"/>
                <a:gd name="connsiteX49" fmla="*/ 1820660 w 2398629"/>
                <a:gd name="connsiteY49" fmla="*/ 640947 h 1800130"/>
                <a:gd name="connsiteX50" fmla="*/ 1813836 w 2398629"/>
                <a:gd name="connsiteY50" fmla="*/ 632758 h 1800130"/>
                <a:gd name="connsiteX51" fmla="*/ 1556357 w 2398629"/>
                <a:gd name="connsiteY51" fmla="*/ 409142 h 1800130"/>
                <a:gd name="connsiteX52" fmla="*/ 1522762 w 2398629"/>
                <a:gd name="connsiteY52" fmla="*/ 397237 h 1800130"/>
                <a:gd name="connsiteX53" fmla="*/ 1492869 w 2398629"/>
                <a:gd name="connsiteY53" fmla="*/ 413374 h 1800130"/>
                <a:gd name="connsiteX54" fmla="*/ 1503451 w 2398629"/>
                <a:gd name="connsiteY54" fmla="*/ 478272 h 1800130"/>
                <a:gd name="connsiteX55" fmla="*/ 1763752 w 2398629"/>
                <a:gd name="connsiteY55" fmla="*/ 702595 h 1800130"/>
                <a:gd name="connsiteX56" fmla="*/ 1764850 w 2398629"/>
                <a:gd name="connsiteY56" fmla="*/ 702572 h 1800130"/>
                <a:gd name="connsiteX57" fmla="*/ 1700597 w 2398629"/>
                <a:gd name="connsiteY57" fmla="*/ 773519 h 1800130"/>
                <a:gd name="connsiteX58" fmla="*/ 1442786 w 2398629"/>
                <a:gd name="connsiteY58" fmla="*/ 550226 h 1800130"/>
                <a:gd name="connsiteX59" fmla="*/ 1406016 w 2398629"/>
                <a:gd name="connsiteY59" fmla="*/ 533737 h 1800130"/>
                <a:gd name="connsiteX60" fmla="*/ 1375066 w 2398629"/>
                <a:gd name="connsiteY60" fmla="*/ 549520 h 1800130"/>
                <a:gd name="connsiteX61" fmla="*/ 1384942 w 2398629"/>
                <a:gd name="connsiteY61" fmla="*/ 615123 h 1800130"/>
                <a:gd name="connsiteX62" fmla="*/ 1642587 w 2398629"/>
                <a:gd name="connsiteY62" fmla="*/ 837570 h 1800130"/>
                <a:gd name="connsiteX63" fmla="*/ 1584222 w 2398629"/>
                <a:gd name="connsiteY63" fmla="*/ 902012 h 1800130"/>
                <a:gd name="connsiteX64" fmla="*/ 1575406 w 2398629"/>
                <a:gd name="connsiteY64" fmla="*/ 896588 h 1800130"/>
                <a:gd name="connsiteX65" fmla="*/ 1107006 w 2398629"/>
                <a:gd name="connsiteY65" fmla="*/ 490264 h 1800130"/>
                <a:gd name="connsiteX66" fmla="*/ 1067240 w 2398629"/>
                <a:gd name="connsiteY66" fmla="*/ 470865 h 1800130"/>
                <a:gd name="connsiteX67" fmla="*/ 1034349 w 2398629"/>
                <a:gd name="connsiteY67" fmla="*/ 485326 h 1800130"/>
                <a:gd name="connsiteX68" fmla="*/ 1049163 w 2398629"/>
                <a:gd name="connsiteY68" fmla="*/ 555869 h 1800130"/>
                <a:gd name="connsiteX69" fmla="*/ 1205060 w 2398629"/>
                <a:gd name="connsiteY69" fmla="*/ 691309 h 1800130"/>
                <a:gd name="connsiteX70" fmla="*/ 1523204 w 2398629"/>
                <a:gd name="connsiteY70" fmla="*/ 968540 h 1800130"/>
                <a:gd name="connsiteX71" fmla="*/ 1523700 w 2398629"/>
                <a:gd name="connsiteY71" fmla="*/ 968832 h 1800130"/>
                <a:gd name="connsiteX72" fmla="*/ 1480696 w 2398629"/>
                <a:gd name="connsiteY72" fmla="*/ 1016309 h 1800130"/>
                <a:gd name="connsiteX73" fmla="*/ 1460423 w 2398629"/>
                <a:gd name="connsiteY73" fmla="*/ 994639 h 1800130"/>
                <a:gd name="connsiteX74" fmla="*/ 1217052 w 2398629"/>
                <a:gd name="connsiteY74" fmla="*/ 783719 h 1800130"/>
                <a:gd name="connsiteX75" fmla="*/ 1181782 w 2398629"/>
                <a:gd name="connsiteY75" fmla="*/ 769610 h 1800130"/>
                <a:gd name="connsiteX76" fmla="*/ 1150743 w 2398629"/>
                <a:gd name="connsiteY76" fmla="*/ 785129 h 1800130"/>
                <a:gd name="connsiteX77" fmla="*/ 1158502 w 2398629"/>
                <a:gd name="connsiteY77" fmla="*/ 847910 h 1800130"/>
                <a:gd name="connsiteX78" fmla="*/ 1262200 w 2398629"/>
                <a:gd name="connsiteY78" fmla="*/ 938205 h 1800130"/>
                <a:gd name="connsiteX79" fmla="*/ 1342707 w 2398629"/>
                <a:gd name="connsiteY79" fmla="*/ 1009276 h 1800130"/>
                <a:gd name="connsiteX80" fmla="*/ 1425691 w 2398629"/>
                <a:gd name="connsiteY80" fmla="*/ 1077036 h 1800130"/>
                <a:gd name="connsiteX81" fmla="*/ 1351596 w 2398629"/>
                <a:gd name="connsiteY81" fmla="*/ 1158829 h 1800130"/>
                <a:gd name="connsiteX82" fmla="*/ 1218640 w 2398629"/>
                <a:gd name="connsiteY82" fmla="*/ 1039697 h 1800130"/>
                <a:gd name="connsiteX83" fmla="*/ 1082317 w 2398629"/>
                <a:gd name="connsiteY83" fmla="*/ 924096 h 1800130"/>
                <a:gd name="connsiteX84" fmla="*/ 1049868 w 2398629"/>
                <a:gd name="connsiteY84" fmla="*/ 915544 h 1800130"/>
                <a:gd name="connsiteX85" fmla="*/ 1021651 w 2398629"/>
                <a:gd name="connsiteY85" fmla="*/ 933972 h 1800130"/>
                <a:gd name="connsiteX86" fmla="*/ 1032231 w 2398629"/>
                <a:gd name="connsiteY86" fmla="*/ 994639 h 1800130"/>
                <a:gd name="connsiteX87" fmla="*/ 1294648 w 2398629"/>
                <a:gd name="connsiteY87" fmla="*/ 1221077 h 1800130"/>
                <a:gd name="connsiteX88" fmla="*/ 1295219 w 2398629"/>
                <a:gd name="connsiteY88" fmla="*/ 1221063 h 1800130"/>
                <a:gd name="connsiteX89" fmla="*/ 1242520 w 2398629"/>
                <a:gd name="connsiteY89" fmla="*/ 1279230 h 1800130"/>
                <a:gd name="connsiteX90" fmla="*/ 1242448 w 2398629"/>
                <a:gd name="connsiteY90" fmla="*/ 1278922 h 1800130"/>
                <a:gd name="connsiteX91" fmla="*/ 984969 w 2398629"/>
                <a:gd name="connsiteY91" fmla="*/ 1055305 h 1800130"/>
                <a:gd name="connsiteX92" fmla="*/ 958869 w 2398629"/>
                <a:gd name="connsiteY92" fmla="*/ 1040491 h 1800130"/>
                <a:gd name="connsiteX93" fmla="*/ 910899 w 2398629"/>
                <a:gd name="connsiteY93" fmla="*/ 1063770 h 1800130"/>
                <a:gd name="connsiteX94" fmla="*/ 924303 w 2398629"/>
                <a:gd name="connsiteY94" fmla="*/ 1117382 h 1800130"/>
                <a:gd name="connsiteX95" fmla="*/ 1183899 w 2398629"/>
                <a:gd name="connsiteY95" fmla="*/ 1343116 h 1800130"/>
                <a:gd name="connsiteX96" fmla="*/ 1184562 w 2398629"/>
                <a:gd name="connsiteY96" fmla="*/ 1343200 h 1800130"/>
                <a:gd name="connsiteX97" fmla="*/ 1110149 w 2398629"/>
                <a:gd name="connsiteY97" fmla="*/ 1425315 h 1800130"/>
                <a:gd name="connsiteX98" fmla="*/ 698570 w 2398629"/>
                <a:gd name="connsiteY98" fmla="*/ 1068002 h 1800130"/>
                <a:gd name="connsiteX99" fmla="*/ 608275 w 2398629"/>
                <a:gd name="connsiteY99" fmla="*/ 991112 h 1800130"/>
                <a:gd name="connsiteX100" fmla="*/ 575474 w 2398629"/>
                <a:gd name="connsiteY100" fmla="*/ 979472 h 1800130"/>
                <a:gd name="connsiteX101" fmla="*/ 546905 w 2398629"/>
                <a:gd name="connsiteY101" fmla="*/ 995344 h 1800130"/>
                <a:gd name="connsiteX102" fmla="*/ 552547 w 2398629"/>
                <a:gd name="connsiteY102" fmla="*/ 1057422 h 1800130"/>
                <a:gd name="connsiteX103" fmla="*/ 566655 w 2398629"/>
                <a:gd name="connsiteY103" fmla="*/ 1070118 h 1800130"/>
                <a:gd name="connsiteX104" fmla="*/ 719026 w 2398629"/>
                <a:gd name="connsiteY104" fmla="*/ 1202031 h 1800130"/>
                <a:gd name="connsiteX105" fmla="*/ 1052115 w 2398629"/>
                <a:gd name="connsiteY105" fmla="*/ 1489347 h 1800130"/>
                <a:gd name="connsiteX106" fmla="*/ 980295 w 2398629"/>
                <a:gd name="connsiteY106" fmla="*/ 1568576 h 1800130"/>
                <a:gd name="connsiteX107" fmla="*/ 819903 w 2398629"/>
                <a:gd name="connsiteY107" fmla="*/ 1745207 h 1800130"/>
                <a:gd name="connsiteX108" fmla="*/ 595579 w 2398629"/>
                <a:gd name="connsiteY108" fmla="*/ 1724044 h 1800130"/>
                <a:gd name="connsiteX109" fmla="*/ 83445 w 2398629"/>
                <a:gd name="connsiteY109" fmla="*/ 1261995 h 1800130"/>
                <a:gd name="connsiteX110" fmla="*/ 45353 w 2398629"/>
                <a:gd name="connsiteY110" fmla="*/ 1045431 h 1800130"/>
                <a:gd name="connsiteX111" fmla="*/ 946878 w 2398629"/>
                <a:gd name="connsiteY111" fmla="*/ 48674 h 1800130"/>
                <a:gd name="connsiteX112" fmla="*/ 1055513 w 2398629"/>
                <a:gd name="connsiteY112" fmla="*/ 0 h 180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2398629" h="1800130">
                  <a:moveTo>
                    <a:pt x="1877060" y="60252"/>
                  </a:moveTo>
                  <a:lnTo>
                    <a:pt x="1918942" y="97347"/>
                  </a:lnTo>
                  <a:cubicBezTo>
                    <a:pt x="1992305" y="161540"/>
                    <a:pt x="2065671" y="225027"/>
                    <a:pt x="2139033" y="289221"/>
                  </a:cubicBezTo>
                  <a:lnTo>
                    <a:pt x="2139158" y="289242"/>
                  </a:lnTo>
                  <a:lnTo>
                    <a:pt x="2128206" y="301336"/>
                  </a:lnTo>
                  <a:lnTo>
                    <a:pt x="2064072" y="372158"/>
                  </a:lnTo>
                  <a:lnTo>
                    <a:pt x="2051562" y="352004"/>
                  </a:lnTo>
                  <a:cubicBezTo>
                    <a:pt x="1965500" y="279346"/>
                    <a:pt x="1881555" y="205277"/>
                    <a:pt x="1796199" y="131913"/>
                  </a:cubicBezTo>
                  <a:cubicBezTo>
                    <a:pt x="1779975" y="117805"/>
                    <a:pt x="1767277" y="98053"/>
                    <a:pt x="1743293" y="94525"/>
                  </a:cubicBezTo>
                  <a:lnTo>
                    <a:pt x="1739894" y="91584"/>
                  </a:lnTo>
                  <a:lnTo>
                    <a:pt x="1758660" y="88817"/>
                  </a:lnTo>
                  <a:cubicBezTo>
                    <a:pt x="1798627" y="81741"/>
                    <a:pt x="1832443" y="73452"/>
                    <a:pt x="1861277" y="65251"/>
                  </a:cubicBezTo>
                  <a:close/>
                  <a:moveTo>
                    <a:pt x="2099884" y="14863"/>
                  </a:moveTo>
                  <a:lnTo>
                    <a:pt x="2109407" y="23277"/>
                  </a:lnTo>
                  <a:cubicBezTo>
                    <a:pt x="2111523" y="33859"/>
                    <a:pt x="2119283" y="40913"/>
                    <a:pt x="2126337" y="45851"/>
                  </a:cubicBezTo>
                  <a:cubicBezTo>
                    <a:pt x="2160902" y="74069"/>
                    <a:pt x="2192646" y="105106"/>
                    <a:pt x="2227916" y="132618"/>
                  </a:cubicBezTo>
                  <a:cubicBezTo>
                    <a:pt x="2238498" y="141082"/>
                    <a:pt x="2244846" y="155192"/>
                    <a:pt x="2261778" y="152370"/>
                  </a:cubicBezTo>
                  <a:lnTo>
                    <a:pt x="2263076" y="152478"/>
                  </a:lnTo>
                  <a:lnTo>
                    <a:pt x="2262484" y="153075"/>
                  </a:lnTo>
                  <a:cubicBezTo>
                    <a:pt x="2260500" y="155258"/>
                    <a:pt x="2246897" y="170274"/>
                    <a:pt x="2223807" y="195769"/>
                  </a:cubicBezTo>
                  <a:lnTo>
                    <a:pt x="2198607" y="223595"/>
                  </a:lnTo>
                  <a:lnTo>
                    <a:pt x="2190795" y="208979"/>
                  </a:lnTo>
                  <a:cubicBezTo>
                    <a:pt x="2187003" y="204571"/>
                    <a:pt x="2182418" y="200691"/>
                    <a:pt x="2177833" y="196812"/>
                  </a:cubicBezTo>
                  <a:cubicBezTo>
                    <a:pt x="2138329" y="165066"/>
                    <a:pt x="2101647" y="129090"/>
                    <a:pt x="2061437" y="97347"/>
                  </a:cubicBezTo>
                  <a:cubicBezTo>
                    <a:pt x="2033221" y="74773"/>
                    <a:pt x="2011353" y="43735"/>
                    <a:pt x="1976081" y="30332"/>
                  </a:cubicBezTo>
                  <a:lnTo>
                    <a:pt x="1975607" y="29942"/>
                  </a:lnTo>
                  <a:lnTo>
                    <a:pt x="1983844" y="27512"/>
                  </a:lnTo>
                  <a:close/>
                  <a:moveTo>
                    <a:pt x="2230932" y="10082"/>
                  </a:moveTo>
                  <a:lnTo>
                    <a:pt x="2329553" y="13623"/>
                  </a:lnTo>
                  <a:cubicBezTo>
                    <a:pt x="2358244" y="15651"/>
                    <a:pt x="2381876" y="18341"/>
                    <a:pt x="2398629" y="21162"/>
                  </a:cubicBezTo>
                  <a:cubicBezTo>
                    <a:pt x="2378878" y="36329"/>
                    <a:pt x="2354541" y="59784"/>
                    <a:pt x="2330292" y="84209"/>
                  </a:cubicBezTo>
                  <a:lnTo>
                    <a:pt x="2320314" y="94390"/>
                  </a:lnTo>
                  <a:lnTo>
                    <a:pt x="2300576" y="69835"/>
                  </a:lnTo>
                  <a:close/>
                  <a:moveTo>
                    <a:pt x="1055513" y="0"/>
                  </a:moveTo>
                  <a:cubicBezTo>
                    <a:pt x="1193068" y="0"/>
                    <a:pt x="1326393" y="19752"/>
                    <a:pt x="1454780" y="71954"/>
                  </a:cubicBezTo>
                  <a:cubicBezTo>
                    <a:pt x="1507686" y="93115"/>
                    <a:pt x="1562708" y="104401"/>
                    <a:pt x="1619141" y="105107"/>
                  </a:cubicBezTo>
                  <a:lnTo>
                    <a:pt x="1620755" y="104962"/>
                  </a:lnTo>
                  <a:lnTo>
                    <a:pt x="1629014" y="110045"/>
                  </a:lnTo>
                  <a:cubicBezTo>
                    <a:pt x="1753875" y="219385"/>
                    <a:pt x="1879439" y="328020"/>
                    <a:pt x="2005004" y="437360"/>
                  </a:cubicBezTo>
                  <a:lnTo>
                    <a:pt x="2005024" y="437363"/>
                  </a:lnTo>
                  <a:lnTo>
                    <a:pt x="1950397" y="497686"/>
                  </a:lnTo>
                  <a:lnTo>
                    <a:pt x="1937991" y="483210"/>
                  </a:lnTo>
                  <a:cubicBezTo>
                    <a:pt x="1852635" y="409140"/>
                    <a:pt x="1767278" y="335073"/>
                    <a:pt x="1681922" y="261708"/>
                  </a:cubicBezTo>
                  <a:cubicBezTo>
                    <a:pt x="1671693" y="252891"/>
                    <a:pt x="1660582" y="249364"/>
                    <a:pt x="1649913" y="250422"/>
                  </a:cubicBezTo>
                  <a:cubicBezTo>
                    <a:pt x="1639244" y="251480"/>
                    <a:pt x="1629015" y="257123"/>
                    <a:pt x="1620550" y="266646"/>
                  </a:cubicBezTo>
                  <a:cubicBezTo>
                    <a:pt x="1604326" y="285693"/>
                    <a:pt x="1605736" y="307561"/>
                    <a:pt x="1626194" y="327313"/>
                  </a:cubicBezTo>
                  <a:cubicBezTo>
                    <a:pt x="1644536" y="344947"/>
                    <a:pt x="1664286" y="361173"/>
                    <a:pt x="1684038" y="378102"/>
                  </a:cubicBezTo>
                  <a:cubicBezTo>
                    <a:pt x="1753876" y="438768"/>
                    <a:pt x="1824417" y="498729"/>
                    <a:pt x="1894959" y="558689"/>
                  </a:cubicBezTo>
                  <a:lnTo>
                    <a:pt x="1895170" y="558670"/>
                  </a:lnTo>
                  <a:lnTo>
                    <a:pt x="1820660" y="640947"/>
                  </a:lnTo>
                  <a:lnTo>
                    <a:pt x="1813836" y="632758"/>
                  </a:lnTo>
                  <a:cubicBezTo>
                    <a:pt x="1728481" y="557985"/>
                    <a:pt x="1642419" y="483209"/>
                    <a:pt x="1556357" y="409142"/>
                  </a:cubicBezTo>
                  <a:cubicBezTo>
                    <a:pt x="1546129" y="399971"/>
                    <a:pt x="1534137" y="396268"/>
                    <a:pt x="1522762" y="397237"/>
                  </a:cubicBezTo>
                  <a:cubicBezTo>
                    <a:pt x="1511387" y="398207"/>
                    <a:pt x="1500629" y="403851"/>
                    <a:pt x="1492869" y="413374"/>
                  </a:cubicBezTo>
                  <a:cubicBezTo>
                    <a:pt x="1475940" y="433830"/>
                    <a:pt x="1480172" y="457815"/>
                    <a:pt x="1503451" y="478272"/>
                  </a:cubicBezTo>
                  <a:cubicBezTo>
                    <a:pt x="1590217" y="553047"/>
                    <a:pt x="1676985" y="627820"/>
                    <a:pt x="1763752" y="702595"/>
                  </a:cubicBezTo>
                  <a:lnTo>
                    <a:pt x="1764850" y="702572"/>
                  </a:lnTo>
                  <a:lnTo>
                    <a:pt x="1700597" y="773519"/>
                  </a:lnTo>
                  <a:lnTo>
                    <a:pt x="1442786" y="550226"/>
                  </a:lnTo>
                  <a:cubicBezTo>
                    <a:pt x="1429736" y="539292"/>
                    <a:pt x="1417391" y="533825"/>
                    <a:pt x="1406016" y="533737"/>
                  </a:cubicBezTo>
                  <a:cubicBezTo>
                    <a:pt x="1394641" y="533648"/>
                    <a:pt x="1384236" y="538939"/>
                    <a:pt x="1375066" y="549520"/>
                  </a:cubicBezTo>
                  <a:cubicBezTo>
                    <a:pt x="1358841" y="568565"/>
                    <a:pt x="1362368" y="595371"/>
                    <a:pt x="1384942" y="615123"/>
                  </a:cubicBezTo>
                  <a:lnTo>
                    <a:pt x="1642587" y="837570"/>
                  </a:lnTo>
                  <a:lnTo>
                    <a:pt x="1584222" y="902012"/>
                  </a:lnTo>
                  <a:lnTo>
                    <a:pt x="1575406" y="896588"/>
                  </a:lnTo>
                  <a:cubicBezTo>
                    <a:pt x="1419509" y="761146"/>
                    <a:pt x="1262905" y="625705"/>
                    <a:pt x="1107006" y="490264"/>
                  </a:cubicBezTo>
                  <a:cubicBezTo>
                    <a:pt x="1093251" y="478272"/>
                    <a:pt x="1079672" y="471747"/>
                    <a:pt x="1067240" y="470865"/>
                  </a:cubicBezTo>
                  <a:cubicBezTo>
                    <a:pt x="1054807" y="469983"/>
                    <a:pt x="1043520" y="474745"/>
                    <a:pt x="1034349" y="485326"/>
                  </a:cubicBezTo>
                  <a:cubicBezTo>
                    <a:pt x="1015303" y="506490"/>
                    <a:pt x="1020241" y="530473"/>
                    <a:pt x="1049163" y="555869"/>
                  </a:cubicBezTo>
                  <a:cubicBezTo>
                    <a:pt x="1100658" y="601015"/>
                    <a:pt x="1152860" y="646163"/>
                    <a:pt x="1205060" y="691309"/>
                  </a:cubicBezTo>
                  <a:cubicBezTo>
                    <a:pt x="1310873" y="783720"/>
                    <a:pt x="1417393" y="876130"/>
                    <a:pt x="1523204" y="968540"/>
                  </a:cubicBezTo>
                  <a:lnTo>
                    <a:pt x="1523700" y="968832"/>
                  </a:lnTo>
                  <a:lnTo>
                    <a:pt x="1480696" y="1016309"/>
                  </a:lnTo>
                  <a:lnTo>
                    <a:pt x="1460423" y="994639"/>
                  </a:lnTo>
                  <a:cubicBezTo>
                    <a:pt x="1380006" y="924096"/>
                    <a:pt x="1298176" y="853554"/>
                    <a:pt x="1217052" y="783719"/>
                  </a:cubicBezTo>
                  <a:cubicBezTo>
                    <a:pt x="1205766" y="773843"/>
                    <a:pt x="1193421" y="769258"/>
                    <a:pt x="1181782" y="769610"/>
                  </a:cubicBezTo>
                  <a:cubicBezTo>
                    <a:pt x="1170142" y="769963"/>
                    <a:pt x="1159208" y="775253"/>
                    <a:pt x="1150743" y="785129"/>
                  </a:cubicBezTo>
                  <a:cubicBezTo>
                    <a:pt x="1133813" y="804175"/>
                    <a:pt x="1135929" y="827454"/>
                    <a:pt x="1158502" y="847910"/>
                  </a:cubicBezTo>
                  <a:cubicBezTo>
                    <a:pt x="1192362" y="878244"/>
                    <a:pt x="1226928" y="908578"/>
                    <a:pt x="1262200" y="938205"/>
                  </a:cubicBezTo>
                  <a:cubicBezTo>
                    <a:pt x="1289359" y="961484"/>
                    <a:pt x="1315813" y="985644"/>
                    <a:pt x="1342707" y="1009276"/>
                  </a:cubicBezTo>
                  <a:lnTo>
                    <a:pt x="1425691" y="1077036"/>
                  </a:lnTo>
                  <a:lnTo>
                    <a:pt x="1351596" y="1158829"/>
                  </a:lnTo>
                  <a:lnTo>
                    <a:pt x="1218640" y="1039697"/>
                  </a:lnTo>
                  <a:cubicBezTo>
                    <a:pt x="1173493" y="1000811"/>
                    <a:pt x="1127817" y="962542"/>
                    <a:pt x="1082317" y="924096"/>
                  </a:cubicBezTo>
                  <a:cubicBezTo>
                    <a:pt x="1072441" y="915984"/>
                    <a:pt x="1060801" y="913515"/>
                    <a:pt x="1049868" y="915544"/>
                  </a:cubicBezTo>
                  <a:cubicBezTo>
                    <a:pt x="1038934" y="917572"/>
                    <a:pt x="1028705" y="924097"/>
                    <a:pt x="1021651" y="933972"/>
                  </a:cubicBezTo>
                  <a:cubicBezTo>
                    <a:pt x="1007541" y="953724"/>
                    <a:pt x="1011069" y="976297"/>
                    <a:pt x="1032231" y="994639"/>
                  </a:cubicBezTo>
                  <a:cubicBezTo>
                    <a:pt x="1119703" y="1070118"/>
                    <a:pt x="1207176" y="1145598"/>
                    <a:pt x="1294648" y="1221077"/>
                  </a:cubicBezTo>
                  <a:lnTo>
                    <a:pt x="1295219" y="1221063"/>
                  </a:lnTo>
                  <a:lnTo>
                    <a:pt x="1242520" y="1279230"/>
                  </a:lnTo>
                  <a:lnTo>
                    <a:pt x="1242448" y="1278922"/>
                  </a:lnTo>
                  <a:cubicBezTo>
                    <a:pt x="1157093" y="1204147"/>
                    <a:pt x="1071031" y="1130080"/>
                    <a:pt x="984969" y="1055305"/>
                  </a:cubicBezTo>
                  <a:cubicBezTo>
                    <a:pt x="977209" y="1048251"/>
                    <a:pt x="969449" y="1041903"/>
                    <a:pt x="958869" y="1040491"/>
                  </a:cubicBezTo>
                  <a:cubicBezTo>
                    <a:pt x="937705" y="1036965"/>
                    <a:pt x="920069" y="1044019"/>
                    <a:pt x="910899" y="1063770"/>
                  </a:cubicBezTo>
                  <a:cubicBezTo>
                    <a:pt x="901023" y="1084226"/>
                    <a:pt x="906667" y="1102568"/>
                    <a:pt x="924303" y="1117382"/>
                  </a:cubicBezTo>
                  <a:cubicBezTo>
                    <a:pt x="1011069" y="1192861"/>
                    <a:pt x="1097131" y="1267636"/>
                    <a:pt x="1183899" y="1343116"/>
                  </a:cubicBezTo>
                  <a:lnTo>
                    <a:pt x="1184562" y="1343200"/>
                  </a:lnTo>
                  <a:lnTo>
                    <a:pt x="1110149" y="1425315"/>
                  </a:lnTo>
                  <a:lnTo>
                    <a:pt x="698570" y="1068002"/>
                  </a:lnTo>
                  <a:cubicBezTo>
                    <a:pt x="668237" y="1041902"/>
                    <a:pt x="639315" y="1015802"/>
                    <a:pt x="608275" y="991112"/>
                  </a:cubicBezTo>
                  <a:cubicBezTo>
                    <a:pt x="597341" y="982294"/>
                    <a:pt x="586055" y="978591"/>
                    <a:pt x="575474" y="979472"/>
                  </a:cubicBezTo>
                  <a:cubicBezTo>
                    <a:pt x="564893" y="980354"/>
                    <a:pt x="555017" y="985821"/>
                    <a:pt x="546905" y="995344"/>
                  </a:cubicBezTo>
                  <a:cubicBezTo>
                    <a:pt x="532091" y="1013684"/>
                    <a:pt x="534207" y="1038374"/>
                    <a:pt x="552547" y="1057422"/>
                  </a:cubicBezTo>
                  <a:cubicBezTo>
                    <a:pt x="556781" y="1061654"/>
                    <a:pt x="561719" y="1065886"/>
                    <a:pt x="566655" y="1070118"/>
                  </a:cubicBezTo>
                  <a:cubicBezTo>
                    <a:pt x="617447" y="1114560"/>
                    <a:pt x="668237" y="1158295"/>
                    <a:pt x="719026" y="1202031"/>
                  </a:cubicBezTo>
                  <a:lnTo>
                    <a:pt x="1052115" y="1489347"/>
                  </a:lnTo>
                  <a:lnTo>
                    <a:pt x="980295" y="1568576"/>
                  </a:lnTo>
                  <a:cubicBezTo>
                    <a:pt x="893732" y="1664045"/>
                    <a:pt x="834585" y="1729203"/>
                    <a:pt x="819903" y="1745207"/>
                  </a:cubicBezTo>
                  <a:cubicBezTo>
                    <a:pt x="747950" y="1824919"/>
                    <a:pt x="678818" y="1817865"/>
                    <a:pt x="595579" y="1724044"/>
                  </a:cubicBezTo>
                  <a:cubicBezTo>
                    <a:pt x="441798" y="1552627"/>
                    <a:pt x="267559" y="1400962"/>
                    <a:pt x="83445" y="1261995"/>
                  </a:cubicBezTo>
                  <a:cubicBezTo>
                    <a:pt x="-13197" y="1189337"/>
                    <a:pt x="-25895" y="1123732"/>
                    <a:pt x="45353" y="1045431"/>
                  </a:cubicBezTo>
                  <a:cubicBezTo>
                    <a:pt x="345861" y="713179"/>
                    <a:pt x="646370" y="380927"/>
                    <a:pt x="946878" y="48674"/>
                  </a:cubicBezTo>
                  <a:cubicBezTo>
                    <a:pt x="977212" y="15520"/>
                    <a:pt x="1010366" y="0"/>
                    <a:pt x="1055513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9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53" name="Round Same Side Corner Rectangle 8">
            <a:extLst>
              <a:ext uri="{FF2B5EF4-FFF2-40B4-BE49-F238E27FC236}">
                <a16:creationId xmlns:a16="http://schemas.microsoft.com/office/drawing/2014/main" id="{9C48C20B-7A97-4687-8E7B-3FA01AD2AD38}"/>
              </a:ext>
            </a:extLst>
          </p:cNvPr>
          <p:cNvSpPr/>
          <p:nvPr/>
        </p:nvSpPr>
        <p:spPr>
          <a:xfrm>
            <a:off x="10787090" y="5558507"/>
            <a:ext cx="459718" cy="1210784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54" name="Round Same Side Corner Rectangle 20">
            <a:extLst>
              <a:ext uri="{FF2B5EF4-FFF2-40B4-BE49-F238E27FC236}">
                <a16:creationId xmlns:a16="http://schemas.microsoft.com/office/drawing/2014/main" id="{D26152E4-C844-4E6A-88C4-ADF4C21FAEA3}"/>
              </a:ext>
            </a:extLst>
          </p:cNvPr>
          <p:cNvSpPr/>
          <p:nvPr/>
        </p:nvSpPr>
        <p:spPr>
          <a:xfrm rot="10800000">
            <a:off x="11348588" y="5522401"/>
            <a:ext cx="570753" cy="1217530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55" name="Freeform: Shape 196">
            <a:extLst>
              <a:ext uri="{FF2B5EF4-FFF2-40B4-BE49-F238E27FC236}">
                <a16:creationId xmlns:a16="http://schemas.microsoft.com/office/drawing/2014/main" id="{D24215B0-2CFE-411F-B03D-3248E25E5580}"/>
              </a:ext>
            </a:extLst>
          </p:cNvPr>
          <p:cNvSpPr/>
          <p:nvPr/>
        </p:nvSpPr>
        <p:spPr>
          <a:xfrm>
            <a:off x="8808136" y="5921695"/>
            <a:ext cx="625180" cy="696154"/>
          </a:xfrm>
          <a:custGeom>
            <a:avLst/>
            <a:gdLst>
              <a:gd name="connsiteX0" fmla="*/ 354210 w 853780"/>
              <a:gd name="connsiteY0" fmla="*/ 514977 h 950705"/>
              <a:gd name="connsiteX1" fmla="*/ 554751 w 853780"/>
              <a:gd name="connsiteY1" fmla="*/ 332133 h 950705"/>
              <a:gd name="connsiteX2" fmla="*/ 843829 w 853780"/>
              <a:gd name="connsiteY2" fmla="*/ 405011 h 950705"/>
              <a:gd name="connsiteX3" fmla="*/ 797525 w 853780"/>
              <a:gd name="connsiteY3" fmla="*/ 588364 h 950705"/>
              <a:gd name="connsiteX4" fmla="*/ 449364 w 853780"/>
              <a:gd name="connsiteY4" fmla="*/ 906276 h 950705"/>
              <a:gd name="connsiteX5" fmla="*/ 169840 w 853780"/>
              <a:gd name="connsiteY5" fmla="*/ 837017 h 950705"/>
              <a:gd name="connsiteX6" fmla="*/ 140553 w 853780"/>
              <a:gd name="connsiteY6" fmla="*/ 813102 h 950705"/>
              <a:gd name="connsiteX7" fmla="*/ 396 w 853780"/>
              <a:gd name="connsiteY7" fmla="*/ 638682 h 950705"/>
              <a:gd name="connsiteX8" fmla="*/ 452 w 853780"/>
              <a:gd name="connsiteY8" fmla="*/ 178633 h 950705"/>
              <a:gd name="connsiteX9" fmla="*/ 171027 w 853780"/>
              <a:gd name="connsiteY9" fmla="*/ 143 h 950705"/>
              <a:gd name="connsiteX10" fmla="*/ 351553 w 853780"/>
              <a:gd name="connsiteY10" fmla="*/ 164103 h 950705"/>
              <a:gd name="connsiteX11" fmla="*/ 354154 w 853780"/>
              <a:gd name="connsiteY11" fmla="*/ 443344 h 950705"/>
              <a:gd name="connsiteX12" fmla="*/ 354210 w 853780"/>
              <a:gd name="connsiteY12" fmla="*/ 514977 h 950705"/>
              <a:gd name="connsiteX13" fmla="*/ 440431 w 853780"/>
              <a:gd name="connsiteY13" fmla="*/ 516956 h 950705"/>
              <a:gd name="connsiteX14" fmla="*/ 275623 w 853780"/>
              <a:gd name="connsiteY14" fmla="*/ 668421 h 950705"/>
              <a:gd name="connsiteX15" fmla="*/ 303722 w 853780"/>
              <a:gd name="connsiteY15" fmla="*/ 698217 h 950705"/>
              <a:gd name="connsiteX16" fmla="*/ 469435 w 853780"/>
              <a:gd name="connsiteY16" fmla="*/ 547543 h 950705"/>
              <a:gd name="connsiteX17" fmla="*/ 628250 w 853780"/>
              <a:gd name="connsiteY17" fmla="*/ 720606 h 950705"/>
              <a:gd name="connsiteX18" fmla="*/ 788761 w 853780"/>
              <a:gd name="connsiteY18" fmla="*/ 572250 h 950705"/>
              <a:gd name="connsiteX19" fmla="*/ 794302 w 853780"/>
              <a:gd name="connsiteY19" fmla="*/ 352883 h 950705"/>
              <a:gd name="connsiteX20" fmla="*/ 577535 w 853780"/>
              <a:gd name="connsiteY20" fmla="*/ 337222 h 950705"/>
              <a:gd name="connsiteX21" fmla="*/ 413632 w 853780"/>
              <a:gd name="connsiteY21" fmla="*/ 484616 h 950705"/>
              <a:gd name="connsiteX22" fmla="*/ 440431 w 853780"/>
              <a:gd name="connsiteY22" fmla="*/ 516956 h 950705"/>
              <a:gd name="connsiteX23" fmla="*/ 17809 w 853780"/>
              <a:gd name="connsiteY23" fmla="*/ 430057 h 950705"/>
              <a:gd name="connsiteX24" fmla="*/ 18658 w 853780"/>
              <a:gd name="connsiteY24" fmla="*/ 652364 h 950705"/>
              <a:gd name="connsiteX25" fmla="*/ 159494 w 853780"/>
              <a:gd name="connsiteY25" fmla="*/ 797045 h 950705"/>
              <a:gd name="connsiteX26" fmla="*/ 246845 w 853780"/>
              <a:gd name="connsiteY26" fmla="*/ 612505 h 950705"/>
              <a:gd name="connsiteX27" fmla="*/ 321871 w 853780"/>
              <a:gd name="connsiteY27" fmla="*/ 543981 h 950705"/>
              <a:gd name="connsiteX28" fmla="*/ 334818 w 853780"/>
              <a:gd name="connsiteY28" fmla="*/ 523684 h 950705"/>
              <a:gd name="connsiteX29" fmla="*/ 335440 w 853780"/>
              <a:gd name="connsiteY29" fmla="*/ 428418 h 950705"/>
              <a:gd name="connsiteX30" fmla="*/ 101486 w 853780"/>
              <a:gd name="connsiteY30" fmla="*/ 428418 h 950705"/>
              <a:gd name="connsiteX31" fmla="*/ 101486 w 853780"/>
              <a:gd name="connsiteY31" fmla="*/ 207015 h 950705"/>
              <a:gd name="connsiteX32" fmla="*/ 61344 w 853780"/>
              <a:gd name="connsiteY32" fmla="*/ 207015 h 950705"/>
              <a:gd name="connsiteX33" fmla="*/ 61344 w 853780"/>
              <a:gd name="connsiteY33" fmla="*/ 427004 h 950705"/>
              <a:gd name="connsiteX34" fmla="*/ 17809 w 853780"/>
              <a:gd name="connsiteY34" fmla="*/ 430057 h 95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53780" h="950705">
                <a:moveTo>
                  <a:pt x="354210" y="514977"/>
                </a:moveTo>
                <a:cubicBezTo>
                  <a:pt x="424374" y="450976"/>
                  <a:pt x="489110" y="391103"/>
                  <a:pt x="554751" y="332133"/>
                </a:cubicBezTo>
                <a:cubicBezTo>
                  <a:pt x="652844" y="244104"/>
                  <a:pt x="804309" y="282154"/>
                  <a:pt x="843829" y="405011"/>
                </a:cubicBezTo>
                <a:cubicBezTo>
                  <a:pt x="866388" y="475118"/>
                  <a:pt x="850444" y="538667"/>
                  <a:pt x="797525" y="588364"/>
                </a:cubicBezTo>
                <a:cubicBezTo>
                  <a:pt x="682979" y="695955"/>
                  <a:pt x="567189" y="802303"/>
                  <a:pt x="449364" y="906276"/>
                </a:cubicBezTo>
                <a:cubicBezTo>
                  <a:pt x="356415" y="988257"/>
                  <a:pt x="215410" y="951959"/>
                  <a:pt x="169840" y="837017"/>
                </a:cubicBezTo>
                <a:cubicBezTo>
                  <a:pt x="163960" y="822205"/>
                  <a:pt x="156441" y="816607"/>
                  <a:pt x="140553" y="813102"/>
                </a:cubicBezTo>
                <a:cubicBezTo>
                  <a:pt x="57273" y="794953"/>
                  <a:pt x="622" y="724055"/>
                  <a:pt x="396" y="638682"/>
                </a:cubicBezTo>
                <a:cubicBezTo>
                  <a:pt x="-113" y="485351"/>
                  <a:pt x="-170" y="331964"/>
                  <a:pt x="452" y="178633"/>
                </a:cubicBezTo>
                <a:cubicBezTo>
                  <a:pt x="848" y="80653"/>
                  <a:pt x="74969" y="3931"/>
                  <a:pt x="171027" y="143"/>
                </a:cubicBezTo>
                <a:cubicBezTo>
                  <a:pt x="265389" y="-3589"/>
                  <a:pt x="346295" y="66348"/>
                  <a:pt x="351553" y="164103"/>
                </a:cubicBezTo>
                <a:cubicBezTo>
                  <a:pt x="356529" y="256938"/>
                  <a:pt x="353645" y="350226"/>
                  <a:pt x="354154" y="443344"/>
                </a:cubicBezTo>
                <a:cubicBezTo>
                  <a:pt x="354323" y="464941"/>
                  <a:pt x="354210" y="486539"/>
                  <a:pt x="354210" y="514977"/>
                </a:cubicBezTo>
                <a:close/>
                <a:moveTo>
                  <a:pt x="440431" y="516956"/>
                </a:moveTo>
                <a:cubicBezTo>
                  <a:pt x="385137" y="567784"/>
                  <a:pt x="330860" y="617650"/>
                  <a:pt x="275623" y="668421"/>
                </a:cubicBezTo>
                <a:cubicBezTo>
                  <a:pt x="285856" y="679277"/>
                  <a:pt x="294111" y="688040"/>
                  <a:pt x="303722" y="698217"/>
                </a:cubicBezTo>
                <a:cubicBezTo>
                  <a:pt x="359073" y="647898"/>
                  <a:pt x="413745" y="598201"/>
                  <a:pt x="469435" y="547543"/>
                </a:cubicBezTo>
                <a:cubicBezTo>
                  <a:pt x="523259" y="606173"/>
                  <a:pt x="575104" y="662711"/>
                  <a:pt x="628250" y="720606"/>
                </a:cubicBezTo>
                <a:cubicBezTo>
                  <a:pt x="682866" y="670400"/>
                  <a:pt x="737368" y="622908"/>
                  <a:pt x="788761" y="572250"/>
                </a:cubicBezTo>
                <a:cubicBezTo>
                  <a:pt x="849596" y="512263"/>
                  <a:pt x="850670" y="415470"/>
                  <a:pt x="794302" y="352883"/>
                </a:cubicBezTo>
                <a:cubicBezTo>
                  <a:pt x="739234" y="291822"/>
                  <a:pt x="643006" y="283002"/>
                  <a:pt x="577535" y="337222"/>
                </a:cubicBezTo>
                <a:cubicBezTo>
                  <a:pt x="521110" y="383866"/>
                  <a:pt x="468474" y="434976"/>
                  <a:pt x="413632" y="484616"/>
                </a:cubicBezTo>
                <a:cubicBezTo>
                  <a:pt x="422791" y="495698"/>
                  <a:pt x="431046" y="505648"/>
                  <a:pt x="440431" y="516956"/>
                </a:cubicBezTo>
                <a:close/>
                <a:moveTo>
                  <a:pt x="17809" y="430057"/>
                </a:moveTo>
                <a:cubicBezTo>
                  <a:pt x="17809" y="505931"/>
                  <a:pt x="14813" y="579317"/>
                  <a:pt x="18658" y="652364"/>
                </a:cubicBezTo>
                <a:cubicBezTo>
                  <a:pt x="22615" y="728691"/>
                  <a:pt x="82376" y="787773"/>
                  <a:pt x="159494" y="797045"/>
                </a:cubicBezTo>
                <a:cubicBezTo>
                  <a:pt x="149034" y="716874"/>
                  <a:pt x="189289" y="660732"/>
                  <a:pt x="246845" y="612505"/>
                </a:cubicBezTo>
                <a:cubicBezTo>
                  <a:pt x="272796" y="590795"/>
                  <a:pt x="297333" y="567275"/>
                  <a:pt x="321871" y="543981"/>
                </a:cubicBezTo>
                <a:cubicBezTo>
                  <a:pt x="327638" y="538554"/>
                  <a:pt x="334479" y="530695"/>
                  <a:pt x="334818" y="523684"/>
                </a:cubicBezTo>
                <a:cubicBezTo>
                  <a:pt x="336231" y="493040"/>
                  <a:pt x="335440" y="462284"/>
                  <a:pt x="335440" y="428418"/>
                </a:cubicBezTo>
                <a:cubicBezTo>
                  <a:pt x="256060" y="428418"/>
                  <a:pt x="180187" y="428418"/>
                  <a:pt x="101486" y="428418"/>
                </a:cubicBezTo>
                <a:cubicBezTo>
                  <a:pt x="101486" y="352261"/>
                  <a:pt x="101486" y="279327"/>
                  <a:pt x="101486" y="207015"/>
                </a:cubicBezTo>
                <a:cubicBezTo>
                  <a:pt x="86786" y="207015"/>
                  <a:pt x="75082" y="207015"/>
                  <a:pt x="61344" y="207015"/>
                </a:cubicBezTo>
                <a:cubicBezTo>
                  <a:pt x="61344" y="281080"/>
                  <a:pt x="61344" y="353109"/>
                  <a:pt x="61344" y="427004"/>
                </a:cubicBezTo>
                <a:cubicBezTo>
                  <a:pt x="46474" y="428078"/>
                  <a:pt x="33583" y="428983"/>
                  <a:pt x="17809" y="430057"/>
                </a:cubicBezTo>
                <a:close/>
              </a:path>
            </a:pathLst>
          </a:custGeom>
          <a:solidFill>
            <a:schemeClr val="accent2"/>
          </a:solidFill>
          <a:ln w="564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156" name="Graphic 194">
            <a:extLst>
              <a:ext uri="{FF2B5EF4-FFF2-40B4-BE49-F238E27FC236}">
                <a16:creationId xmlns:a16="http://schemas.microsoft.com/office/drawing/2014/main" id="{BD3A5192-4959-4407-985B-95AA46FA5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00679">
            <a:off x="8879626" y="4930385"/>
            <a:ext cx="317433" cy="915470"/>
          </a:xfrm>
          <a:prstGeom prst="rect">
            <a:avLst/>
          </a:prstGeom>
        </p:spPr>
      </p:pic>
      <p:grpSp>
        <p:nvGrpSpPr>
          <p:cNvPr id="185" name="그룹 184">
            <a:extLst>
              <a:ext uri="{FF2B5EF4-FFF2-40B4-BE49-F238E27FC236}">
                <a16:creationId xmlns:a16="http://schemas.microsoft.com/office/drawing/2014/main" id="{47AD3DF3-9EFF-4067-98A1-079B1A3047B6}"/>
              </a:ext>
            </a:extLst>
          </p:cNvPr>
          <p:cNvGrpSpPr/>
          <p:nvPr/>
        </p:nvGrpSpPr>
        <p:grpSpPr>
          <a:xfrm>
            <a:off x="9727528" y="4069813"/>
            <a:ext cx="2284045" cy="1361651"/>
            <a:chOff x="8023558" y="552450"/>
            <a:chExt cx="1610884" cy="960341"/>
          </a:xfrm>
        </p:grpSpPr>
        <p:grpSp>
          <p:nvGrpSpPr>
            <p:cNvPr id="179" name="그룹 178">
              <a:extLst>
                <a:ext uri="{FF2B5EF4-FFF2-40B4-BE49-F238E27FC236}">
                  <a16:creationId xmlns:a16="http://schemas.microsoft.com/office/drawing/2014/main" id="{1D2B1A60-2469-4C79-BF95-5602BF8B75A1}"/>
                </a:ext>
              </a:extLst>
            </p:cNvPr>
            <p:cNvGrpSpPr/>
            <p:nvPr/>
          </p:nvGrpSpPr>
          <p:grpSpPr>
            <a:xfrm>
              <a:off x="8023558" y="645207"/>
              <a:ext cx="1610884" cy="867584"/>
              <a:chOff x="4267596" y="2538419"/>
              <a:chExt cx="3848798" cy="2072872"/>
            </a:xfrm>
            <a:solidFill>
              <a:schemeClr val="accent1"/>
            </a:solidFill>
          </p:grpSpPr>
          <p:sp>
            <p:nvSpPr>
              <p:cNvPr id="180" name="자유형: 도형 179">
                <a:extLst>
                  <a:ext uri="{FF2B5EF4-FFF2-40B4-BE49-F238E27FC236}">
                    <a16:creationId xmlns:a16="http://schemas.microsoft.com/office/drawing/2014/main" id="{F302D739-698F-4392-9452-E69229D7A227}"/>
                  </a:ext>
                </a:extLst>
              </p:cNvPr>
              <p:cNvSpPr/>
              <p:nvPr/>
            </p:nvSpPr>
            <p:spPr>
              <a:xfrm>
                <a:off x="6785260" y="2568777"/>
                <a:ext cx="1331134" cy="2032989"/>
              </a:xfrm>
              <a:custGeom>
                <a:avLst/>
                <a:gdLst>
                  <a:gd name="connsiteX0" fmla="*/ 490384 w 1331134"/>
                  <a:gd name="connsiteY0" fmla="*/ 489761 h 2032989"/>
                  <a:gd name="connsiteX1" fmla="*/ 845700 w 1331134"/>
                  <a:gd name="connsiteY1" fmla="*/ 489761 h 2032989"/>
                  <a:gd name="connsiteX2" fmla="*/ 927551 w 1331134"/>
                  <a:gd name="connsiteY2" fmla="*/ 544016 h 2032989"/>
                  <a:gd name="connsiteX3" fmla="*/ 927631 w 1331134"/>
                  <a:gd name="connsiteY3" fmla="*/ 544409 h 2032989"/>
                  <a:gd name="connsiteX4" fmla="*/ 931117 w 1331134"/>
                  <a:gd name="connsiteY4" fmla="*/ 547612 h 2032989"/>
                  <a:gd name="connsiteX5" fmla="*/ 1318663 w 1331134"/>
                  <a:gd name="connsiteY5" fmla="*/ 1080822 h 2032989"/>
                  <a:gd name="connsiteX6" fmla="*/ 1304245 w 1331134"/>
                  <a:gd name="connsiteY6" fmla="*/ 1171957 h 2032989"/>
                  <a:gd name="connsiteX7" fmla="*/ 1304246 w 1331134"/>
                  <a:gd name="connsiteY7" fmla="*/ 1171958 h 2032989"/>
                  <a:gd name="connsiteX8" fmla="*/ 1213111 w 1331134"/>
                  <a:gd name="connsiteY8" fmla="*/ 1157540 h 2032989"/>
                  <a:gd name="connsiteX9" fmla="*/ 944828 w 1331134"/>
                  <a:gd name="connsiteY9" fmla="*/ 788421 h 2032989"/>
                  <a:gd name="connsiteX10" fmla="*/ 1062249 w 1331134"/>
                  <a:gd name="connsiteY10" fmla="*/ 1490170 h 2032989"/>
                  <a:gd name="connsiteX11" fmla="*/ 869307 w 1331134"/>
                  <a:gd name="connsiteY11" fmla="*/ 1490170 h 2032989"/>
                  <a:gd name="connsiteX12" fmla="*/ 869307 w 1331134"/>
                  <a:gd name="connsiteY12" fmla="*/ 1949353 h 2032989"/>
                  <a:gd name="connsiteX13" fmla="*/ 785671 w 1331134"/>
                  <a:gd name="connsiteY13" fmla="*/ 2032989 h 2032989"/>
                  <a:gd name="connsiteX14" fmla="*/ 702035 w 1331134"/>
                  <a:gd name="connsiteY14" fmla="*/ 1949353 h 2032989"/>
                  <a:gd name="connsiteX15" fmla="*/ 702035 w 1331134"/>
                  <a:gd name="connsiteY15" fmla="*/ 1490170 h 2032989"/>
                  <a:gd name="connsiteX16" fmla="*/ 615585 w 1331134"/>
                  <a:gd name="connsiteY16" fmla="*/ 1490170 h 2032989"/>
                  <a:gd name="connsiteX17" fmla="*/ 615585 w 1331134"/>
                  <a:gd name="connsiteY17" fmla="*/ 1949353 h 2032989"/>
                  <a:gd name="connsiteX18" fmla="*/ 531949 w 1331134"/>
                  <a:gd name="connsiteY18" fmla="*/ 2032989 h 2032989"/>
                  <a:gd name="connsiteX19" fmla="*/ 448313 w 1331134"/>
                  <a:gd name="connsiteY19" fmla="*/ 1949353 h 2032989"/>
                  <a:gd name="connsiteX20" fmla="*/ 448313 w 1331134"/>
                  <a:gd name="connsiteY20" fmla="*/ 1490170 h 2032989"/>
                  <a:gd name="connsiteX21" fmla="*/ 276875 w 1331134"/>
                  <a:gd name="connsiteY21" fmla="*/ 1490170 h 2032989"/>
                  <a:gd name="connsiteX22" fmla="*/ 396699 w 1331134"/>
                  <a:gd name="connsiteY22" fmla="*/ 774058 h 2032989"/>
                  <a:gd name="connsiteX23" fmla="*/ 118023 w 1331134"/>
                  <a:gd name="connsiteY23" fmla="*/ 1157477 h 2032989"/>
                  <a:gd name="connsiteX24" fmla="*/ 26888 w 1331134"/>
                  <a:gd name="connsiteY24" fmla="*/ 1171895 h 2032989"/>
                  <a:gd name="connsiteX25" fmla="*/ 26889 w 1331134"/>
                  <a:gd name="connsiteY25" fmla="*/ 1171894 h 2032989"/>
                  <a:gd name="connsiteX26" fmla="*/ 12471 w 1331134"/>
                  <a:gd name="connsiteY26" fmla="*/ 1080759 h 2032989"/>
                  <a:gd name="connsiteX27" fmla="*/ 400017 w 1331134"/>
                  <a:gd name="connsiteY27" fmla="*/ 547549 h 2032989"/>
                  <a:gd name="connsiteX28" fmla="*/ 416134 w 1331134"/>
                  <a:gd name="connsiteY28" fmla="*/ 532742 h 2032989"/>
                  <a:gd name="connsiteX29" fmla="*/ 427570 w 1331134"/>
                  <a:gd name="connsiteY29" fmla="*/ 515779 h 2032989"/>
                  <a:gd name="connsiteX30" fmla="*/ 490384 w 1331134"/>
                  <a:gd name="connsiteY30" fmla="*/ 489761 h 2032989"/>
                  <a:gd name="connsiteX31" fmla="*/ 667983 w 1331134"/>
                  <a:gd name="connsiteY31" fmla="*/ 0 h 2032989"/>
                  <a:gd name="connsiteX32" fmla="*/ 887999 w 1331134"/>
                  <a:gd name="connsiteY32" fmla="*/ 220016 h 2032989"/>
                  <a:gd name="connsiteX33" fmla="*/ 667983 w 1331134"/>
                  <a:gd name="connsiteY33" fmla="*/ 440032 h 2032989"/>
                  <a:gd name="connsiteX34" fmla="*/ 447967 w 1331134"/>
                  <a:gd name="connsiteY34" fmla="*/ 220016 h 2032989"/>
                  <a:gd name="connsiteX35" fmla="*/ 667983 w 1331134"/>
                  <a:gd name="connsiteY35" fmla="*/ 0 h 20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331134" h="2032989">
                    <a:moveTo>
                      <a:pt x="490384" y="489761"/>
                    </a:moveTo>
                    <a:lnTo>
                      <a:pt x="845700" y="489761"/>
                    </a:lnTo>
                    <a:cubicBezTo>
                      <a:pt x="882496" y="489761"/>
                      <a:pt x="914066" y="512132"/>
                      <a:pt x="927551" y="544016"/>
                    </a:cubicBezTo>
                    <a:lnTo>
                      <a:pt x="927631" y="544409"/>
                    </a:lnTo>
                    <a:lnTo>
                      <a:pt x="931117" y="547612"/>
                    </a:lnTo>
                    <a:lnTo>
                      <a:pt x="1318663" y="1080822"/>
                    </a:lnTo>
                    <a:cubicBezTo>
                      <a:pt x="1339848" y="1109969"/>
                      <a:pt x="1333392" y="1150772"/>
                      <a:pt x="1304245" y="1171957"/>
                    </a:cubicBezTo>
                    <a:lnTo>
                      <a:pt x="1304246" y="1171958"/>
                    </a:lnTo>
                    <a:cubicBezTo>
                      <a:pt x="1275099" y="1193142"/>
                      <a:pt x="1234296" y="1186687"/>
                      <a:pt x="1213111" y="1157540"/>
                    </a:cubicBezTo>
                    <a:lnTo>
                      <a:pt x="944828" y="788421"/>
                    </a:lnTo>
                    <a:lnTo>
                      <a:pt x="1062249" y="1490170"/>
                    </a:lnTo>
                    <a:lnTo>
                      <a:pt x="869307" y="1490170"/>
                    </a:lnTo>
                    <a:lnTo>
                      <a:pt x="869307" y="1949353"/>
                    </a:lnTo>
                    <a:cubicBezTo>
                      <a:pt x="869307" y="1995544"/>
                      <a:pt x="831862" y="2032989"/>
                      <a:pt x="785671" y="2032989"/>
                    </a:cubicBezTo>
                    <a:cubicBezTo>
                      <a:pt x="739480" y="2032989"/>
                      <a:pt x="702035" y="1995544"/>
                      <a:pt x="702035" y="1949353"/>
                    </a:cubicBezTo>
                    <a:lnTo>
                      <a:pt x="702035" y="1490170"/>
                    </a:lnTo>
                    <a:lnTo>
                      <a:pt x="615585" y="1490170"/>
                    </a:lnTo>
                    <a:lnTo>
                      <a:pt x="615585" y="1949353"/>
                    </a:lnTo>
                    <a:cubicBezTo>
                      <a:pt x="615585" y="1995544"/>
                      <a:pt x="578140" y="2032989"/>
                      <a:pt x="531949" y="2032989"/>
                    </a:cubicBezTo>
                    <a:cubicBezTo>
                      <a:pt x="485758" y="2032989"/>
                      <a:pt x="448313" y="1995544"/>
                      <a:pt x="448313" y="1949353"/>
                    </a:cubicBezTo>
                    <a:lnTo>
                      <a:pt x="448313" y="1490170"/>
                    </a:lnTo>
                    <a:lnTo>
                      <a:pt x="276875" y="1490170"/>
                    </a:lnTo>
                    <a:lnTo>
                      <a:pt x="396699" y="774058"/>
                    </a:lnTo>
                    <a:lnTo>
                      <a:pt x="118023" y="1157477"/>
                    </a:lnTo>
                    <a:cubicBezTo>
                      <a:pt x="96838" y="1186624"/>
                      <a:pt x="56035" y="1193079"/>
                      <a:pt x="26888" y="1171895"/>
                    </a:cubicBezTo>
                    <a:lnTo>
                      <a:pt x="26889" y="1171894"/>
                    </a:lnTo>
                    <a:cubicBezTo>
                      <a:pt x="-2258" y="1150709"/>
                      <a:pt x="-8714" y="1109906"/>
                      <a:pt x="12471" y="1080759"/>
                    </a:cubicBezTo>
                    <a:lnTo>
                      <a:pt x="400017" y="547549"/>
                    </a:lnTo>
                    <a:lnTo>
                      <a:pt x="416134" y="532742"/>
                    </a:lnTo>
                    <a:lnTo>
                      <a:pt x="427570" y="515779"/>
                    </a:lnTo>
                    <a:cubicBezTo>
                      <a:pt x="443646" y="499704"/>
                      <a:pt x="465854" y="489761"/>
                      <a:pt x="490384" y="489761"/>
                    </a:cubicBezTo>
                    <a:close/>
                    <a:moveTo>
                      <a:pt x="667983" y="0"/>
                    </a:moveTo>
                    <a:cubicBezTo>
                      <a:pt x="789494" y="0"/>
                      <a:pt x="887999" y="98505"/>
                      <a:pt x="887999" y="220016"/>
                    </a:cubicBezTo>
                    <a:cubicBezTo>
                      <a:pt x="887999" y="341527"/>
                      <a:pt x="789494" y="440032"/>
                      <a:pt x="667983" y="440032"/>
                    </a:cubicBezTo>
                    <a:cubicBezTo>
                      <a:pt x="546472" y="440032"/>
                      <a:pt x="447967" y="341527"/>
                      <a:pt x="447967" y="220016"/>
                    </a:cubicBezTo>
                    <a:cubicBezTo>
                      <a:pt x="447967" y="98505"/>
                      <a:pt x="546472" y="0"/>
                      <a:pt x="667983" y="0"/>
                    </a:cubicBezTo>
                    <a:close/>
                  </a:path>
                </a:pathLst>
              </a:custGeom>
              <a:grpFill/>
              <a:ln w="668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81" name="자유형: 도형 180">
                <a:extLst>
                  <a:ext uri="{FF2B5EF4-FFF2-40B4-BE49-F238E27FC236}">
                    <a16:creationId xmlns:a16="http://schemas.microsoft.com/office/drawing/2014/main" id="{0D477701-85B8-4356-A1F9-28784F94091F}"/>
                  </a:ext>
                </a:extLst>
              </p:cNvPr>
              <p:cNvSpPr/>
              <p:nvPr/>
            </p:nvSpPr>
            <p:spPr>
              <a:xfrm rot="18786466">
                <a:off x="5309457" y="3509128"/>
                <a:ext cx="905823" cy="1009484"/>
              </a:xfrm>
              <a:custGeom>
                <a:avLst/>
                <a:gdLst>
                  <a:gd name="connsiteX0" fmla="*/ 520250 w 905823"/>
                  <a:gd name="connsiteY0" fmla="*/ 22937 h 1009484"/>
                  <a:gd name="connsiteX1" fmla="*/ 532016 w 905823"/>
                  <a:gd name="connsiteY1" fmla="*/ 45038 h 1009484"/>
                  <a:gd name="connsiteX2" fmla="*/ 607213 w 905823"/>
                  <a:gd name="connsiteY2" fmla="*/ 297014 h 1009484"/>
                  <a:gd name="connsiteX3" fmla="*/ 612927 w 905823"/>
                  <a:gd name="connsiteY3" fmla="*/ 301087 h 1009484"/>
                  <a:gd name="connsiteX4" fmla="*/ 745042 w 905823"/>
                  <a:gd name="connsiteY4" fmla="*/ 442230 h 1009484"/>
                  <a:gd name="connsiteX5" fmla="*/ 758062 w 905823"/>
                  <a:gd name="connsiteY5" fmla="*/ 476855 h 1009484"/>
                  <a:gd name="connsiteX6" fmla="*/ 756584 w 905823"/>
                  <a:gd name="connsiteY6" fmla="*/ 480114 h 1009484"/>
                  <a:gd name="connsiteX7" fmla="*/ 756687 w 905823"/>
                  <a:gd name="connsiteY7" fmla="*/ 480267 h 1009484"/>
                  <a:gd name="connsiteX8" fmla="*/ 761643 w 905823"/>
                  <a:gd name="connsiteY8" fmla="*/ 504811 h 1009484"/>
                  <a:gd name="connsiteX9" fmla="*/ 761643 w 905823"/>
                  <a:gd name="connsiteY9" fmla="*/ 808354 h 1009484"/>
                  <a:gd name="connsiteX10" fmla="*/ 698589 w 905823"/>
                  <a:gd name="connsiteY10" fmla="*/ 871408 h 1009484"/>
                  <a:gd name="connsiteX11" fmla="*/ 635535 w 905823"/>
                  <a:gd name="connsiteY11" fmla="*/ 808354 h 1009484"/>
                  <a:gd name="connsiteX12" fmla="*/ 635535 w 905823"/>
                  <a:gd name="connsiteY12" fmla="*/ 625967 h 1009484"/>
                  <a:gd name="connsiteX13" fmla="*/ 392922 w 905823"/>
                  <a:gd name="connsiteY13" fmla="*/ 933213 h 1009484"/>
                  <a:gd name="connsiteX14" fmla="*/ 321182 w 905823"/>
                  <a:gd name="connsiteY14" fmla="*/ 856571 h 1009484"/>
                  <a:gd name="connsiteX15" fmla="*/ 170943 w 905823"/>
                  <a:gd name="connsiteY15" fmla="*/ 997201 h 1009484"/>
                  <a:gd name="connsiteX16" fmla="*/ 106623 w 905823"/>
                  <a:gd name="connsiteY16" fmla="*/ 995076 h 1009484"/>
                  <a:gd name="connsiteX17" fmla="*/ 108748 w 905823"/>
                  <a:gd name="connsiteY17" fmla="*/ 930756 h 1009484"/>
                  <a:gd name="connsiteX18" fmla="*/ 258987 w 905823"/>
                  <a:gd name="connsiteY18" fmla="*/ 790126 h 1009484"/>
                  <a:gd name="connsiteX19" fmla="*/ 226842 w 905823"/>
                  <a:gd name="connsiteY19" fmla="*/ 755785 h 1009484"/>
                  <a:gd name="connsiteX20" fmla="*/ 76603 w 905823"/>
                  <a:gd name="connsiteY20" fmla="*/ 896414 h 1009484"/>
                  <a:gd name="connsiteX21" fmla="*/ 12283 w 905823"/>
                  <a:gd name="connsiteY21" fmla="*/ 894289 h 1009484"/>
                  <a:gd name="connsiteX22" fmla="*/ 14408 w 905823"/>
                  <a:gd name="connsiteY22" fmla="*/ 829969 h 1009484"/>
                  <a:gd name="connsiteX23" fmla="*/ 164647 w 905823"/>
                  <a:gd name="connsiteY23" fmla="*/ 689340 h 1009484"/>
                  <a:gd name="connsiteX24" fmla="*/ 100902 w 905823"/>
                  <a:gd name="connsiteY24" fmla="*/ 621239 h 1009484"/>
                  <a:gd name="connsiteX25" fmla="*/ 474879 w 905823"/>
                  <a:gd name="connsiteY25" fmla="*/ 364102 h 1009484"/>
                  <a:gd name="connsiteX26" fmla="*/ 491099 w 905823"/>
                  <a:gd name="connsiteY26" fmla="*/ 348919 h 1009484"/>
                  <a:gd name="connsiteX27" fmla="*/ 411175 w 905823"/>
                  <a:gd name="connsiteY27" fmla="*/ 81101 h 1009484"/>
                  <a:gd name="connsiteX28" fmla="*/ 453564 w 905823"/>
                  <a:gd name="connsiteY28" fmla="*/ 2649 h 1009484"/>
                  <a:gd name="connsiteX29" fmla="*/ 520250 w 905823"/>
                  <a:gd name="connsiteY29" fmla="*/ 22937 h 1009484"/>
                  <a:gd name="connsiteX30" fmla="*/ 873510 w 905823"/>
                  <a:gd name="connsiteY30" fmla="*/ 189531 h 1009484"/>
                  <a:gd name="connsiteX31" fmla="*/ 867920 w 905823"/>
                  <a:gd name="connsiteY31" fmla="*/ 358734 h 1009484"/>
                  <a:gd name="connsiteX32" fmla="*/ 698716 w 905823"/>
                  <a:gd name="connsiteY32" fmla="*/ 353144 h 1009484"/>
                  <a:gd name="connsiteX33" fmla="*/ 704307 w 905823"/>
                  <a:gd name="connsiteY33" fmla="*/ 183941 h 1009484"/>
                  <a:gd name="connsiteX34" fmla="*/ 873510 w 905823"/>
                  <a:gd name="connsiteY34" fmla="*/ 189531 h 1009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905823" h="1009484">
                    <a:moveTo>
                      <a:pt x="520250" y="22937"/>
                    </a:moveTo>
                    <a:cubicBezTo>
                      <a:pt x="525464" y="29253"/>
                      <a:pt x="529527" y="36696"/>
                      <a:pt x="532016" y="45038"/>
                    </a:cubicBezTo>
                    <a:lnTo>
                      <a:pt x="607213" y="297014"/>
                    </a:lnTo>
                    <a:lnTo>
                      <a:pt x="612927" y="301087"/>
                    </a:lnTo>
                    <a:lnTo>
                      <a:pt x="745042" y="442230"/>
                    </a:lnTo>
                    <a:cubicBezTo>
                      <a:pt x="754163" y="451974"/>
                      <a:pt x="758471" y="464493"/>
                      <a:pt x="758062" y="476855"/>
                    </a:cubicBezTo>
                    <a:lnTo>
                      <a:pt x="756584" y="480114"/>
                    </a:lnTo>
                    <a:lnTo>
                      <a:pt x="756687" y="480267"/>
                    </a:lnTo>
                    <a:cubicBezTo>
                      <a:pt x="759878" y="487811"/>
                      <a:pt x="761643" y="496105"/>
                      <a:pt x="761643" y="504811"/>
                    </a:cubicBezTo>
                    <a:lnTo>
                      <a:pt x="761643" y="808354"/>
                    </a:lnTo>
                    <a:cubicBezTo>
                      <a:pt x="761643" y="843178"/>
                      <a:pt x="733413" y="871408"/>
                      <a:pt x="698589" y="871408"/>
                    </a:cubicBezTo>
                    <a:cubicBezTo>
                      <a:pt x="663765" y="871408"/>
                      <a:pt x="635535" y="843178"/>
                      <a:pt x="635535" y="808354"/>
                    </a:cubicBezTo>
                    <a:lnTo>
                      <a:pt x="635535" y="625967"/>
                    </a:lnTo>
                    <a:lnTo>
                      <a:pt x="392922" y="933213"/>
                    </a:lnTo>
                    <a:lnTo>
                      <a:pt x="321182" y="856571"/>
                    </a:lnTo>
                    <a:lnTo>
                      <a:pt x="170943" y="997201"/>
                    </a:lnTo>
                    <a:cubicBezTo>
                      <a:pt x="152595" y="1014375"/>
                      <a:pt x="123797" y="1013424"/>
                      <a:pt x="106623" y="995076"/>
                    </a:cubicBezTo>
                    <a:cubicBezTo>
                      <a:pt x="89448" y="976727"/>
                      <a:pt x="90400" y="947930"/>
                      <a:pt x="108748" y="930756"/>
                    </a:cubicBezTo>
                    <a:lnTo>
                      <a:pt x="258987" y="790126"/>
                    </a:lnTo>
                    <a:lnTo>
                      <a:pt x="226842" y="755785"/>
                    </a:lnTo>
                    <a:lnTo>
                      <a:pt x="76603" y="896414"/>
                    </a:lnTo>
                    <a:cubicBezTo>
                      <a:pt x="58255" y="913589"/>
                      <a:pt x="29458" y="912638"/>
                      <a:pt x="12283" y="894289"/>
                    </a:cubicBezTo>
                    <a:cubicBezTo>
                      <a:pt x="-4891" y="875941"/>
                      <a:pt x="-3940" y="847144"/>
                      <a:pt x="14408" y="829969"/>
                    </a:cubicBezTo>
                    <a:lnTo>
                      <a:pt x="164647" y="689340"/>
                    </a:lnTo>
                    <a:lnTo>
                      <a:pt x="100902" y="621239"/>
                    </a:lnTo>
                    <a:lnTo>
                      <a:pt x="474879" y="364102"/>
                    </a:lnTo>
                    <a:lnTo>
                      <a:pt x="491099" y="348919"/>
                    </a:lnTo>
                    <a:lnTo>
                      <a:pt x="411175" y="81101"/>
                    </a:lnTo>
                    <a:cubicBezTo>
                      <a:pt x="401216" y="47731"/>
                      <a:pt x="420195" y="12607"/>
                      <a:pt x="453564" y="2649"/>
                    </a:cubicBezTo>
                    <a:cubicBezTo>
                      <a:pt x="478592" y="-4820"/>
                      <a:pt x="504606" y="3988"/>
                      <a:pt x="520250" y="22937"/>
                    </a:cubicBezTo>
                    <a:close/>
                    <a:moveTo>
                      <a:pt x="873510" y="189531"/>
                    </a:moveTo>
                    <a:cubicBezTo>
                      <a:pt x="918690" y="237799"/>
                      <a:pt x="916187" y="313554"/>
                      <a:pt x="867920" y="358734"/>
                    </a:cubicBezTo>
                    <a:cubicBezTo>
                      <a:pt x="819652" y="403915"/>
                      <a:pt x="743897" y="401412"/>
                      <a:pt x="698716" y="353144"/>
                    </a:cubicBezTo>
                    <a:cubicBezTo>
                      <a:pt x="653536" y="304876"/>
                      <a:pt x="656039" y="229122"/>
                      <a:pt x="704307" y="183941"/>
                    </a:cubicBezTo>
                    <a:cubicBezTo>
                      <a:pt x="752574" y="138761"/>
                      <a:pt x="828329" y="141263"/>
                      <a:pt x="873510" y="189531"/>
                    </a:cubicBezTo>
                    <a:close/>
                  </a:path>
                </a:pathLst>
              </a:custGeom>
              <a:grpFill/>
              <a:ln w="668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82" name="자유형: 도형 181">
                <a:extLst>
                  <a:ext uri="{FF2B5EF4-FFF2-40B4-BE49-F238E27FC236}">
                    <a16:creationId xmlns:a16="http://schemas.microsoft.com/office/drawing/2014/main" id="{B513095C-3AAA-461C-8CF4-192E29FC4E82}"/>
                  </a:ext>
                </a:extLst>
              </p:cNvPr>
              <p:cNvSpPr/>
              <p:nvPr/>
            </p:nvSpPr>
            <p:spPr>
              <a:xfrm>
                <a:off x="6121718" y="3442688"/>
                <a:ext cx="756138" cy="1150128"/>
              </a:xfrm>
              <a:custGeom>
                <a:avLst/>
                <a:gdLst>
                  <a:gd name="connsiteX0" fmla="*/ 703646 w 756138"/>
                  <a:gd name="connsiteY0" fmla="*/ 231767 h 1150128"/>
                  <a:gd name="connsiteX1" fmla="*/ 740100 w 756138"/>
                  <a:gd name="connsiteY1" fmla="*/ 245573 h 1150128"/>
                  <a:gd name="connsiteX2" fmla="*/ 742308 w 756138"/>
                  <a:gd name="connsiteY2" fmla="*/ 317565 h 1150128"/>
                  <a:gd name="connsiteX3" fmla="*/ 631935 w 756138"/>
                  <a:gd name="connsiteY3" fmla="*/ 434922 h 1150128"/>
                  <a:gd name="connsiteX4" fmla="*/ 596397 w 756138"/>
                  <a:gd name="connsiteY4" fmla="*/ 450936 h 1150128"/>
                  <a:gd name="connsiteX5" fmla="*/ 579375 w 756138"/>
                  <a:gd name="connsiteY5" fmla="*/ 444490 h 1150128"/>
                  <a:gd name="connsiteX6" fmla="*/ 555940 w 756138"/>
                  <a:gd name="connsiteY6" fmla="*/ 442342 h 1150128"/>
                  <a:gd name="connsiteX7" fmla="*/ 475242 w 756138"/>
                  <a:gd name="connsiteY7" fmla="*/ 399911 h 1150128"/>
                  <a:gd name="connsiteX8" fmla="*/ 475242 w 756138"/>
                  <a:gd name="connsiteY8" fmla="*/ 640649 h 1150128"/>
                  <a:gd name="connsiteX9" fmla="*/ 476465 w 756138"/>
                  <a:gd name="connsiteY9" fmla="*/ 643939 h 1150128"/>
                  <a:gd name="connsiteX10" fmla="*/ 545057 w 756138"/>
                  <a:gd name="connsiteY10" fmla="*/ 1078096 h 1150128"/>
                  <a:gd name="connsiteX11" fmla="*/ 493241 w 756138"/>
                  <a:gd name="connsiteY11" fmla="*/ 1149356 h 1150128"/>
                  <a:gd name="connsiteX12" fmla="*/ 421981 w 756138"/>
                  <a:gd name="connsiteY12" fmla="*/ 1097540 h 1150128"/>
                  <a:gd name="connsiteX13" fmla="*/ 363824 w 756138"/>
                  <a:gd name="connsiteY13" fmla="*/ 729427 h 1150128"/>
                  <a:gd name="connsiteX14" fmla="*/ 302844 w 756138"/>
                  <a:gd name="connsiteY14" fmla="*/ 729427 h 1150128"/>
                  <a:gd name="connsiteX15" fmla="*/ 244686 w 756138"/>
                  <a:gd name="connsiteY15" fmla="*/ 1097540 h 1150128"/>
                  <a:gd name="connsiteX16" fmla="*/ 173426 w 756138"/>
                  <a:gd name="connsiteY16" fmla="*/ 1149356 h 1150128"/>
                  <a:gd name="connsiteX17" fmla="*/ 121610 w 756138"/>
                  <a:gd name="connsiteY17" fmla="*/ 1078096 h 1150128"/>
                  <a:gd name="connsiteX18" fmla="*/ 182740 w 756138"/>
                  <a:gd name="connsiteY18" fmla="*/ 691167 h 1150128"/>
                  <a:gd name="connsiteX19" fmla="*/ 180549 w 756138"/>
                  <a:gd name="connsiteY19" fmla="*/ 680311 h 1150128"/>
                  <a:gd name="connsiteX20" fmla="*/ 180549 w 756138"/>
                  <a:gd name="connsiteY20" fmla="*/ 503991 h 1150128"/>
                  <a:gd name="connsiteX21" fmla="*/ 94681 w 756138"/>
                  <a:gd name="connsiteY21" fmla="*/ 648008 h 1150128"/>
                  <a:gd name="connsiteX22" fmla="*/ 24855 w 756138"/>
                  <a:gd name="connsiteY22" fmla="*/ 665671 h 1150128"/>
                  <a:gd name="connsiteX23" fmla="*/ 24856 w 756138"/>
                  <a:gd name="connsiteY23" fmla="*/ 665670 h 1150128"/>
                  <a:gd name="connsiteX24" fmla="*/ 7193 w 756138"/>
                  <a:gd name="connsiteY24" fmla="*/ 595844 h 1150128"/>
                  <a:gd name="connsiteX25" fmla="*/ 178625 w 756138"/>
                  <a:gd name="connsiteY25" fmla="*/ 308316 h 1150128"/>
                  <a:gd name="connsiteX26" fmla="*/ 183645 w 756138"/>
                  <a:gd name="connsiteY26" fmla="*/ 304575 h 1150128"/>
                  <a:gd name="connsiteX27" fmla="*/ 184409 w 756138"/>
                  <a:gd name="connsiteY27" fmla="*/ 300795 h 1150128"/>
                  <a:gd name="connsiteX28" fmla="*/ 229665 w 756138"/>
                  <a:gd name="connsiteY28" fmla="*/ 270797 h 1150128"/>
                  <a:gd name="connsiteX29" fmla="*/ 426126 w 756138"/>
                  <a:gd name="connsiteY29" fmla="*/ 270797 h 1150128"/>
                  <a:gd name="connsiteX30" fmla="*/ 436168 w 756138"/>
                  <a:gd name="connsiteY30" fmla="*/ 274957 h 1150128"/>
                  <a:gd name="connsiteX31" fmla="*/ 460750 w 756138"/>
                  <a:gd name="connsiteY31" fmla="*/ 277209 h 1150128"/>
                  <a:gd name="connsiteX32" fmla="*/ 580977 w 756138"/>
                  <a:gd name="connsiteY32" fmla="*/ 340426 h 1150128"/>
                  <a:gd name="connsiteX33" fmla="*/ 668108 w 756138"/>
                  <a:gd name="connsiteY33" fmla="*/ 247781 h 1150128"/>
                  <a:gd name="connsiteX34" fmla="*/ 703646 w 756138"/>
                  <a:gd name="connsiteY34" fmla="*/ 231767 h 1150128"/>
                  <a:gd name="connsiteX35" fmla="*/ 327862 w 756138"/>
                  <a:gd name="connsiteY35" fmla="*/ 0 h 1150128"/>
                  <a:gd name="connsiteX36" fmla="*/ 449512 w 756138"/>
                  <a:gd name="connsiteY36" fmla="*/ 121651 h 1150128"/>
                  <a:gd name="connsiteX37" fmla="*/ 327862 w 756138"/>
                  <a:gd name="connsiteY37" fmla="*/ 243302 h 1150128"/>
                  <a:gd name="connsiteX38" fmla="*/ 206212 w 756138"/>
                  <a:gd name="connsiteY38" fmla="*/ 121651 h 1150128"/>
                  <a:gd name="connsiteX39" fmla="*/ 327862 w 756138"/>
                  <a:gd name="connsiteY39" fmla="*/ 0 h 115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756138" h="1150128">
                    <a:moveTo>
                      <a:pt x="703646" y="231767"/>
                    </a:moveTo>
                    <a:cubicBezTo>
                      <a:pt x="716674" y="231367"/>
                      <a:pt x="729855" y="235938"/>
                      <a:pt x="740100" y="245573"/>
                    </a:cubicBezTo>
                    <a:cubicBezTo>
                      <a:pt x="760590" y="264843"/>
                      <a:pt x="761578" y="297075"/>
                      <a:pt x="742308" y="317565"/>
                    </a:cubicBezTo>
                    <a:cubicBezTo>
                      <a:pt x="705517" y="356684"/>
                      <a:pt x="668726" y="395802"/>
                      <a:pt x="631935" y="434922"/>
                    </a:cubicBezTo>
                    <a:cubicBezTo>
                      <a:pt x="622300" y="445167"/>
                      <a:pt x="609424" y="450537"/>
                      <a:pt x="596397" y="450936"/>
                    </a:cubicBezTo>
                    <a:lnTo>
                      <a:pt x="579375" y="444490"/>
                    </a:lnTo>
                    <a:lnTo>
                      <a:pt x="555940" y="442342"/>
                    </a:lnTo>
                    <a:lnTo>
                      <a:pt x="475242" y="399911"/>
                    </a:lnTo>
                    <a:lnTo>
                      <a:pt x="475242" y="640649"/>
                    </a:lnTo>
                    <a:lnTo>
                      <a:pt x="476465" y="643939"/>
                    </a:lnTo>
                    <a:lnTo>
                      <a:pt x="545057" y="1078096"/>
                    </a:lnTo>
                    <a:cubicBezTo>
                      <a:pt x="550426" y="1112082"/>
                      <a:pt x="527228" y="1143986"/>
                      <a:pt x="493241" y="1149356"/>
                    </a:cubicBezTo>
                    <a:cubicBezTo>
                      <a:pt x="459255" y="1154725"/>
                      <a:pt x="427351" y="1131526"/>
                      <a:pt x="421981" y="1097540"/>
                    </a:cubicBezTo>
                    <a:lnTo>
                      <a:pt x="363824" y="729427"/>
                    </a:lnTo>
                    <a:lnTo>
                      <a:pt x="302844" y="729427"/>
                    </a:lnTo>
                    <a:lnTo>
                      <a:pt x="244686" y="1097540"/>
                    </a:lnTo>
                    <a:cubicBezTo>
                      <a:pt x="239317" y="1131526"/>
                      <a:pt x="207413" y="1154725"/>
                      <a:pt x="173426" y="1149356"/>
                    </a:cubicBezTo>
                    <a:cubicBezTo>
                      <a:pt x="139439" y="1143986"/>
                      <a:pt x="116241" y="1112082"/>
                      <a:pt x="121610" y="1078096"/>
                    </a:cubicBezTo>
                    <a:lnTo>
                      <a:pt x="182740" y="691167"/>
                    </a:lnTo>
                    <a:lnTo>
                      <a:pt x="180549" y="680311"/>
                    </a:lnTo>
                    <a:lnTo>
                      <a:pt x="180549" y="503991"/>
                    </a:lnTo>
                    <a:lnTo>
                      <a:pt x="94681" y="648008"/>
                    </a:lnTo>
                    <a:cubicBezTo>
                      <a:pt x="80276" y="672167"/>
                      <a:pt x="49014" y="680075"/>
                      <a:pt x="24855" y="665671"/>
                    </a:cubicBezTo>
                    <a:lnTo>
                      <a:pt x="24856" y="665670"/>
                    </a:lnTo>
                    <a:cubicBezTo>
                      <a:pt x="696" y="651266"/>
                      <a:pt x="-7212" y="620003"/>
                      <a:pt x="7193" y="595844"/>
                    </a:cubicBezTo>
                    <a:lnTo>
                      <a:pt x="178625" y="308316"/>
                    </a:lnTo>
                    <a:lnTo>
                      <a:pt x="183645" y="304575"/>
                    </a:lnTo>
                    <a:lnTo>
                      <a:pt x="184409" y="300795"/>
                    </a:lnTo>
                    <a:cubicBezTo>
                      <a:pt x="191865" y="283167"/>
                      <a:pt x="209321" y="270797"/>
                      <a:pt x="229665" y="270797"/>
                    </a:cubicBezTo>
                    <a:lnTo>
                      <a:pt x="426126" y="270797"/>
                    </a:lnTo>
                    <a:lnTo>
                      <a:pt x="436168" y="274957"/>
                    </a:lnTo>
                    <a:lnTo>
                      <a:pt x="460750" y="277209"/>
                    </a:lnTo>
                    <a:lnTo>
                      <a:pt x="580977" y="340426"/>
                    </a:lnTo>
                    <a:lnTo>
                      <a:pt x="668108" y="247781"/>
                    </a:lnTo>
                    <a:cubicBezTo>
                      <a:pt x="677743" y="237536"/>
                      <a:pt x="690618" y="232166"/>
                      <a:pt x="703646" y="231767"/>
                    </a:cubicBezTo>
                    <a:close/>
                    <a:moveTo>
                      <a:pt x="327862" y="0"/>
                    </a:moveTo>
                    <a:cubicBezTo>
                      <a:pt x="395047" y="0"/>
                      <a:pt x="449512" y="54465"/>
                      <a:pt x="449512" y="121651"/>
                    </a:cubicBezTo>
                    <a:cubicBezTo>
                      <a:pt x="449512" y="188837"/>
                      <a:pt x="395047" y="243302"/>
                      <a:pt x="327862" y="243302"/>
                    </a:cubicBezTo>
                    <a:cubicBezTo>
                      <a:pt x="260677" y="243302"/>
                      <a:pt x="206212" y="188837"/>
                      <a:pt x="206212" y="121651"/>
                    </a:cubicBezTo>
                    <a:cubicBezTo>
                      <a:pt x="206212" y="54465"/>
                      <a:pt x="260677" y="0"/>
                      <a:pt x="327862" y="0"/>
                    </a:cubicBezTo>
                    <a:close/>
                  </a:path>
                </a:pathLst>
              </a:custGeom>
              <a:grpFill/>
              <a:ln w="668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83" name="자유형: 도형 182">
                <a:extLst>
                  <a:ext uri="{FF2B5EF4-FFF2-40B4-BE49-F238E27FC236}">
                    <a16:creationId xmlns:a16="http://schemas.microsoft.com/office/drawing/2014/main" id="{C8B80F61-8674-450A-A6BB-6B6B61A8462C}"/>
                  </a:ext>
                </a:extLst>
              </p:cNvPr>
              <p:cNvSpPr/>
              <p:nvPr/>
            </p:nvSpPr>
            <p:spPr>
              <a:xfrm rot="21207485">
                <a:off x="4267596" y="2538419"/>
                <a:ext cx="1179231" cy="2072872"/>
              </a:xfrm>
              <a:custGeom>
                <a:avLst/>
                <a:gdLst>
                  <a:gd name="connsiteX0" fmla="*/ 489510 w 1179231"/>
                  <a:gd name="connsiteY0" fmla="*/ 467977 h 2072872"/>
                  <a:gd name="connsiteX1" fmla="*/ 831997 w 1179231"/>
                  <a:gd name="connsiteY1" fmla="*/ 507252 h 2072872"/>
                  <a:gd name="connsiteX2" fmla="*/ 889667 w 1179231"/>
                  <a:gd name="connsiteY2" fmla="*/ 539274 h 2072872"/>
                  <a:gd name="connsiteX3" fmla="*/ 891784 w 1179231"/>
                  <a:gd name="connsiteY3" fmla="*/ 543351 h 2072872"/>
                  <a:gd name="connsiteX4" fmla="*/ 896055 w 1179231"/>
                  <a:gd name="connsiteY4" fmla="*/ 545994 h 2072872"/>
                  <a:gd name="connsiteX5" fmla="*/ 916077 w 1179231"/>
                  <a:gd name="connsiteY5" fmla="*/ 573881 h 2072872"/>
                  <a:gd name="connsiteX6" fmla="*/ 1171574 w 1179231"/>
                  <a:gd name="connsiteY6" fmla="*/ 1140728 h 2072872"/>
                  <a:gd name="connsiteX7" fmla="*/ 1128281 w 1179231"/>
                  <a:gd name="connsiteY7" fmla="*/ 1255072 h 2072872"/>
                  <a:gd name="connsiteX8" fmla="*/ 1128283 w 1179231"/>
                  <a:gd name="connsiteY8" fmla="*/ 1255072 h 2072872"/>
                  <a:gd name="connsiteX9" fmla="*/ 1013940 w 1179231"/>
                  <a:gd name="connsiteY9" fmla="*/ 1211780 h 2072872"/>
                  <a:gd name="connsiteX10" fmla="*/ 873648 w 1179231"/>
                  <a:gd name="connsiteY10" fmla="*/ 900528 h 2072872"/>
                  <a:gd name="connsiteX11" fmla="*/ 839326 w 1179231"/>
                  <a:gd name="connsiteY11" fmla="*/ 1199820 h 2072872"/>
                  <a:gd name="connsiteX12" fmla="*/ 839325 w 1179231"/>
                  <a:gd name="connsiteY12" fmla="*/ 1960194 h 2072872"/>
                  <a:gd name="connsiteX13" fmla="*/ 726647 w 1179231"/>
                  <a:gd name="connsiteY13" fmla="*/ 2072872 h 2072872"/>
                  <a:gd name="connsiteX14" fmla="*/ 726648 w 1179231"/>
                  <a:gd name="connsiteY14" fmla="*/ 2072871 h 2072872"/>
                  <a:gd name="connsiteX15" fmla="*/ 613970 w 1179231"/>
                  <a:gd name="connsiteY15" fmla="*/ 1960193 h 2072872"/>
                  <a:gd name="connsiteX16" fmla="*/ 613970 w 1179231"/>
                  <a:gd name="connsiteY16" fmla="*/ 1281464 h 2072872"/>
                  <a:gd name="connsiteX17" fmla="*/ 532651 w 1179231"/>
                  <a:gd name="connsiteY17" fmla="*/ 1272139 h 2072872"/>
                  <a:gd name="connsiteX18" fmla="*/ 379003 w 1179231"/>
                  <a:gd name="connsiteY18" fmla="*/ 1933246 h 2072872"/>
                  <a:gd name="connsiteX19" fmla="*/ 243743 w 1179231"/>
                  <a:gd name="connsiteY19" fmla="*/ 2017491 h 2072872"/>
                  <a:gd name="connsiteX20" fmla="*/ 243744 w 1179231"/>
                  <a:gd name="connsiteY20" fmla="*/ 2017492 h 2072872"/>
                  <a:gd name="connsiteX21" fmla="*/ 159499 w 1179231"/>
                  <a:gd name="connsiteY21" fmla="*/ 1882232 h 2072872"/>
                  <a:gd name="connsiteX22" fmla="*/ 324260 w 1179231"/>
                  <a:gd name="connsiteY22" fmla="*/ 1173301 h 2072872"/>
                  <a:gd name="connsiteX23" fmla="*/ 323244 w 1179231"/>
                  <a:gd name="connsiteY23" fmla="*/ 1161375 h 2072872"/>
                  <a:gd name="connsiteX24" fmla="*/ 359173 w 1179231"/>
                  <a:gd name="connsiteY24" fmla="*/ 848067 h 2072872"/>
                  <a:gd name="connsiteX25" fmla="*/ 155186 w 1179231"/>
                  <a:gd name="connsiteY25" fmla="*/ 1115387 h 2072872"/>
                  <a:gd name="connsiteX26" fmla="*/ 34011 w 1179231"/>
                  <a:gd name="connsiteY26" fmla="*/ 1131670 h 2072872"/>
                  <a:gd name="connsiteX27" fmla="*/ 34013 w 1179231"/>
                  <a:gd name="connsiteY27" fmla="*/ 1131670 h 2072872"/>
                  <a:gd name="connsiteX28" fmla="*/ 17729 w 1179231"/>
                  <a:gd name="connsiteY28" fmla="*/ 1010495 h 2072872"/>
                  <a:gd name="connsiteX29" fmla="*/ 391870 w 1179231"/>
                  <a:gd name="connsiteY29" fmla="*/ 520191 h 2072872"/>
                  <a:gd name="connsiteX30" fmla="*/ 412160 w 1179231"/>
                  <a:gd name="connsiteY30" fmla="*/ 502403 h 2072872"/>
                  <a:gd name="connsiteX31" fmla="*/ 426089 w 1179231"/>
                  <a:gd name="connsiteY31" fmla="*/ 486112 h 2072872"/>
                  <a:gd name="connsiteX32" fmla="*/ 489510 w 1179231"/>
                  <a:gd name="connsiteY32" fmla="*/ 467977 h 2072872"/>
                  <a:gd name="connsiteX33" fmla="*/ 720120 w 1179231"/>
                  <a:gd name="connsiteY33" fmla="*/ 1452 h 2072872"/>
                  <a:gd name="connsiteX34" fmla="*/ 913637 w 1179231"/>
                  <a:gd name="connsiteY34" fmla="*/ 245101 h 2072872"/>
                  <a:gd name="connsiteX35" fmla="*/ 669987 w 1179231"/>
                  <a:gd name="connsiteY35" fmla="*/ 438618 h 2072872"/>
                  <a:gd name="connsiteX36" fmla="*/ 476470 w 1179231"/>
                  <a:gd name="connsiteY36" fmla="*/ 194969 h 2072872"/>
                  <a:gd name="connsiteX37" fmla="*/ 720120 w 1179231"/>
                  <a:gd name="connsiteY37" fmla="*/ 1452 h 207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179231" h="2072872">
                    <a:moveTo>
                      <a:pt x="489510" y="467977"/>
                    </a:moveTo>
                    <a:lnTo>
                      <a:pt x="831997" y="507252"/>
                    </a:lnTo>
                    <a:cubicBezTo>
                      <a:pt x="855642" y="509964"/>
                      <a:pt x="875949" y="522002"/>
                      <a:pt x="889667" y="539274"/>
                    </a:cubicBezTo>
                    <a:lnTo>
                      <a:pt x="891784" y="543351"/>
                    </a:lnTo>
                    <a:lnTo>
                      <a:pt x="896055" y="545994"/>
                    </a:lnTo>
                    <a:cubicBezTo>
                      <a:pt x="904293" y="553626"/>
                      <a:pt x="911172" y="562999"/>
                      <a:pt x="916077" y="573881"/>
                    </a:cubicBezTo>
                    <a:lnTo>
                      <a:pt x="1171574" y="1140728"/>
                    </a:lnTo>
                    <a:cubicBezTo>
                      <a:pt x="1191194" y="1184258"/>
                      <a:pt x="1171811" y="1235451"/>
                      <a:pt x="1128281" y="1255072"/>
                    </a:cubicBezTo>
                    <a:lnTo>
                      <a:pt x="1128283" y="1255072"/>
                    </a:lnTo>
                    <a:cubicBezTo>
                      <a:pt x="1084753" y="1274692"/>
                      <a:pt x="1033560" y="1255310"/>
                      <a:pt x="1013940" y="1211780"/>
                    </a:cubicBezTo>
                    <a:lnTo>
                      <a:pt x="873648" y="900528"/>
                    </a:lnTo>
                    <a:lnTo>
                      <a:pt x="839326" y="1199820"/>
                    </a:lnTo>
                    <a:lnTo>
                      <a:pt x="839325" y="1960194"/>
                    </a:lnTo>
                    <a:cubicBezTo>
                      <a:pt x="839325" y="2022424"/>
                      <a:pt x="788877" y="2072872"/>
                      <a:pt x="726647" y="2072872"/>
                    </a:cubicBezTo>
                    <a:lnTo>
                      <a:pt x="726648" y="2072871"/>
                    </a:lnTo>
                    <a:cubicBezTo>
                      <a:pt x="664418" y="2072871"/>
                      <a:pt x="613970" y="2022423"/>
                      <a:pt x="613970" y="1960193"/>
                    </a:cubicBezTo>
                    <a:lnTo>
                      <a:pt x="613970" y="1281464"/>
                    </a:lnTo>
                    <a:lnTo>
                      <a:pt x="532651" y="1272139"/>
                    </a:lnTo>
                    <a:lnTo>
                      <a:pt x="379003" y="1933246"/>
                    </a:lnTo>
                    <a:cubicBezTo>
                      <a:pt x="364916" y="1993860"/>
                      <a:pt x="304357" y="2031578"/>
                      <a:pt x="243743" y="2017491"/>
                    </a:cubicBezTo>
                    <a:lnTo>
                      <a:pt x="243744" y="2017492"/>
                    </a:lnTo>
                    <a:cubicBezTo>
                      <a:pt x="183129" y="2003405"/>
                      <a:pt x="145411" y="1942846"/>
                      <a:pt x="159499" y="1882232"/>
                    </a:cubicBezTo>
                    <a:lnTo>
                      <a:pt x="324260" y="1173301"/>
                    </a:lnTo>
                    <a:lnTo>
                      <a:pt x="323244" y="1161375"/>
                    </a:lnTo>
                    <a:lnTo>
                      <a:pt x="359173" y="848067"/>
                    </a:lnTo>
                    <a:lnTo>
                      <a:pt x="155186" y="1115387"/>
                    </a:lnTo>
                    <a:cubicBezTo>
                      <a:pt x="126221" y="1153345"/>
                      <a:pt x="71969" y="1160635"/>
                      <a:pt x="34011" y="1131670"/>
                    </a:cubicBezTo>
                    <a:lnTo>
                      <a:pt x="34013" y="1131670"/>
                    </a:lnTo>
                    <a:cubicBezTo>
                      <a:pt x="-3946" y="1102705"/>
                      <a:pt x="-11236" y="1048453"/>
                      <a:pt x="17729" y="1010495"/>
                    </a:cubicBezTo>
                    <a:lnTo>
                      <a:pt x="391870" y="520191"/>
                    </a:lnTo>
                    <a:lnTo>
                      <a:pt x="412160" y="502403"/>
                    </a:lnTo>
                    <a:lnTo>
                      <a:pt x="426089" y="486112"/>
                    </a:lnTo>
                    <a:cubicBezTo>
                      <a:pt x="443361" y="472394"/>
                      <a:pt x="465866" y="465265"/>
                      <a:pt x="489510" y="467977"/>
                    </a:cubicBezTo>
                    <a:close/>
                    <a:moveTo>
                      <a:pt x="720120" y="1452"/>
                    </a:moveTo>
                    <a:cubicBezTo>
                      <a:pt x="840840" y="15295"/>
                      <a:pt x="927481" y="124382"/>
                      <a:pt x="913637" y="245101"/>
                    </a:cubicBezTo>
                    <a:cubicBezTo>
                      <a:pt x="899793" y="365821"/>
                      <a:pt x="790707" y="452462"/>
                      <a:pt x="669987" y="438618"/>
                    </a:cubicBezTo>
                    <a:cubicBezTo>
                      <a:pt x="549267" y="424775"/>
                      <a:pt x="462626" y="315688"/>
                      <a:pt x="476470" y="194969"/>
                    </a:cubicBezTo>
                    <a:cubicBezTo>
                      <a:pt x="490314" y="74249"/>
                      <a:pt x="599400" y="-12392"/>
                      <a:pt x="720120" y="1452"/>
                    </a:cubicBezTo>
                    <a:close/>
                  </a:path>
                </a:pathLst>
              </a:custGeom>
              <a:grpFill/>
              <a:ln w="6687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84" name="하트 183">
              <a:extLst>
                <a:ext uri="{FF2B5EF4-FFF2-40B4-BE49-F238E27FC236}">
                  <a16:creationId xmlns:a16="http://schemas.microsoft.com/office/drawing/2014/main" id="{AF37D598-46B0-4827-8659-AD421D51A33E}"/>
                </a:ext>
              </a:extLst>
            </p:cNvPr>
            <p:cNvSpPr/>
            <p:nvPr/>
          </p:nvSpPr>
          <p:spPr>
            <a:xfrm>
              <a:off x="8649183" y="552450"/>
              <a:ext cx="316476" cy="316476"/>
            </a:xfrm>
            <a:prstGeom prst="hear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FAC2ECA-E0BB-4E50-8007-7C4F1E469BAD}"/>
              </a:ext>
            </a:extLst>
          </p:cNvPr>
          <p:cNvGrpSpPr/>
          <p:nvPr/>
        </p:nvGrpSpPr>
        <p:grpSpPr>
          <a:xfrm>
            <a:off x="7162083" y="1410288"/>
            <a:ext cx="4098099" cy="5012869"/>
            <a:chOff x="6446339" y="1280897"/>
            <a:chExt cx="4320717" cy="528517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B2D3D11-40EF-431E-937F-9998363D7E5C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9BF6A3F-C39C-43E0-AED5-8ECB28800947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2E12C10-C4FC-476E-ABBF-663659FF99EB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C9C2F85-8AE3-469C-9D69-99FCEF8E5505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613BD5E-9B40-4ABB-926A-54D7FE2BA8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9BA886E-3068-47EB-B063-6808A3A8FFC0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A8BD158-E6FC-4FEE-B361-CD49EDAADA72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">
            <a:extLst>
              <a:ext uri="{FF2B5EF4-FFF2-40B4-BE49-F238E27FC236}">
                <a16:creationId xmlns:a16="http://schemas.microsoft.com/office/drawing/2014/main" id="{EA6AF6ED-C0FD-4D2B-894D-DC217FEAB4D3}"/>
              </a:ext>
            </a:extLst>
          </p:cNvPr>
          <p:cNvGrpSpPr/>
          <p:nvPr/>
        </p:nvGrpSpPr>
        <p:grpSpPr>
          <a:xfrm>
            <a:off x="4611888" y="1283321"/>
            <a:ext cx="1471494" cy="5242197"/>
            <a:chOff x="5318238" y="587987"/>
            <a:chExt cx="1554585" cy="5538210"/>
          </a:xfrm>
        </p:grpSpPr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AFBAEA5C-95EC-4459-BA7C-83A4D0FDC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38" y="587987"/>
              <a:ext cx="777766" cy="5538210"/>
            </a:xfrm>
            <a:custGeom>
              <a:avLst/>
              <a:gdLst/>
              <a:ahLst/>
              <a:cxnLst/>
              <a:rect l="l" t="t" r="r" b="b"/>
              <a:pathLst>
                <a:path w="777766" h="5538209">
                  <a:moveTo>
                    <a:pt x="686205" y="0"/>
                  </a:moveTo>
                  <a:lnTo>
                    <a:pt x="759076" y="6073"/>
                  </a:lnTo>
                  <a:lnTo>
                    <a:pt x="777766" y="11499"/>
                  </a:lnTo>
                  <a:lnTo>
                    <a:pt x="777766" y="2896629"/>
                  </a:lnTo>
                  <a:lnTo>
                    <a:pt x="773245" y="2896629"/>
                  </a:lnTo>
                  <a:lnTo>
                    <a:pt x="773245" y="2906750"/>
                  </a:lnTo>
                  <a:lnTo>
                    <a:pt x="710495" y="3400655"/>
                  </a:lnTo>
                  <a:lnTo>
                    <a:pt x="645721" y="3657728"/>
                  </a:lnTo>
                  <a:lnTo>
                    <a:pt x="633575" y="3767035"/>
                  </a:lnTo>
                  <a:lnTo>
                    <a:pt x="641672" y="3874317"/>
                  </a:lnTo>
                  <a:lnTo>
                    <a:pt x="651793" y="3977552"/>
                  </a:lnTo>
                  <a:lnTo>
                    <a:pt x="667987" y="4084834"/>
                  </a:lnTo>
                  <a:lnTo>
                    <a:pt x="670011" y="4194141"/>
                  </a:lnTo>
                  <a:lnTo>
                    <a:pt x="663938" y="4305472"/>
                  </a:lnTo>
                  <a:lnTo>
                    <a:pt x="651793" y="4356077"/>
                  </a:lnTo>
                  <a:lnTo>
                    <a:pt x="641672" y="4422876"/>
                  </a:lnTo>
                  <a:lnTo>
                    <a:pt x="627503" y="4499795"/>
                  </a:lnTo>
                  <a:lnTo>
                    <a:pt x="615358" y="4580763"/>
                  </a:lnTo>
                  <a:lnTo>
                    <a:pt x="607261" y="4661731"/>
                  </a:lnTo>
                  <a:lnTo>
                    <a:pt x="605237" y="4742699"/>
                  </a:lnTo>
                  <a:lnTo>
                    <a:pt x="607261" y="4817594"/>
                  </a:lnTo>
                  <a:lnTo>
                    <a:pt x="623454" y="4880345"/>
                  </a:lnTo>
                  <a:lnTo>
                    <a:pt x="686205" y="5007869"/>
                  </a:lnTo>
                  <a:lnTo>
                    <a:pt x="663938" y="5082764"/>
                  </a:lnTo>
                  <a:lnTo>
                    <a:pt x="647745" y="5173853"/>
                  </a:lnTo>
                  <a:lnTo>
                    <a:pt x="647745" y="5268991"/>
                  </a:lnTo>
                  <a:lnTo>
                    <a:pt x="655842" y="5358056"/>
                  </a:lnTo>
                  <a:lnTo>
                    <a:pt x="655842" y="5443072"/>
                  </a:lnTo>
                  <a:lnTo>
                    <a:pt x="645721" y="5519992"/>
                  </a:lnTo>
                  <a:lnTo>
                    <a:pt x="605237" y="5534161"/>
                  </a:lnTo>
                  <a:lnTo>
                    <a:pt x="556656" y="5538209"/>
                  </a:lnTo>
                  <a:lnTo>
                    <a:pt x="512123" y="5524040"/>
                  </a:lnTo>
                  <a:lnTo>
                    <a:pt x="467591" y="5501774"/>
                  </a:lnTo>
                  <a:lnTo>
                    <a:pt x="431155" y="5465338"/>
                  </a:lnTo>
                  <a:lnTo>
                    <a:pt x="408889" y="5420806"/>
                  </a:lnTo>
                  <a:lnTo>
                    <a:pt x="402816" y="5366152"/>
                  </a:lnTo>
                  <a:lnTo>
                    <a:pt x="439252" y="5295305"/>
                  </a:lnTo>
                  <a:lnTo>
                    <a:pt x="465567" y="5210289"/>
                  </a:lnTo>
                  <a:lnTo>
                    <a:pt x="475688" y="5119200"/>
                  </a:lnTo>
                  <a:lnTo>
                    <a:pt x="483784" y="5020014"/>
                  </a:lnTo>
                  <a:lnTo>
                    <a:pt x="479736" y="4916780"/>
                  </a:lnTo>
                  <a:lnTo>
                    <a:pt x="467591" y="4809498"/>
                  </a:lnTo>
                  <a:lnTo>
                    <a:pt x="449373" y="4698167"/>
                  </a:lnTo>
                  <a:lnTo>
                    <a:pt x="431155" y="4588860"/>
                  </a:lnTo>
                  <a:lnTo>
                    <a:pt x="408889" y="4485626"/>
                  </a:lnTo>
                  <a:lnTo>
                    <a:pt x="386623" y="4382392"/>
                  </a:lnTo>
                  <a:lnTo>
                    <a:pt x="364356" y="4287254"/>
                  </a:lnTo>
                  <a:lnTo>
                    <a:pt x="346139" y="4198189"/>
                  </a:lnTo>
                  <a:lnTo>
                    <a:pt x="327921" y="4117221"/>
                  </a:lnTo>
                  <a:lnTo>
                    <a:pt x="317800" y="4007915"/>
                  </a:lnTo>
                  <a:lnTo>
                    <a:pt x="323872" y="3892535"/>
                  </a:lnTo>
                  <a:lnTo>
                    <a:pt x="340066" y="3779180"/>
                  </a:lnTo>
                  <a:lnTo>
                    <a:pt x="362332" y="3667849"/>
                  </a:lnTo>
                  <a:lnTo>
                    <a:pt x="376502" y="3554494"/>
                  </a:lnTo>
                  <a:lnTo>
                    <a:pt x="384598" y="3441139"/>
                  </a:lnTo>
                  <a:lnTo>
                    <a:pt x="368405" y="3325759"/>
                  </a:lnTo>
                  <a:lnTo>
                    <a:pt x="354235" y="3252888"/>
                  </a:lnTo>
                  <a:lnTo>
                    <a:pt x="336018" y="3167872"/>
                  </a:lnTo>
                  <a:lnTo>
                    <a:pt x="313751" y="3072735"/>
                  </a:lnTo>
                  <a:lnTo>
                    <a:pt x="291485" y="2969500"/>
                  </a:lnTo>
                  <a:lnTo>
                    <a:pt x="269219" y="2862218"/>
                  </a:lnTo>
                  <a:lnTo>
                    <a:pt x="255050" y="2758984"/>
                  </a:lnTo>
                  <a:lnTo>
                    <a:pt x="246953" y="2655750"/>
                  </a:lnTo>
                  <a:lnTo>
                    <a:pt x="246953" y="2560612"/>
                  </a:lnTo>
                  <a:lnTo>
                    <a:pt x="259098" y="2475596"/>
                  </a:lnTo>
                  <a:lnTo>
                    <a:pt x="291485" y="2354144"/>
                  </a:lnTo>
                  <a:lnTo>
                    <a:pt x="336018" y="2240789"/>
                  </a:lnTo>
                  <a:lnTo>
                    <a:pt x="384598" y="2127434"/>
                  </a:lnTo>
                  <a:lnTo>
                    <a:pt x="431155" y="2020151"/>
                  </a:lnTo>
                  <a:lnTo>
                    <a:pt x="467591" y="1908820"/>
                  </a:lnTo>
                  <a:lnTo>
                    <a:pt x="479736" y="1831900"/>
                  </a:lnTo>
                  <a:lnTo>
                    <a:pt x="475688" y="1759029"/>
                  </a:lnTo>
                  <a:lnTo>
                    <a:pt x="461518" y="1684134"/>
                  </a:lnTo>
                  <a:lnTo>
                    <a:pt x="435204" y="1619360"/>
                  </a:lnTo>
                  <a:lnTo>
                    <a:pt x="408889" y="1556609"/>
                  </a:lnTo>
                  <a:lnTo>
                    <a:pt x="386623" y="1497908"/>
                  </a:lnTo>
                  <a:lnTo>
                    <a:pt x="368405" y="1439206"/>
                  </a:lnTo>
                  <a:lnTo>
                    <a:pt x="362332" y="1439206"/>
                  </a:lnTo>
                  <a:lnTo>
                    <a:pt x="344114" y="1556609"/>
                  </a:lnTo>
                  <a:lnTo>
                    <a:pt x="317800" y="1669965"/>
                  </a:lnTo>
                  <a:lnTo>
                    <a:pt x="283388" y="1777247"/>
                  </a:lnTo>
                  <a:lnTo>
                    <a:pt x="259098" y="1884530"/>
                  </a:lnTo>
                  <a:lnTo>
                    <a:pt x="246953" y="1961449"/>
                  </a:lnTo>
                  <a:lnTo>
                    <a:pt x="246953" y="2034320"/>
                  </a:lnTo>
                  <a:lnTo>
                    <a:pt x="251001" y="2107192"/>
                  </a:lnTo>
                  <a:lnTo>
                    <a:pt x="251001" y="2182087"/>
                  </a:lnTo>
                  <a:lnTo>
                    <a:pt x="240880" y="2248885"/>
                  </a:lnTo>
                  <a:lnTo>
                    <a:pt x="222662" y="2317708"/>
                  </a:lnTo>
                  <a:lnTo>
                    <a:pt x="192299" y="2390579"/>
                  </a:lnTo>
                  <a:lnTo>
                    <a:pt x="165985" y="2475596"/>
                  </a:lnTo>
                  <a:lnTo>
                    <a:pt x="143718" y="2564661"/>
                  </a:lnTo>
                  <a:lnTo>
                    <a:pt x="129549" y="2653725"/>
                  </a:lnTo>
                  <a:lnTo>
                    <a:pt x="125501" y="2748863"/>
                  </a:lnTo>
                  <a:lnTo>
                    <a:pt x="143718" y="2839952"/>
                  </a:lnTo>
                  <a:lnTo>
                    <a:pt x="218614" y="2937113"/>
                  </a:lnTo>
                  <a:lnTo>
                    <a:pt x="210517" y="2947234"/>
                  </a:lnTo>
                  <a:lnTo>
                    <a:pt x="202420" y="2955331"/>
                  </a:lnTo>
                  <a:lnTo>
                    <a:pt x="202420" y="2961404"/>
                  </a:lnTo>
                  <a:lnTo>
                    <a:pt x="202420" y="2973549"/>
                  </a:lnTo>
                  <a:lnTo>
                    <a:pt x="200396" y="2979621"/>
                  </a:lnTo>
                  <a:lnTo>
                    <a:pt x="200396" y="2995815"/>
                  </a:lnTo>
                  <a:lnTo>
                    <a:pt x="159912" y="2997839"/>
                  </a:lnTo>
                  <a:lnTo>
                    <a:pt x="125501" y="2997839"/>
                  </a:lnTo>
                  <a:lnTo>
                    <a:pt x="97162" y="2997839"/>
                  </a:lnTo>
                  <a:lnTo>
                    <a:pt x="62750" y="3001888"/>
                  </a:lnTo>
                  <a:lnTo>
                    <a:pt x="26315" y="2939137"/>
                  </a:lnTo>
                  <a:lnTo>
                    <a:pt x="8097" y="2880436"/>
                  </a:lnTo>
                  <a:lnTo>
                    <a:pt x="0" y="2817685"/>
                  </a:lnTo>
                  <a:lnTo>
                    <a:pt x="4049" y="2754935"/>
                  </a:lnTo>
                  <a:lnTo>
                    <a:pt x="16194" y="2686112"/>
                  </a:lnTo>
                  <a:lnTo>
                    <a:pt x="30363" y="2613241"/>
                  </a:lnTo>
                  <a:lnTo>
                    <a:pt x="44533" y="2532273"/>
                  </a:lnTo>
                  <a:lnTo>
                    <a:pt x="44533" y="2097071"/>
                  </a:lnTo>
                  <a:lnTo>
                    <a:pt x="125501" y="1520174"/>
                  </a:lnTo>
                  <a:lnTo>
                    <a:pt x="137646" y="1435157"/>
                  </a:lnTo>
                  <a:lnTo>
                    <a:pt x="141694" y="1346093"/>
                  </a:lnTo>
                  <a:lnTo>
                    <a:pt x="141694" y="1261076"/>
                  </a:lnTo>
                  <a:lnTo>
                    <a:pt x="143718" y="1176060"/>
                  </a:lnTo>
                  <a:lnTo>
                    <a:pt x="151815" y="1095092"/>
                  </a:lnTo>
                  <a:lnTo>
                    <a:pt x="170033" y="1026269"/>
                  </a:lnTo>
                  <a:lnTo>
                    <a:pt x="200396" y="963519"/>
                  </a:lnTo>
                  <a:lnTo>
                    <a:pt x="236832" y="927083"/>
                  </a:lnTo>
                  <a:lnTo>
                    <a:pt x="281364" y="900769"/>
                  </a:lnTo>
                  <a:lnTo>
                    <a:pt x="331969" y="882551"/>
                  </a:lnTo>
                  <a:lnTo>
                    <a:pt x="390671" y="868382"/>
                  </a:lnTo>
                  <a:lnTo>
                    <a:pt x="449373" y="852188"/>
                  </a:lnTo>
                  <a:lnTo>
                    <a:pt x="508075" y="833970"/>
                  </a:lnTo>
                  <a:lnTo>
                    <a:pt x="556656" y="815752"/>
                  </a:lnTo>
                  <a:lnTo>
                    <a:pt x="601188" y="787414"/>
                  </a:lnTo>
                  <a:lnTo>
                    <a:pt x="629527" y="750978"/>
                  </a:lnTo>
                  <a:lnTo>
                    <a:pt x="651793" y="702397"/>
                  </a:lnTo>
                  <a:lnTo>
                    <a:pt x="647745" y="657865"/>
                  </a:lnTo>
                  <a:lnTo>
                    <a:pt x="633575" y="613332"/>
                  </a:lnTo>
                  <a:lnTo>
                    <a:pt x="605237" y="568800"/>
                  </a:lnTo>
                  <a:lnTo>
                    <a:pt x="570825" y="528316"/>
                  </a:lnTo>
                  <a:lnTo>
                    <a:pt x="538438" y="487832"/>
                  </a:lnTo>
                  <a:lnTo>
                    <a:pt x="512123" y="447348"/>
                  </a:lnTo>
                  <a:lnTo>
                    <a:pt x="502002" y="410913"/>
                  </a:lnTo>
                  <a:lnTo>
                    <a:pt x="512123" y="386622"/>
                  </a:lnTo>
                  <a:lnTo>
                    <a:pt x="512123" y="352211"/>
                  </a:lnTo>
                  <a:lnTo>
                    <a:pt x="506051" y="311727"/>
                  </a:lnTo>
                  <a:lnTo>
                    <a:pt x="506051" y="275291"/>
                  </a:lnTo>
                  <a:lnTo>
                    <a:pt x="508075" y="234807"/>
                  </a:lnTo>
                  <a:lnTo>
                    <a:pt x="530341" y="168009"/>
                  </a:lnTo>
                  <a:lnTo>
                    <a:pt x="566777" y="109307"/>
                  </a:lnTo>
                  <a:lnTo>
                    <a:pt x="611309" y="54653"/>
                  </a:lnTo>
                  <a:lnTo>
                    <a:pt x="651793" y="60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01744ACF-6926-42E4-BD8D-8BC36074E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2" y="591390"/>
              <a:ext cx="776821" cy="5534807"/>
            </a:xfrm>
            <a:custGeom>
              <a:avLst/>
              <a:gdLst/>
              <a:ahLst/>
              <a:cxnLst/>
              <a:rect l="l" t="t" r="r" b="b"/>
              <a:pathLst>
                <a:path w="776821" h="5534807">
                  <a:moveTo>
                    <a:pt x="0" y="0"/>
                  </a:moveTo>
                  <a:lnTo>
                    <a:pt x="44060" y="12791"/>
                  </a:lnTo>
                  <a:lnTo>
                    <a:pt x="94665" y="43154"/>
                  </a:lnTo>
                  <a:lnTo>
                    <a:pt x="139197" y="79590"/>
                  </a:lnTo>
                  <a:lnTo>
                    <a:pt x="175633" y="128171"/>
                  </a:lnTo>
                  <a:lnTo>
                    <a:pt x="205996" y="178776"/>
                  </a:lnTo>
                  <a:lnTo>
                    <a:pt x="224214" y="237478"/>
                  </a:lnTo>
                  <a:lnTo>
                    <a:pt x="224214" y="358930"/>
                  </a:lnTo>
                  <a:lnTo>
                    <a:pt x="250528" y="393341"/>
                  </a:lnTo>
                  <a:lnTo>
                    <a:pt x="238383" y="435849"/>
                  </a:lnTo>
                  <a:lnTo>
                    <a:pt x="224214" y="474309"/>
                  </a:lnTo>
                  <a:lnTo>
                    <a:pt x="201948" y="506696"/>
                  </a:lnTo>
                  <a:lnTo>
                    <a:pt x="183730" y="537059"/>
                  </a:lnTo>
                  <a:lnTo>
                    <a:pt x="161464" y="569446"/>
                  </a:lnTo>
                  <a:lnTo>
                    <a:pt x="143246" y="601833"/>
                  </a:lnTo>
                  <a:lnTo>
                    <a:pt x="135149" y="642317"/>
                  </a:lnTo>
                  <a:lnTo>
                    <a:pt x="133125" y="694947"/>
                  </a:lnTo>
                  <a:lnTo>
                    <a:pt x="143246" y="757697"/>
                  </a:lnTo>
                  <a:lnTo>
                    <a:pt x="191827" y="775915"/>
                  </a:lnTo>
                  <a:lnTo>
                    <a:pt x="250528" y="798181"/>
                  </a:lnTo>
                  <a:lnTo>
                    <a:pt x="313279" y="816399"/>
                  </a:lnTo>
                  <a:lnTo>
                    <a:pt x="376029" y="838665"/>
                  </a:lnTo>
                  <a:lnTo>
                    <a:pt x="436755" y="860931"/>
                  </a:lnTo>
                  <a:lnTo>
                    <a:pt x="493433" y="889270"/>
                  </a:lnTo>
                  <a:lnTo>
                    <a:pt x="537965" y="919633"/>
                  </a:lnTo>
                  <a:lnTo>
                    <a:pt x="574401" y="960117"/>
                  </a:lnTo>
                  <a:lnTo>
                    <a:pt x="602740" y="1022867"/>
                  </a:lnTo>
                  <a:lnTo>
                    <a:pt x="618933" y="1091690"/>
                  </a:lnTo>
                  <a:lnTo>
                    <a:pt x="620957" y="1168609"/>
                  </a:lnTo>
                  <a:lnTo>
                    <a:pt x="625006" y="1249577"/>
                  </a:lnTo>
                  <a:lnTo>
                    <a:pt x="625006" y="1334594"/>
                  </a:lnTo>
                  <a:lnTo>
                    <a:pt x="637151" y="1419610"/>
                  </a:lnTo>
                  <a:lnTo>
                    <a:pt x="659417" y="1569401"/>
                  </a:lnTo>
                  <a:lnTo>
                    <a:pt x="677635" y="1725264"/>
                  </a:lnTo>
                  <a:lnTo>
                    <a:pt x="695853" y="1873031"/>
                  </a:lnTo>
                  <a:lnTo>
                    <a:pt x="718119" y="2012700"/>
                  </a:lnTo>
                  <a:lnTo>
                    <a:pt x="724192" y="2383129"/>
                  </a:lnTo>
                  <a:lnTo>
                    <a:pt x="724192" y="2553162"/>
                  </a:lnTo>
                  <a:lnTo>
                    <a:pt x="736337" y="2593646"/>
                  </a:lnTo>
                  <a:lnTo>
                    <a:pt x="746458" y="2642226"/>
                  </a:lnTo>
                  <a:lnTo>
                    <a:pt x="758603" y="2692831"/>
                  </a:lnTo>
                  <a:lnTo>
                    <a:pt x="764676" y="2747485"/>
                  </a:lnTo>
                  <a:lnTo>
                    <a:pt x="772773" y="2804162"/>
                  </a:lnTo>
                  <a:lnTo>
                    <a:pt x="776821" y="2854767"/>
                  </a:lnTo>
                  <a:lnTo>
                    <a:pt x="768724" y="2903348"/>
                  </a:lnTo>
                  <a:lnTo>
                    <a:pt x="754555" y="2939784"/>
                  </a:lnTo>
                  <a:lnTo>
                    <a:pt x="724192" y="2972171"/>
                  </a:lnTo>
                  <a:lnTo>
                    <a:pt x="683708" y="2990389"/>
                  </a:lnTo>
                  <a:lnTo>
                    <a:pt x="665490" y="2980268"/>
                  </a:lnTo>
                  <a:lnTo>
                    <a:pt x="637151" y="2980268"/>
                  </a:lnTo>
                  <a:lnTo>
                    <a:pt x="602740" y="2984316"/>
                  </a:lnTo>
                  <a:lnTo>
                    <a:pt x="574401" y="2984316"/>
                  </a:lnTo>
                  <a:lnTo>
                    <a:pt x="556183" y="2909421"/>
                  </a:lnTo>
                  <a:lnTo>
                    <a:pt x="592619" y="2877033"/>
                  </a:lnTo>
                  <a:lnTo>
                    <a:pt x="610836" y="2844646"/>
                  </a:lnTo>
                  <a:lnTo>
                    <a:pt x="614885" y="2810235"/>
                  </a:lnTo>
                  <a:lnTo>
                    <a:pt x="614885" y="2765702"/>
                  </a:lnTo>
                  <a:lnTo>
                    <a:pt x="614885" y="2719146"/>
                  </a:lnTo>
                  <a:lnTo>
                    <a:pt x="620957" y="2660444"/>
                  </a:lnTo>
                  <a:lnTo>
                    <a:pt x="629054" y="2630081"/>
                  </a:lnTo>
                  <a:lnTo>
                    <a:pt x="639175" y="2593646"/>
                  </a:lnTo>
                  <a:lnTo>
                    <a:pt x="637151" y="2553162"/>
                  </a:lnTo>
                  <a:lnTo>
                    <a:pt x="521772" y="2207023"/>
                  </a:lnTo>
                  <a:lnTo>
                    <a:pt x="515699" y="1879103"/>
                  </a:lnTo>
                  <a:lnTo>
                    <a:pt x="452949" y="1662514"/>
                  </a:lnTo>
                  <a:lnTo>
                    <a:pt x="444852" y="1626078"/>
                  </a:lnTo>
                  <a:lnTo>
                    <a:pt x="436755" y="1585594"/>
                  </a:lnTo>
                  <a:lnTo>
                    <a:pt x="434731" y="1541062"/>
                  </a:lnTo>
                  <a:lnTo>
                    <a:pt x="426634" y="1496529"/>
                  </a:lnTo>
                  <a:lnTo>
                    <a:pt x="412465" y="1460094"/>
                  </a:lnTo>
                  <a:lnTo>
                    <a:pt x="394247" y="1433779"/>
                  </a:lnTo>
                  <a:lnTo>
                    <a:pt x="382102" y="1488433"/>
                  </a:lnTo>
                  <a:lnTo>
                    <a:pt x="367932" y="1541062"/>
                  </a:lnTo>
                  <a:lnTo>
                    <a:pt x="345666" y="1591667"/>
                  </a:lnTo>
                  <a:lnTo>
                    <a:pt x="323400" y="1648344"/>
                  </a:lnTo>
                  <a:lnTo>
                    <a:pt x="305182" y="1707046"/>
                  </a:lnTo>
                  <a:lnTo>
                    <a:pt x="295061" y="1769796"/>
                  </a:lnTo>
                  <a:lnTo>
                    <a:pt x="295061" y="1834571"/>
                  </a:lnTo>
                  <a:lnTo>
                    <a:pt x="305182" y="1905418"/>
                  </a:lnTo>
                  <a:lnTo>
                    <a:pt x="327448" y="1978289"/>
                  </a:lnTo>
                  <a:lnTo>
                    <a:pt x="355787" y="2049136"/>
                  </a:lnTo>
                  <a:lnTo>
                    <a:pt x="390198" y="2117959"/>
                  </a:lnTo>
                  <a:lnTo>
                    <a:pt x="426634" y="2192854"/>
                  </a:lnTo>
                  <a:lnTo>
                    <a:pt x="459021" y="2265725"/>
                  </a:lnTo>
                  <a:lnTo>
                    <a:pt x="489384" y="2346693"/>
                  </a:lnTo>
                  <a:lnTo>
                    <a:pt x="511650" y="2431710"/>
                  </a:lnTo>
                  <a:lnTo>
                    <a:pt x="525820" y="2520774"/>
                  </a:lnTo>
                  <a:lnTo>
                    <a:pt x="529868" y="2619960"/>
                  </a:lnTo>
                  <a:lnTo>
                    <a:pt x="515699" y="2723194"/>
                  </a:lnTo>
                  <a:lnTo>
                    <a:pt x="400319" y="3389156"/>
                  </a:lnTo>
                  <a:lnTo>
                    <a:pt x="416513" y="3498463"/>
                  </a:lnTo>
                  <a:lnTo>
                    <a:pt x="434731" y="3615866"/>
                  </a:lnTo>
                  <a:lnTo>
                    <a:pt x="452949" y="3735294"/>
                  </a:lnTo>
                  <a:lnTo>
                    <a:pt x="471166" y="3858770"/>
                  </a:lnTo>
                  <a:lnTo>
                    <a:pt x="471166" y="3980222"/>
                  </a:lnTo>
                  <a:lnTo>
                    <a:pt x="459021" y="4105722"/>
                  </a:lnTo>
                  <a:lnTo>
                    <a:pt x="353763" y="4684643"/>
                  </a:lnTo>
                  <a:lnTo>
                    <a:pt x="337569" y="4747394"/>
                  </a:lnTo>
                  <a:lnTo>
                    <a:pt x="323400" y="4820265"/>
                  </a:lnTo>
                  <a:lnTo>
                    <a:pt x="309230" y="4897184"/>
                  </a:lnTo>
                  <a:lnTo>
                    <a:pt x="305182" y="4974104"/>
                  </a:lnTo>
                  <a:lnTo>
                    <a:pt x="313279" y="5055072"/>
                  </a:lnTo>
                  <a:lnTo>
                    <a:pt x="400319" y="5445742"/>
                  </a:lnTo>
                  <a:lnTo>
                    <a:pt x="353763" y="5476105"/>
                  </a:lnTo>
                  <a:lnTo>
                    <a:pt x="301134" y="5500396"/>
                  </a:lnTo>
                  <a:lnTo>
                    <a:pt x="242432" y="5522662"/>
                  </a:lnTo>
                  <a:lnTo>
                    <a:pt x="175633" y="5534807"/>
                  </a:lnTo>
                  <a:lnTo>
                    <a:pt x="153367" y="5482178"/>
                  </a:lnTo>
                  <a:lnTo>
                    <a:pt x="143246" y="5427525"/>
                  </a:lnTo>
                  <a:lnTo>
                    <a:pt x="139197" y="5364774"/>
                  </a:lnTo>
                  <a:lnTo>
                    <a:pt x="143246" y="5302024"/>
                  </a:lnTo>
                  <a:lnTo>
                    <a:pt x="147294" y="5233201"/>
                  </a:lnTo>
                  <a:lnTo>
                    <a:pt x="143246" y="5162354"/>
                  </a:lnTo>
                  <a:lnTo>
                    <a:pt x="135149" y="5095556"/>
                  </a:lnTo>
                  <a:lnTo>
                    <a:pt x="129076" y="5032806"/>
                  </a:lnTo>
                  <a:lnTo>
                    <a:pt x="133125" y="4970056"/>
                  </a:lnTo>
                  <a:lnTo>
                    <a:pt x="143246" y="4909330"/>
                  </a:lnTo>
                  <a:lnTo>
                    <a:pt x="153367" y="4842531"/>
                  </a:lnTo>
                  <a:lnTo>
                    <a:pt x="169560" y="4771684"/>
                  </a:lnTo>
                  <a:lnTo>
                    <a:pt x="175633" y="4698813"/>
                  </a:lnTo>
                  <a:lnTo>
                    <a:pt x="175633" y="4617845"/>
                  </a:lnTo>
                  <a:lnTo>
                    <a:pt x="169560" y="4528780"/>
                  </a:lnTo>
                  <a:lnTo>
                    <a:pt x="147294" y="4425546"/>
                  </a:lnTo>
                  <a:lnTo>
                    <a:pt x="129076" y="4312191"/>
                  </a:lnTo>
                  <a:lnTo>
                    <a:pt x="110859" y="4186690"/>
                  </a:lnTo>
                  <a:lnTo>
                    <a:pt x="106810" y="4061190"/>
                  </a:lnTo>
                  <a:lnTo>
                    <a:pt x="116931" y="3937714"/>
                  </a:lnTo>
                  <a:lnTo>
                    <a:pt x="129076" y="3885085"/>
                  </a:lnTo>
                  <a:lnTo>
                    <a:pt x="143246" y="3822334"/>
                  </a:lnTo>
                  <a:lnTo>
                    <a:pt x="147294" y="3759584"/>
                  </a:lnTo>
                  <a:lnTo>
                    <a:pt x="143246" y="3694810"/>
                  </a:lnTo>
                  <a:lnTo>
                    <a:pt x="110859" y="3538947"/>
                  </a:lnTo>
                  <a:lnTo>
                    <a:pt x="76447" y="3385107"/>
                  </a:lnTo>
                  <a:lnTo>
                    <a:pt x="44060" y="3223171"/>
                  </a:lnTo>
                  <a:lnTo>
                    <a:pt x="21794" y="3057187"/>
                  </a:lnTo>
                  <a:lnTo>
                    <a:pt x="7624" y="2885130"/>
                  </a:lnTo>
                  <a:lnTo>
                    <a:pt x="0" y="28851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1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1">
            <a:extLst>
              <a:ext uri="{FF2B5EF4-FFF2-40B4-BE49-F238E27FC236}">
                <a16:creationId xmlns:a16="http://schemas.microsoft.com/office/drawing/2014/main" id="{30A1BB15-6BC3-4440-B90B-E7D189A5633F}"/>
              </a:ext>
            </a:extLst>
          </p:cNvPr>
          <p:cNvGrpSpPr>
            <a:grpSpLocks noChangeAspect="1"/>
          </p:cNvGrpSpPr>
          <p:nvPr/>
        </p:nvGrpSpPr>
        <p:grpSpPr>
          <a:xfrm>
            <a:off x="2793510" y="1284860"/>
            <a:ext cx="1468913" cy="5240658"/>
            <a:chOff x="3303186" y="2057490"/>
            <a:chExt cx="1009050" cy="3600000"/>
          </a:xfrm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4367F267-9CDB-4D37-A244-E6544F69168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36908" y="2057490"/>
              <a:ext cx="341606" cy="360000"/>
            </a:xfrm>
            <a:custGeom>
              <a:avLst/>
              <a:gdLst/>
              <a:ahLst/>
              <a:cxnLst/>
              <a:rect l="l" t="t" r="r" b="b"/>
              <a:pathLst>
                <a:path w="341606" h="360000">
                  <a:moveTo>
                    <a:pt x="119562" y="0"/>
                  </a:moveTo>
                  <a:lnTo>
                    <a:pt x="166861" y="3942"/>
                  </a:lnTo>
                  <a:lnTo>
                    <a:pt x="207591" y="15766"/>
                  </a:lnTo>
                  <a:lnTo>
                    <a:pt x="240438" y="35475"/>
                  </a:lnTo>
                  <a:lnTo>
                    <a:pt x="269343" y="59124"/>
                  </a:lnTo>
                  <a:lnTo>
                    <a:pt x="292993" y="90657"/>
                  </a:lnTo>
                  <a:lnTo>
                    <a:pt x="312701" y="123504"/>
                  </a:lnTo>
                  <a:lnTo>
                    <a:pt x="324525" y="161606"/>
                  </a:lnTo>
                  <a:lnTo>
                    <a:pt x="324525" y="240438"/>
                  </a:lnTo>
                  <a:lnTo>
                    <a:pt x="341606" y="262774"/>
                  </a:lnTo>
                  <a:lnTo>
                    <a:pt x="333723" y="290365"/>
                  </a:lnTo>
                  <a:lnTo>
                    <a:pt x="324525" y="315329"/>
                  </a:lnTo>
                  <a:lnTo>
                    <a:pt x="310073" y="336351"/>
                  </a:lnTo>
                  <a:lnTo>
                    <a:pt x="298248" y="356059"/>
                  </a:lnTo>
                  <a:lnTo>
                    <a:pt x="295538" y="360000"/>
                  </a:lnTo>
                  <a:lnTo>
                    <a:pt x="59190" y="360000"/>
                  </a:lnTo>
                  <a:lnTo>
                    <a:pt x="44672" y="342920"/>
                  </a:lnTo>
                  <a:lnTo>
                    <a:pt x="23650" y="316642"/>
                  </a:lnTo>
                  <a:lnTo>
                    <a:pt x="6570" y="290365"/>
                  </a:lnTo>
                  <a:lnTo>
                    <a:pt x="0" y="266715"/>
                  </a:lnTo>
                  <a:lnTo>
                    <a:pt x="6570" y="250949"/>
                  </a:lnTo>
                  <a:lnTo>
                    <a:pt x="6570" y="228613"/>
                  </a:lnTo>
                  <a:lnTo>
                    <a:pt x="2628" y="202336"/>
                  </a:lnTo>
                  <a:lnTo>
                    <a:pt x="2628" y="178686"/>
                  </a:lnTo>
                  <a:lnTo>
                    <a:pt x="3942" y="152409"/>
                  </a:lnTo>
                  <a:lnTo>
                    <a:pt x="18394" y="109051"/>
                  </a:lnTo>
                  <a:lnTo>
                    <a:pt x="42044" y="70949"/>
                  </a:lnTo>
                  <a:lnTo>
                    <a:pt x="70949" y="35475"/>
                  </a:lnTo>
                  <a:lnTo>
                    <a:pt x="97226" y="394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E014913C-B9BB-4BB2-BC81-70C770D819A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03185" y="2417490"/>
              <a:ext cx="809052" cy="360000"/>
            </a:xfrm>
            <a:custGeom>
              <a:avLst/>
              <a:gdLst/>
              <a:ahLst/>
              <a:cxnLst/>
              <a:rect l="l" t="t" r="r" b="b"/>
              <a:pathLst>
                <a:path w="809052" h="360000">
                  <a:moveTo>
                    <a:pt x="287408" y="0"/>
                  </a:moveTo>
                  <a:lnTo>
                    <a:pt x="523757" y="0"/>
                  </a:lnTo>
                  <a:lnTo>
                    <a:pt x="512014" y="17080"/>
                  </a:lnTo>
                  <a:lnTo>
                    <a:pt x="500189" y="38102"/>
                  </a:lnTo>
                  <a:lnTo>
                    <a:pt x="494933" y="64380"/>
                  </a:lnTo>
                  <a:lnTo>
                    <a:pt x="493619" y="98540"/>
                  </a:lnTo>
                  <a:lnTo>
                    <a:pt x="500189" y="139270"/>
                  </a:lnTo>
                  <a:lnTo>
                    <a:pt x="531722" y="151095"/>
                  </a:lnTo>
                  <a:lnTo>
                    <a:pt x="569824" y="165548"/>
                  </a:lnTo>
                  <a:lnTo>
                    <a:pt x="610554" y="177372"/>
                  </a:lnTo>
                  <a:lnTo>
                    <a:pt x="651284" y="191825"/>
                  </a:lnTo>
                  <a:lnTo>
                    <a:pt x="690700" y="206278"/>
                  </a:lnTo>
                  <a:lnTo>
                    <a:pt x="727488" y="224672"/>
                  </a:lnTo>
                  <a:lnTo>
                    <a:pt x="756393" y="244380"/>
                  </a:lnTo>
                  <a:lnTo>
                    <a:pt x="780042" y="270657"/>
                  </a:lnTo>
                  <a:lnTo>
                    <a:pt x="798437" y="311387"/>
                  </a:lnTo>
                  <a:lnTo>
                    <a:pt x="808948" y="356059"/>
                  </a:lnTo>
                  <a:lnTo>
                    <a:pt x="809052" y="360000"/>
                  </a:lnTo>
                  <a:lnTo>
                    <a:pt x="0" y="360000"/>
                  </a:lnTo>
                  <a:lnTo>
                    <a:pt x="919" y="350803"/>
                  </a:lnTo>
                  <a:lnTo>
                    <a:pt x="12744" y="306132"/>
                  </a:lnTo>
                  <a:lnTo>
                    <a:pt x="32452" y="265402"/>
                  </a:lnTo>
                  <a:lnTo>
                    <a:pt x="56102" y="241752"/>
                  </a:lnTo>
                  <a:lnTo>
                    <a:pt x="85007" y="224672"/>
                  </a:lnTo>
                  <a:lnTo>
                    <a:pt x="117853" y="212847"/>
                  </a:lnTo>
                  <a:lnTo>
                    <a:pt x="155956" y="203650"/>
                  </a:lnTo>
                  <a:lnTo>
                    <a:pt x="194058" y="193139"/>
                  </a:lnTo>
                  <a:lnTo>
                    <a:pt x="232160" y="181314"/>
                  </a:lnTo>
                  <a:lnTo>
                    <a:pt x="263693" y="169489"/>
                  </a:lnTo>
                  <a:lnTo>
                    <a:pt x="292598" y="151095"/>
                  </a:lnTo>
                  <a:lnTo>
                    <a:pt x="310992" y="127445"/>
                  </a:lnTo>
                  <a:lnTo>
                    <a:pt x="325444" y="95913"/>
                  </a:lnTo>
                  <a:lnTo>
                    <a:pt x="322817" y="67007"/>
                  </a:lnTo>
                  <a:lnTo>
                    <a:pt x="313620" y="38102"/>
                  </a:lnTo>
                  <a:lnTo>
                    <a:pt x="295226" y="91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A97DC3A8-4166-48D8-88DF-E1408A2B253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72324" y="2777490"/>
              <a:ext cx="870775" cy="360000"/>
            </a:xfrm>
            <a:custGeom>
              <a:avLst/>
              <a:gdLst/>
              <a:ahLst/>
              <a:cxnLst/>
              <a:rect l="l" t="t" r="r" b="b"/>
              <a:pathLst>
                <a:path w="870775" h="360000">
                  <a:moveTo>
                    <a:pt x="29253" y="0"/>
                  </a:moveTo>
                  <a:lnTo>
                    <a:pt x="838304" y="0"/>
                  </a:lnTo>
                  <a:lnTo>
                    <a:pt x="839514" y="45986"/>
                  </a:lnTo>
                  <a:lnTo>
                    <a:pt x="842142" y="98540"/>
                  </a:lnTo>
                  <a:lnTo>
                    <a:pt x="842142" y="153723"/>
                  </a:lnTo>
                  <a:lnTo>
                    <a:pt x="850025" y="208905"/>
                  </a:lnTo>
                  <a:lnTo>
                    <a:pt x="864478" y="306132"/>
                  </a:lnTo>
                  <a:lnTo>
                    <a:pt x="870775" y="360000"/>
                  </a:lnTo>
                  <a:lnTo>
                    <a:pt x="729003" y="360000"/>
                  </a:lnTo>
                  <a:lnTo>
                    <a:pt x="725208" y="342920"/>
                  </a:lnTo>
                  <a:lnTo>
                    <a:pt x="719953" y="316643"/>
                  </a:lnTo>
                  <a:lnTo>
                    <a:pt x="718639" y="287737"/>
                  </a:lnTo>
                  <a:lnTo>
                    <a:pt x="713383" y="258832"/>
                  </a:lnTo>
                  <a:lnTo>
                    <a:pt x="704186" y="235183"/>
                  </a:lnTo>
                  <a:lnTo>
                    <a:pt x="692361" y="218102"/>
                  </a:lnTo>
                  <a:lnTo>
                    <a:pt x="684478" y="253577"/>
                  </a:lnTo>
                  <a:lnTo>
                    <a:pt x="675281" y="287737"/>
                  </a:lnTo>
                  <a:lnTo>
                    <a:pt x="660829" y="320584"/>
                  </a:lnTo>
                  <a:lnTo>
                    <a:pt x="646376" y="357372"/>
                  </a:lnTo>
                  <a:lnTo>
                    <a:pt x="645561" y="360000"/>
                  </a:lnTo>
                  <a:lnTo>
                    <a:pt x="225857" y="360000"/>
                  </a:lnTo>
                  <a:lnTo>
                    <a:pt x="214114" y="331095"/>
                  </a:lnTo>
                  <a:lnTo>
                    <a:pt x="197033" y="290365"/>
                  </a:lnTo>
                  <a:lnTo>
                    <a:pt x="182581" y="252263"/>
                  </a:lnTo>
                  <a:lnTo>
                    <a:pt x="170756" y="214161"/>
                  </a:lnTo>
                  <a:lnTo>
                    <a:pt x="166814" y="214161"/>
                  </a:lnTo>
                  <a:lnTo>
                    <a:pt x="154990" y="290365"/>
                  </a:lnTo>
                  <a:lnTo>
                    <a:pt x="138824" y="360000"/>
                  </a:lnTo>
                  <a:lnTo>
                    <a:pt x="0" y="360000"/>
                  </a:lnTo>
                  <a:lnTo>
                    <a:pt x="13092" y="266716"/>
                  </a:lnTo>
                  <a:lnTo>
                    <a:pt x="20975" y="211533"/>
                  </a:lnTo>
                  <a:lnTo>
                    <a:pt x="23603" y="153723"/>
                  </a:lnTo>
                  <a:lnTo>
                    <a:pt x="23603" y="98540"/>
                  </a:lnTo>
                  <a:lnTo>
                    <a:pt x="24917" y="433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CEB52F17-CD88-4FE7-8D14-18F2D9FD7E6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35656" y="3137490"/>
              <a:ext cx="944111" cy="360000"/>
            </a:xfrm>
            <a:custGeom>
              <a:avLst/>
              <a:gdLst/>
              <a:ahLst/>
              <a:cxnLst/>
              <a:rect l="l" t="t" r="r" b="b"/>
              <a:pathLst>
                <a:path w="944111" h="360000">
                  <a:moveTo>
                    <a:pt x="768466" y="0"/>
                  </a:moveTo>
                  <a:lnTo>
                    <a:pt x="910237" y="0"/>
                  </a:lnTo>
                  <a:lnTo>
                    <a:pt x="915766" y="47299"/>
                  </a:lnTo>
                  <a:lnTo>
                    <a:pt x="927591" y="143212"/>
                  </a:lnTo>
                  <a:lnTo>
                    <a:pt x="942043" y="233869"/>
                  </a:lnTo>
                  <a:lnTo>
                    <a:pt x="944111" y="360000"/>
                  </a:lnTo>
                  <a:lnTo>
                    <a:pt x="814598" y="360000"/>
                  </a:lnTo>
                  <a:lnTo>
                    <a:pt x="810656" y="147154"/>
                  </a:lnTo>
                  <a:lnTo>
                    <a:pt x="769926" y="6570"/>
                  </a:lnTo>
                  <a:close/>
                  <a:moveTo>
                    <a:pt x="265319" y="0"/>
                  </a:moveTo>
                  <a:lnTo>
                    <a:pt x="685024" y="0"/>
                  </a:lnTo>
                  <a:lnTo>
                    <a:pt x="674014" y="35475"/>
                  </a:lnTo>
                  <a:lnTo>
                    <a:pt x="667445" y="76205"/>
                  </a:lnTo>
                  <a:lnTo>
                    <a:pt x="667445" y="118248"/>
                  </a:lnTo>
                  <a:lnTo>
                    <a:pt x="674014" y="164234"/>
                  </a:lnTo>
                  <a:lnTo>
                    <a:pt x="688467" y="211533"/>
                  </a:lnTo>
                  <a:lnTo>
                    <a:pt x="706861" y="257518"/>
                  </a:lnTo>
                  <a:lnTo>
                    <a:pt x="729197" y="302190"/>
                  </a:lnTo>
                  <a:lnTo>
                    <a:pt x="752846" y="350803"/>
                  </a:lnTo>
                  <a:lnTo>
                    <a:pt x="756934" y="360000"/>
                  </a:lnTo>
                  <a:lnTo>
                    <a:pt x="195391" y="360000"/>
                  </a:lnTo>
                  <a:lnTo>
                    <a:pt x="220730" y="300876"/>
                  </a:lnTo>
                  <a:lnTo>
                    <a:pt x="250949" y="231241"/>
                  </a:lnTo>
                  <a:lnTo>
                    <a:pt x="274599" y="158978"/>
                  </a:lnTo>
                  <a:lnTo>
                    <a:pt x="282482" y="109051"/>
                  </a:lnTo>
                  <a:lnTo>
                    <a:pt x="279854" y="61752"/>
                  </a:lnTo>
                  <a:lnTo>
                    <a:pt x="270657" y="13139"/>
                  </a:lnTo>
                  <a:close/>
                  <a:moveTo>
                    <a:pt x="39463" y="0"/>
                  </a:moveTo>
                  <a:lnTo>
                    <a:pt x="178287" y="0"/>
                  </a:lnTo>
                  <a:lnTo>
                    <a:pt x="177372" y="3942"/>
                  </a:lnTo>
                  <a:lnTo>
                    <a:pt x="155037" y="73577"/>
                  </a:lnTo>
                  <a:lnTo>
                    <a:pt x="139270" y="143212"/>
                  </a:lnTo>
                  <a:lnTo>
                    <a:pt x="131387" y="193139"/>
                  </a:lnTo>
                  <a:lnTo>
                    <a:pt x="131387" y="240438"/>
                  </a:lnTo>
                  <a:lnTo>
                    <a:pt x="134015" y="287737"/>
                  </a:lnTo>
                  <a:lnTo>
                    <a:pt x="134015" y="336351"/>
                  </a:lnTo>
                  <a:lnTo>
                    <a:pt x="130432" y="360000"/>
                  </a:lnTo>
                  <a:lnTo>
                    <a:pt x="0" y="360000"/>
                  </a:lnTo>
                  <a:lnTo>
                    <a:pt x="0" y="2811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8E495197-BCCC-45FE-BD89-E7CC7B85734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07403" y="3497490"/>
              <a:ext cx="1000616" cy="360000"/>
            </a:xfrm>
            <a:custGeom>
              <a:avLst/>
              <a:gdLst/>
              <a:ahLst/>
              <a:cxnLst/>
              <a:rect l="l" t="t" r="r" b="b"/>
              <a:pathLst>
                <a:path w="1000616" h="360000">
                  <a:moveTo>
                    <a:pt x="841638" y="0"/>
                  </a:moveTo>
                  <a:lnTo>
                    <a:pt x="971151" y="0"/>
                  </a:lnTo>
                  <a:lnTo>
                    <a:pt x="973025" y="114307"/>
                  </a:lnTo>
                  <a:lnTo>
                    <a:pt x="973025" y="224672"/>
                  </a:lnTo>
                  <a:lnTo>
                    <a:pt x="980908" y="250949"/>
                  </a:lnTo>
                  <a:lnTo>
                    <a:pt x="987477" y="282482"/>
                  </a:lnTo>
                  <a:lnTo>
                    <a:pt x="995360" y="315329"/>
                  </a:lnTo>
                  <a:lnTo>
                    <a:pt x="999302" y="350803"/>
                  </a:lnTo>
                  <a:lnTo>
                    <a:pt x="1000616" y="360000"/>
                  </a:lnTo>
                  <a:lnTo>
                    <a:pt x="902076" y="360000"/>
                  </a:lnTo>
                  <a:lnTo>
                    <a:pt x="902076" y="332409"/>
                  </a:lnTo>
                  <a:lnTo>
                    <a:pt x="906017" y="294307"/>
                  </a:lnTo>
                  <a:lnTo>
                    <a:pt x="911273" y="274599"/>
                  </a:lnTo>
                  <a:lnTo>
                    <a:pt x="917842" y="250949"/>
                  </a:lnTo>
                  <a:lnTo>
                    <a:pt x="916528" y="224672"/>
                  </a:lnTo>
                  <a:close/>
                  <a:moveTo>
                    <a:pt x="222431" y="0"/>
                  </a:moveTo>
                  <a:lnTo>
                    <a:pt x="783974" y="0"/>
                  </a:lnTo>
                  <a:lnTo>
                    <a:pt x="800908" y="38102"/>
                  </a:lnTo>
                  <a:lnTo>
                    <a:pt x="820616" y="90657"/>
                  </a:lnTo>
                  <a:lnTo>
                    <a:pt x="835069" y="145840"/>
                  </a:lnTo>
                  <a:lnTo>
                    <a:pt x="844266" y="203650"/>
                  </a:lnTo>
                  <a:lnTo>
                    <a:pt x="846893" y="268029"/>
                  </a:lnTo>
                  <a:lnTo>
                    <a:pt x="837696" y="335037"/>
                  </a:lnTo>
                  <a:lnTo>
                    <a:pt x="833371" y="360000"/>
                  </a:lnTo>
                  <a:lnTo>
                    <a:pt x="164946" y="360000"/>
                  </a:lnTo>
                  <a:lnTo>
                    <a:pt x="163683" y="350803"/>
                  </a:lnTo>
                  <a:lnTo>
                    <a:pt x="158427" y="283796"/>
                  </a:lnTo>
                  <a:lnTo>
                    <a:pt x="158427" y="222044"/>
                  </a:lnTo>
                  <a:lnTo>
                    <a:pt x="166310" y="166862"/>
                  </a:lnTo>
                  <a:lnTo>
                    <a:pt x="187332" y="88029"/>
                  </a:lnTo>
                  <a:lnTo>
                    <a:pt x="216237" y="14453"/>
                  </a:lnTo>
                  <a:close/>
                  <a:moveTo>
                    <a:pt x="27040" y="0"/>
                  </a:moveTo>
                  <a:lnTo>
                    <a:pt x="157471" y="0"/>
                  </a:lnTo>
                  <a:lnTo>
                    <a:pt x="154485" y="19708"/>
                  </a:lnTo>
                  <a:lnTo>
                    <a:pt x="142661" y="64380"/>
                  </a:lnTo>
                  <a:lnTo>
                    <a:pt x="122953" y="111679"/>
                  </a:lnTo>
                  <a:lnTo>
                    <a:pt x="105872" y="166862"/>
                  </a:lnTo>
                  <a:lnTo>
                    <a:pt x="91420" y="224672"/>
                  </a:lnTo>
                  <a:lnTo>
                    <a:pt x="82223" y="282482"/>
                  </a:lnTo>
                  <a:lnTo>
                    <a:pt x="79595" y="344234"/>
                  </a:lnTo>
                  <a:lnTo>
                    <a:pt x="82749" y="360000"/>
                  </a:lnTo>
                  <a:lnTo>
                    <a:pt x="0" y="360000"/>
                  </a:lnTo>
                  <a:lnTo>
                    <a:pt x="763" y="348175"/>
                  </a:lnTo>
                  <a:lnTo>
                    <a:pt x="8646" y="303504"/>
                  </a:lnTo>
                  <a:lnTo>
                    <a:pt x="17843" y="256205"/>
                  </a:lnTo>
                  <a:lnTo>
                    <a:pt x="27040" y="2036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AA410EF6-FFB7-4F9D-9ACC-5125EFD0DBD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03186" y="3857490"/>
              <a:ext cx="1009050" cy="360000"/>
            </a:xfrm>
            <a:custGeom>
              <a:avLst/>
              <a:gdLst/>
              <a:ahLst/>
              <a:cxnLst/>
              <a:rect l="l" t="t" r="r" b="b"/>
              <a:pathLst>
                <a:path w="1009050" h="360000">
                  <a:moveTo>
                    <a:pt x="903941" y="0"/>
                  </a:moveTo>
                  <a:lnTo>
                    <a:pt x="1002481" y="0"/>
                  </a:lnTo>
                  <a:lnTo>
                    <a:pt x="1006422" y="27591"/>
                  </a:lnTo>
                  <a:lnTo>
                    <a:pt x="1009050" y="60438"/>
                  </a:lnTo>
                  <a:lnTo>
                    <a:pt x="1003795" y="91971"/>
                  </a:lnTo>
                  <a:lnTo>
                    <a:pt x="994598" y="115621"/>
                  </a:lnTo>
                  <a:lnTo>
                    <a:pt x="974890" y="136643"/>
                  </a:lnTo>
                  <a:lnTo>
                    <a:pt x="948612" y="148467"/>
                  </a:lnTo>
                  <a:lnTo>
                    <a:pt x="936788" y="141898"/>
                  </a:lnTo>
                  <a:lnTo>
                    <a:pt x="918393" y="141898"/>
                  </a:lnTo>
                  <a:lnTo>
                    <a:pt x="896058" y="144526"/>
                  </a:lnTo>
                  <a:lnTo>
                    <a:pt x="877663" y="144526"/>
                  </a:lnTo>
                  <a:lnTo>
                    <a:pt x="865839" y="95913"/>
                  </a:lnTo>
                  <a:lnTo>
                    <a:pt x="889488" y="74891"/>
                  </a:lnTo>
                  <a:lnTo>
                    <a:pt x="901313" y="53869"/>
                  </a:lnTo>
                  <a:lnTo>
                    <a:pt x="903941" y="31533"/>
                  </a:lnTo>
                  <a:lnTo>
                    <a:pt x="903941" y="2628"/>
                  </a:lnTo>
                  <a:close/>
                  <a:moveTo>
                    <a:pt x="166810" y="0"/>
                  </a:moveTo>
                  <a:lnTo>
                    <a:pt x="835236" y="0"/>
                  </a:lnTo>
                  <a:lnTo>
                    <a:pt x="772866" y="360000"/>
                  </a:lnTo>
                  <a:lnTo>
                    <a:pt x="545518" y="360000"/>
                  </a:lnTo>
                  <a:lnTo>
                    <a:pt x="533430" y="299562"/>
                  </a:lnTo>
                  <a:lnTo>
                    <a:pt x="518978" y="191825"/>
                  </a:lnTo>
                  <a:lnTo>
                    <a:pt x="509781" y="80146"/>
                  </a:lnTo>
                  <a:lnTo>
                    <a:pt x="501897" y="80146"/>
                  </a:lnTo>
                  <a:lnTo>
                    <a:pt x="501897" y="86716"/>
                  </a:lnTo>
                  <a:lnTo>
                    <a:pt x="467177" y="360000"/>
                  </a:lnTo>
                  <a:lnTo>
                    <a:pt x="239309" y="360000"/>
                  </a:lnTo>
                  <a:lnTo>
                    <a:pt x="239124" y="358686"/>
                  </a:lnTo>
                  <a:lnTo>
                    <a:pt x="229927" y="311387"/>
                  </a:lnTo>
                  <a:lnTo>
                    <a:pt x="218102" y="256205"/>
                  </a:lnTo>
                  <a:lnTo>
                    <a:pt x="203650" y="194453"/>
                  </a:lnTo>
                  <a:lnTo>
                    <a:pt x="189197" y="127446"/>
                  </a:lnTo>
                  <a:lnTo>
                    <a:pt x="174745" y="57810"/>
                  </a:lnTo>
                  <a:close/>
                  <a:moveTo>
                    <a:pt x="1865" y="0"/>
                  </a:moveTo>
                  <a:lnTo>
                    <a:pt x="84613" y="0"/>
                  </a:lnTo>
                  <a:lnTo>
                    <a:pt x="93285" y="43358"/>
                  </a:lnTo>
                  <a:lnTo>
                    <a:pt x="141898" y="106424"/>
                  </a:lnTo>
                  <a:lnTo>
                    <a:pt x="136642" y="112993"/>
                  </a:lnTo>
                  <a:lnTo>
                    <a:pt x="131387" y="118248"/>
                  </a:lnTo>
                  <a:lnTo>
                    <a:pt x="131387" y="122190"/>
                  </a:lnTo>
                  <a:lnTo>
                    <a:pt x="131387" y="130073"/>
                  </a:lnTo>
                  <a:lnTo>
                    <a:pt x="130073" y="134015"/>
                  </a:lnTo>
                  <a:lnTo>
                    <a:pt x="130073" y="144526"/>
                  </a:lnTo>
                  <a:lnTo>
                    <a:pt x="103796" y="145840"/>
                  </a:lnTo>
                  <a:lnTo>
                    <a:pt x="81460" y="145840"/>
                  </a:lnTo>
                  <a:lnTo>
                    <a:pt x="63066" y="145840"/>
                  </a:lnTo>
                  <a:lnTo>
                    <a:pt x="40730" y="148467"/>
                  </a:lnTo>
                  <a:lnTo>
                    <a:pt x="17081" y="107737"/>
                  </a:lnTo>
                  <a:lnTo>
                    <a:pt x="5256" y="69635"/>
                  </a:lnTo>
                  <a:lnTo>
                    <a:pt x="0" y="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ACB6A7F-49AE-4B09-B2F5-A0C7B97B7A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07962" y="4217490"/>
              <a:ext cx="599498" cy="360000"/>
            </a:xfrm>
            <a:custGeom>
              <a:avLst/>
              <a:gdLst/>
              <a:ahLst/>
              <a:cxnLst/>
              <a:rect l="l" t="t" r="r" b="b"/>
              <a:pathLst>
                <a:path w="599498" h="360000">
                  <a:moveTo>
                    <a:pt x="334360" y="0"/>
                  </a:moveTo>
                  <a:lnTo>
                    <a:pt x="561707" y="0"/>
                  </a:lnTo>
                  <a:lnTo>
                    <a:pt x="553513" y="47299"/>
                  </a:lnTo>
                  <a:lnTo>
                    <a:pt x="564024" y="118248"/>
                  </a:lnTo>
                  <a:lnTo>
                    <a:pt x="575849" y="194453"/>
                  </a:lnTo>
                  <a:lnTo>
                    <a:pt x="587673" y="271971"/>
                  </a:lnTo>
                  <a:lnTo>
                    <a:pt x="599498" y="352117"/>
                  </a:lnTo>
                  <a:lnTo>
                    <a:pt x="599498" y="360000"/>
                  </a:lnTo>
                  <a:lnTo>
                    <a:pt x="379532" y="360000"/>
                  </a:lnTo>
                  <a:lnTo>
                    <a:pt x="386652" y="328467"/>
                  </a:lnTo>
                  <a:lnTo>
                    <a:pt x="389280" y="287737"/>
                  </a:lnTo>
                  <a:lnTo>
                    <a:pt x="386652" y="245694"/>
                  </a:lnTo>
                  <a:lnTo>
                    <a:pt x="365630" y="144526"/>
                  </a:lnTo>
                  <a:lnTo>
                    <a:pt x="343294" y="44672"/>
                  </a:lnTo>
                  <a:close/>
                  <a:moveTo>
                    <a:pt x="28151" y="0"/>
                  </a:moveTo>
                  <a:lnTo>
                    <a:pt x="256019" y="0"/>
                  </a:lnTo>
                  <a:lnTo>
                    <a:pt x="250010" y="47299"/>
                  </a:lnTo>
                  <a:lnTo>
                    <a:pt x="207966" y="214161"/>
                  </a:lnTo>
                  <a:lnTo>
                    <a:pt x="200083" y="285110"/>
                  </a:lnTo>
                  <a:lnTo>
                    <a:pt x="205338" y="354745"/>
                  </a:lnTo>
                  <a:lnTo>
                    <a:pt x="205853" y="360000"/>
                  </a:lnTo>
                  <a:lnTo>
                    <a:pt x="0" y="360000"/>
                  </a:lnTo>
                  <a:lnTo>
                    <a:pt x="9572" y="292993"/>
                  </a:lnTo>
                  <a:lnTo>
                    <a:pt x="24024" y="220730"/>
                  </a:lnTo>
                  <a:lnTo>
                    <a:pt x="33222" y="147153"/>
                  </a:lnTo>
                  <a:lnTo>
                    <a:pt x="38477" y="735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3F73A5AB-AA6B-4F3A-AF95-2491EE0C777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05522" y="4577490"/>
              <a:ext cx="604379" cy="360000"/>
            </a:xfrm>
            <a:custGeom>
              <a:avLst/>
              <a:gdLst/>
              <a:ahLst/>
              <a:cxnLst/>
              <a:rect l="l" t="t" r="r" b="b"/>
              <a:pathLst>
                <a:path w="604379" h="360000">
                  <a:moveTo>
                    <a:pt x="384412" y="0"/>
                  </a:moveTo>
                  <a:lnTo>
                    <a:pt x="604379" y="0"/>
                  </a:lnTo>
                  <a:lnTo>
                    <a:pt x="604379" y="70949"/>
                  </a:lnTo>
                  <a:lnTo>
                    <a:pt x="596496" y="152409"/>
                  </a:lnTo>
                  <a:lnTo>
                    <a:pt x="558752" y="360000"/>
                  </a:lnTo>
                  <a:lnTo>
                    <a:pt x="394161" y="360000"/>
                  </a:lnTo>
                  <a:lnTo>
                    <a:pt x="382336" y="286424"/>
                  </a:lnTo>
                  <a:lnTo>
                    <a:pt x="370511" y="204964"/>
                  </a:lnTo>
                  <a:lnTo>
                    <a:pt x="367883" y="123504"/>
                  </a:lnTo>
                  <a:lnTo>
                    <a:pt x="374453" y="43358"/>
                  </a:lnTo>
                  <a:lnTo>
                    <a:pt x="382336" y="9197"/>
                  </a:lnTo>
                  <a:close/>
                  <a:moveTo>
                    <a:pt x="4881" y="0"/>
                  </a:moveTo>
                  <a:lnTo>
                    <a:pt x="210734" y="0"/>
                  </a:lnTo>
                  <a:lnTo>
                    <a:pt x="216788" y="61752"/>
                  </a:lnTo>
                  <a:lnTo>
                    <a:pt x="227299" y="131387"/>
                  </a:lnTo>
                  <a:lnTo>
                    <a:pt x="228613" y="202336"/>
                  </a:lnTo>
                  <a:lnTo>
                    <a:pt x="224672" y="274599"/>
                  </a:lnTo>
                  <a:lnTo>
                    <a:pt x="216788" y="307445"/>
                  </a:lnTo>
                  <a:lnTo>
                    <a:pt x="210219" y="350803"/>
                  </a:lnTo>
                  <a:lnTo>
                    <a:pt x="208525" y="360000"/>
                  </a:lnTo>
                  <a:lnTo>
                    <a:pt x="52323" y="360000"/>
                  </a:lnTo>
                  <a:lnTo>
                    <a:pt x="44672" y="324526"/>
                  </a:lnTo>
                  <a:lnTo>
                    <a:pt x="30219" y="262774"/>
                  </a:lnTo>
                  <a:lnTo>
                    <a:pt x="18395" y="204964"/>
                  </a:lnTo>
                  <a:lnTo>
                    <a:pt x="6570" y="152409"/>
                  </a:lnTo>
                  <a:lnTo>
                    <a:pt x="0" y="81460"/>
                  </a:lnTo>
                  <a:lnTo>
                    <a:pt x="3942" y="65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629741E4-FF68-4EEC-B67B-E0F2395FD5C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4497" y="4937490"/>
              <a:ext cx="506429" cy="360000"/>
            </a:xfrm>
            <a:custGeom>
              <a:avLst/>
              <a:gdLst/>
              <a:ahLst/>
              <a:cxnLst/>
              <a:rect l="l" t="t" r="r" b="b"/>
              <a:pathLst>
                <a:path w="506429" h="360000">
                  <a:moveTo>
                    <a:pt x="341838" y="0"/>
                  </a:moveTo>
                  <a:lnTo>
                    <a:pt x="506429" y="0"/>
                  </a:lnTo>
                  <a:lnTo>
                    <a:pt x="475852" y="168175"/>
                  </a:lnTo>
                  <a:lnTo>
                    <a:pt x="465341" y="208905"/>
                  </a:lnTo>
                  <a:lnTo>
                    <a:pt x="456144" y="256205"/>
                  </a:lnTo>
                  <a:lnTo>
                    <a:pt x="446947" y="306132"/>
                  </a:lnTo>
                  <a:lnTo>
                    <a:pt x="444319" y="356059"/>
                  </a:lnTo>
                  <a:lnTo>
                    <a:pt x="444713" y="360000"/>
                  </a:lnTo>
                  <a:lnTo>
                    <a:pt x="332217" y="360000"/>
                  </a:lnTo>
                  <a:lnTo>
                    <a:pt x="332640" y="353431"/>
                  </a:lnTo>
                  <a:lnTo>
                    <a:pt x="339210" y="314015"/>
                  </a:lnTo>
                  <a:lnTo>
                    <a:pt x="345779" y="270657"/>
                  </a:lnTo>
                  <a:lnTo>
                    <a:pt x="356290" y="224672"/>
                  </a:lnTo>
                  <a:lnTo>
                    <a:pt x="360232" y="177372"/>
                  </a:lnTo>
                  <a:lnTo>
                    <a:pt x="360232" y="124818"/>
                  </a:lnTo>
                  <a:lnTo>
                    <a:pt x="356290" y="67008"/>
                  </a:lnTo>
                  <a:close/>
                  <a:moveTo>
                    <a:pt x="0" y="0"/>
                  </a:moveTo>
                  <a:lnTo>
                    <a:pt x="156202" y="0"/>
                  </a:lnTo>
                  <a:lnTo>
                    <a:pt x="148699" y="40730"/>
                  </a:lnTo>
                  <a:lnTo>
                    <a:pt x="140816" y="93285"/>
                  </a:lnTo>
                  <a:lnTo>
                    <a:pt x="135560" y="145840"/>
                  </a:lnTo>
                  <a:lnTo>
                    <a:pt x="134247" y="198394"/>
                  </a:lnTo>
                  <a:lnTo>
                    <a:pt x="135560" y="247008"/>
                  </a:lnTo>
                  <a:lnTo>
                    <a:pt x="146071" y="287737"/>
                  </a:lnTo>
                  <a:lnTo>
                    <a:pt x="181629" y="360000"/>
                  </a:lnTo>
                  <a:lnTo>
                    <a:pt x="54693" y="360000"/>
                  </a:lnTo>
                  <a:lnTo>
                    <a:pt x="52787" y="311387"/>
                  </a:lnTo>
                  <a:lnTo>
                    <a:pt x="44904" y="241752"/>
                  </a:lnTo>
                  <a:lnTo>
                    <a:pt x="33079" y="169489"/>
                  </a:lnTo>
                  <a:lnTo>
                    <a:pt x="21254" y="98540"/>
                  </a:lnTo>
                  <a:lnTo>
                    <a:pt x="6801" y="315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BB8B00CC-A5AD-4B62-A34B-BF0D07F215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6106" y="5297490"/>
              <a:ext cx="503211" cy="360000"/>
            </a:xfrm>
            <a:custGeom>
              <a:avLst/>
              <a:gdLst/>
              <a:ahLst/>
              <a:cxnLst/>
              <a:rect l="l" t="t" r="r" b="b"/>
              <a:pathLst>
                <a:path w="503211" h="360000">
                  <a:moveTo>
                    <a:pt x="329356" y="0"/>
                  </a:moveTo>
                  <a:lnTo>
                    <a:pt x="441853" y="0"/>
                  </a:lnTo>
                  <a:lnTo>
                    <a:pt x="446715" y="48613"/>
                  </a:lnTo>
                  <a:lnTo>
                    <a:pt x="503211" y="302190"/>
                  </a:lnTo>
                  <a:lnTo>
                    <a:pt x="472992" y="321898"/>
                  </a:lnTo>
                  <a:lnTo>
                    <a:pt x="438831" y="337664"/>
                  </a:lnTo>
                  <a:lnTo>
                    <a:pt x="400729" y="352117"/>
                  </a:lnTo>
                  <a:lnTo>
                    <a:pt x="357372" y="360000"/>
                  </a:lnTo>
                  <a:lnTo>
                    <a:pt x="342919" y="325840"/>
                  </a:lnTo>
                  <a:lnTo>
                    <a:pt x="336350" y="290365"/>
                  </a:lnTo>
                  <a:lnTo>
                    <a:pt x="333722" y="249635"/>
                  </a:lnTo>
                  <a:lnTo>
                    <a:pt x="336350" y="208905"/>
                  </a:lnTo>
                  <a:lnTo>
                    <a:pt x="338978" y="164234"/>
                  </a:lnTo>
                  <a:lnTo>
                    <a:pt x="336350" y="118248"/>
                  </a:lnTo>
                  <a:lnTo>
                    <a:pt x="331094" y="74891"/>
                  </a:lnTo>
                  <a:lnTo>
                    <a:pt x="327153" y="34161"/>
                  </a:lnTo>
                  <a:close/>
                  <a:moveTo>
                    <a:pt x="51833" y="0"/>
                  </a:moveTo>
                  <a:lnTo>
                    <a:pt x="178769" y="0"/>
                  </a:lnTo>
                  <a:lnTo>
                    <a:pt x="183941" y="10511"/>
                  </a:lnTo>
                  <a:lnTo>
                    <a:pt x="169489" y="59124"/>
                  </a:lnTo>
                  <a:lnTo>
                    <a:pt x="158978" y="118248"/>
                  </a:lnTo>
                  <a:lnTo>
                    <a:pt x="158978" y="180000"/>
                  </a:lnTo>
                  <a:lnTo>
                    <a:pt x="164233" y="237810"/>
                  </a:lnTo>
                  <a:lnTo>
                    <a:pt x="164233" y="292993"/>
                  </a:lnTo>
                  <a:lnTo>
                    <a:pt x="157664" y="342920"/>
                  </a:lnTo>
                  <a:lnTo>
                    <a:pt x="131387" y="352117"/>
                  </a:lnTo>
                  <a:lnTo>
                    <a:pt x="99854" y="354745"/>
                  </a:lnTo>
                  <a:lnTo>
                    <a:pt x="70949" y="345548"/>
                  </a:lnTo>
                  <a:lnTo>
                    <a:pt x="42044" y="331095"/>
                  </a:lnTo>
                  <a:lnTo>
                    <a:pt x="18394" y="307445"/>
                  </a:lnTo>
                  <a:lnTo>
                    <a:pt x="3941" y="278540"/>
                  </a:lnTo>
                  <a:lnTo>
                    <a:pt x="0" y="243066"/>
                  </a:lnTo>
                  <a:lnTo>
                    <a:pt x="23649" y="197081"/>
                  </a:lnTo>
                  <a:lnTo>
                    <a:pt x="40730" y="141898"/>
                  </a:lnTo>
                  <a:lnTo>
                    <a:pt x="47299" y="82774"/>
                  </a:lnTo>
                  <a:lnTo>
                    <a:pt x="52554" y="183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10">
            <a:extLst>
              <a:ext uri="{FF2B5EF4-FFF2-40B4-BE49-F238E27FC236}">
                <a16:creationId xmlns:a16="http://schemas.microsoft.com/office/drawing/2014/main" id="{61D4F82E-34C2-406A-B943-089297257B7E}"/>
              </a:ext>
            </a:extLst>
          </p:cNvPr>
          <p:cNvGrpSpPr>
            <a:grpSpLocks noChangeAspect="1"/>
          </p:cNvGrpSpPr>
          <p:nvPr/>
        </p:nvGrpSpPr>
        <p:grpSpPr>
          <a:xfrm>
            <a:off x="963615" y="1313911"/>
            <a:ext cx="1498466" cy="5211607"/>
            <a:chOff x="1755471" y="2057490"/>
            <a:chExt cx="1035089" cy="3600000"/>
          </a:xfrm>
        </p:grpSpPr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70AAB672-0B72-451F-96D2-67DC9BD6F3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99500" y="2057490"/>
              <a:ext cx="347031" cy="360000"/>
            </a:xfrm>
            <a:custGeom>
              <a:avLst/>
              <a:gdLst/>
              <a:ahLst/>
              <a:cxnLst/>
              <a:rect l="l" t="t" r="r" b="b"/>
              <a:pathLst>
                <a:path w="347031" h="360000">
                  <a:moveTo>
                    <a:pt x="168112" y="0"/>
                  </a:moveTo>
                  <a:lnTo>
                    <a:pt x="267778" y="32422"/>
                  </a:lnTo>
                  <a:lnTo>
                    <a:pt x="302602" y="87659"/>
                  </a:lnTo>
                  <a:lnTo>
                    <a:pt x="307405" y="91261"/>
                  </a:lnTo>
                  <a:lnTo>
                    <a:pt x="313409" y="93663"/>
                  </a:lnTo>
                  <a:lnTo>
                    <a:pt x="318212" y="93663"/>
                  </a:lnTo>
                  <a:lnTo>
                    <a:pt x="323015" y="96064"/>
                  </a:lnTo>
                  <a:lnTo>
                    <a:pt x="325417" y="96064"/>
                  </a:lnTo>
                  <a:lnTo>
                    <a:pt x="329019" y="100867"/>
                  </a:lnTo>
                  <a:lnTo>
                    <a:pt x="331421" y="104470"/>
                  </a:lnTo>
                  <a:lnTo>
                    <a:pt x="336224" y="111675"/>
                  </a:lnTo>
                  <a:lnTo>
                    <a:pt x="336224" y="187325"/>
                  </a:lnTo>
                  <a:lnTo>
                    <a:pt x="337425" y="216144"/>
                  </a:lnTo>
                  <a:lnTo>
                    <a:pt x="342228" y="242562"/>
                  </a:lnTo>
                  <a:lnTo>
                    <a:pt x="347031" y="266578"/>
                  </a:lnTo>
                  <a:lnTo>
                    <a:pt x="347031" y="288192"/>
                  </a:lnTo>
                  <a:lnTo>
                    <a:pt x="337425" y="314610"/>
                  </a:lnTo>
                  <a:lnTo>
                    <a:pt x="325417" y="338626"/>
                  </a:lnTo>
                  <a:lnTo>
                    <a:pt x="311524" y="360000"/>
                  </a:lnTo>
                  <a:lnTo>
                    <a:pt x="42055" y="360000"/>
                  </a:lnTo>
                  <a:lnTo>
                    <a:pt x="38426" y="351835"/>
                  </a:lnTo>
                  <a:lnTo>
                    <a:pt x="27619" y="336224"/>
                  </a:lnTo>
                  <a:lnTo>
                    <a:pt x="16811" y="323015"/>
                  </a:lnTo>
                  <a:lnTo>
                    <a:pt x="6004" y="305003"/>
                  </a:lnTo>
                  <a:lnTo>
                    <a:pt x="0" y="283389"/>
                  </a:lnTo>
                  <a:lnTo>
                    <a:pt x="0" y="268979"/>
                  </a:lnTo>
                  <a:lnTo>
                    <a:pt x="3603" y="256971"/>
                  </a:lnTo>
                  <a:lnTo>
                    <a:pt x="8406" y="248566"/>
                  </a:lnTo>
                  <a:lnTo>
                    <a:pt x="14410" y="240160"/>
                  </a:lnTo>
                  <a:lnTo>
                    <a:pt x="19213" y="231755"/>
                  </a:lnTo>
                  <a:lnTo>
                    <a:pt x="3603" y="159707"/>
                  </a:lnTo>
                  <a:lnTo>
                    <a:pt x="16811" y="124883"/>
                  </a:lnTo>
                  <a:lnTo>
                    <a:pt x="37225" y="88859"/>
                  </a:lnTo>
                  <a:lnTo>
                    <a:pt x="64843" y="56438"/>
                  </a:lnTo>
                  <a:lnTo>
                    <a:pt x="97265" y="30020"/>
                  </a:lnTo>
                  <a:lnTo>
                    <a:pt x="133289" y="108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5480AC28-B258-4234-B1D1-B8FFA421A96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05171" y="2417490"/>
              <a:ext cx="935688" cy="360000"/>
            </a:xfrm>
            <a:custGeom>
              <a:avLst/>
              <a:gdLst/>
              <a:ahLst/>
              <a:cxnLst/>
              <a:rect l="l" t="t" r="r" b="b"/>
              <a:pathLst>
                <a:path w="935688" h="360000">
                  <a:moveTo>
                    <a:pt x="349509" y="0"/>
                  </a:moveTo>
                  <a:lnTo>
                    <a:pt x="618978" y="0"/>
                  </a:lnTo>
                  <a:lnTo>
                    <a:pt x="617260" y="2642"/>
                  </a:lnTo>
                  <a:lnTo>
                    <a:pt x="601650" y="29060"/>
                  </a:lnTo>
                  <a:lnTo>
                    <a:pt x="588441" y="53076"/>
                  </a:lnTo>
                  <a:lnTo>
                    <a:pt x="580036" y="80694"/>
                  </a:lnTo>
                  <a:lnTo>
                    <a:pt x="577634" y="111915"/>
                  </a:lnTo>
                  <a:lnTo>
                    <a:pt x="586040" y="144336"/>
                  </a:lnTo>
                  <a:lnTo>
                    <a:pt x="601650" y="165951"/>
                  </a:lnTo>
                  <a:lnTo>
                    <a:pt x="623264" y="183963"/>
                  </a:lnTo>
                  <a:lnTo>
                    <a:pt x="652084" y="197172"/>
                  </a:lnTo>
                  <a:lnTo>
                    <a:pt x="684505" y="207979"/>
                  </a:lnTo>
                  <a:lnTo>
                    <a:pt x="721730" y="218786"/>
                  </a:lnTo>
                  <a:lnTo>
                    <a:pt x="758955" y="227192"/>
                  </a:lnTo>
                  <a:lnTo>
                    <a:pt x="796179" y="237999"/>
                  </a:lnTo>
                  <a:lnTo>
                    <a:pt x="833404" y="248806"/>
                  </a:lnTo>
                  <a:lnTo>
                    <a:pt x="863424" y="264416"/>
                  </a:lnTo>
                  <a:lnTo>
                    <a:pt x="892243" y="283629"/>
                  </a:lnTo>
                  <a:lnTo>
                    <a:pt x="911456" y="307645"/>
                  </a:lnTo>
                  <a:lnTo>
                    <a:pt x="931870" y="347272"/>
                  </a:lnTo>
                  <a:lnTo>
                    <a:pt x="935688" y="360000"/>
                  </a:lnTo>
                  <a:lnTo>
                    <a:pt x="0" y="360000"/>
                  </a:lnTo>
                  <a:lnTo>
                    <a:pt x="3652" y="344870"/>
                  </a:lnTo>
                  <a:lnTo>
                    <a:pt x="14459" y="320854"/>
                  </a:lnTo>
                  <a:lnTo>
                    <a:pt x="38475" y="293236"/>
                  </a:lnTo>
                  <a:lnTo>
                    <a:pt x="67294" y="269220"/>
                  </a:lnTo>
                  <a:lnTo>
                    <a:pt x="102117" y="251208"/>
                  </a:lnTo>
                  <a:lnTo>
                    <a:pt x="139342" y="235597"/>
                  </a:lnTo>
                  <a:lnTo>
                    <a:pt x="177768" y="222388"/>
                  </a:lnTo>
                  <a:lnTo>
                    <a:pt x="217394" y="211581"/>
                  </a:lnTo>
                  <a:lnTo>
                    <a:pt x="257021" y="198372"/>
                  </a:lnTo>
                  <a:lnTo>
                    <a:pt x="294245" y="183963"/>
                  </a:lnTo>
                  <a:lnTo>
                    <a:pt x="326667" y="163549"/>
                  </a:lnTo>
                  <a:lnTo>
                    <a:pt x="355486" y="139533"/>
                  </a:lnTo>
                  <a:lnTo>
                    <a:pt x="355486" y="109513"/>
                  </a:lnTo>
                  <a:lnTo>
                    <a:pt x="356687" y="77092"/>
                  </a:lnTo>
                  <a:lnTo>
                    <a:pt x="356687" y="43469"/>
                  </a:lnTo>
                  <a:lnTo>
                    <a:pt x="355486" y="134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4185DABE-8FA3-40D3-BAF0-79E28F1DBAC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65678" y="2777490"/>
              <a:ext cx="1014675" cy="360000"/>
            </a:xfrm>
            <a:custGeom>
              <a:avLst/>
              <a:gdLst/>
              <a:ahLst/>
              <a:cxnLst/>
              <a:rect l="l" t="t" r="r" b="b"/>
              <a:pathLst>
                <a:path w="1014675" h="360000">
                  <a:moveTo>
                    <a:pt x="44380" y="0"/>
                  </a:moveTo>
                  <a:lnTo>
                    <a:pt x="980068" y="0"/>
                  </a:lnTo>
                  <a:lnTo>
                    <a:pt x="990659" y="35304"/>
                  </a:lnTo>
                  <a:lnTo>
                    <a:pt x="1001467" y="89340"/>
                  </a:lnTo>
                  <a:lnTo>
                    <a:pt x="1008671" y="146978"/>
                  </a:lnTo>
                  <a:lnTo>
                    <a:pt x="1013475" y="209420"/>
                  </a:lnTo>
                  <a:lnTo>
                    <a:pt x="1014675" y="270661"/>
                  </a:lnTo>
                  <a:lnTo>
                    <a:pt x="1014675" y="331901"/>
                  </a:lnTo>
                  <a:lnTo>
                    <a:pt x="1014675" y="360000"/>
                  </a:lnTo>
                  <a:lnTo>
                    <a:pt x="827351" y="360000"/>
                  </a:lnTo>
                  <a:lnTo>
                    <a:pt x="827351" y="341508"/>
                  </a:lnTo>
                  <a:lnTo>
                    <a:pt x="822547" y="305484"/>
                  </a:lnTo>
                  <a:lnTo>
                    <a:pt x="814142" y="277865"/>
                  </a:lnTo>
                  <a:lnTo>
                    <a:pt x="798531" y="256251"/>
                  </a:lnTo>
                  <a:lnTo>
                    <a:pt x="794929" y="251448"/>
                  </a:lnTo>
                  <a:lnTo>
                    <a:pt x="794929" y="347512"/>
                  </a:lnTo>
                  <a:lnTo>
                    <a:pt x="790000" y="360000"/>
                  </a:lnTo>
                  <a:lnTo>
                    <a:pt x="231522" y="360000"/>
                  </a:lnTo>
                  <a:lnTo>
                    <a:pt x="226951" y="251448"/>
                  </a:lnTo>
                  <a:lnTo>
                    <a:pt x="222148" y="256251"/>
                  </a:lnTo>
                  <a:lnTo>
                    <a:pt x="208939" y="283869"/>
                  </a:lnTo>
                  <a:lnTo>
                    <a:pt x="202935" y="318693"/>
                  </a:lnTo>
                  <a:lnTo>
                    <a:pt x="198132" y="355917"/>
                  </a:lnTo>
                  <a:lnTo>
                    <a:pt x="198132" y="360000"/>
                  </a:lnTo>
                  <a:lnTo>
                    <a:pt x="2103" y="360000"/>
                  </a:lnTo>
                  <a:lnTo>
                    <a:pt x="0" y="321094"/>
                  </a:lnTo>
                  <a:lnTo>
                    <a:pt x="2402" y="270661"/>
                  </a:lnTo>
                  <a:lnTo>
                    <a:pt x="6004" y="219026"/>
                  </a:lnTo>
                  <a:lnTo>
                    <a:pt x="13209" y="163789"/>
                  </a:lnTo>
                  <a:lnTo>
                    <a:pt x="19213" y="112155"/>
                  </a:lnTo>
                  <a:lnTo>
                    <a:pt x="28819" y="64123"/>
                  </a:lnTo>
                  <a:lnTo>
                    <a:pt x="39626" y="196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FEF7B58E-573E-44DD-BFCB-662A44EB5F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5471" y="3137490"/>
              <a:ext cx="1035089" cy="360000"/>
            </a:xfrm>
            <a:custGeom>
              <a:avLst/>
              <a:gdLst/>
              <a:ahLst/>
              <a:cxnLst/>
              <a:rect l="l" t="t" r="r" b="b"/>
              <a:pathLst>
                <a:path w="1035089" h="360000">
                  <a:moveTo>
                    <a:pt x="834556" y="0"/>
                  </a:moveTo>
                  <a:lnTo>
                    <a:pt x="1021880" y="0"/>
                  </a:lnTo>
                  <a:lnTo>
                    <a:pt x="1021880" y="30741"/>
                  </a:lnTo>
                  <a:lnTo>
                    <a:pt x="1021880" y="88379"/>
                  </a:lnTo>
                  <a:lnTo>
                    <a:pt x="1035089" y="273302"/>
                  </a:lnTo>
                  <a:lnTo>
                    <a:pt x="1024686" y="360000"/>
                  </a:lnTo>
                  <a:lnTo>
                    <a:pt x="864533" y="360000"/>
                  </a:lnTo>
                  <a:lnTo>
                    <a:pt x="866977" y="188046"/>
                  </a:lnTo>
                  <a:lnTo>
                    <a:pt x="842961" y="120801"/>
                  </a:lnTo>
                  <a:lnTo>
                    <a:pt x="839359" y="89580"/>
                  </a:lnTo>
                  <a:lnTo>
                    <a:pt x="836957" y="54757"/>
                  </a:lnTo>
                  <a:lnTo>
                    <a:pt x="834556" y="17532"/>
                  </a:lnTo>
                  <a:close/>
                  <a:moveTo>
                    <a:pt x="238727" y="0"/>
                  </a:moveTo>
                  <a:lnTo>
                    <a:pt x="797204" y="0"/>
                  </a:lnTo>
                  <a:lnTo>
                    <a:pt x="784122" y="33142"/>
                  </a:lnTo>
                  <a:lnTo>
                    <a:pt x="773315" y="83576"/>
                  </a:lnTo>
                  <a:lnTo>
                    <a:pt x="770913" y="137612"/>
                  </a:lnTo>
                  <a:lnTo>
                    <a:pt x="770913" y="192849"/>
                  </a:lnTo>
                  <a:lnTo>
                    <a:pt x="778118" y="246885"/>
                  </a:lnTo>
                  <a:lnTo>
                    <a:pt x="786524" y="299720"/>
                  </a:lnTo>
                  <a:lnTo>
                    <a:pt x="794929" y="345350"/>
                  </a:lnTo>
                  <a:lnTo>
                    <a:pt x="797162" y="360000"/>
                  </a:lnTo>
                  <a:lnTo>
                    <a:pt x="241814" y="360000"/>
                  </a:lnTo>
                  <a:lnTo>
                    <a:pt x="244963" y="347752"/>
                  </a:lnTo>
                  <a:lnTo>
                    <a:pt x="255770" y="304523"/>
                  </a:lnTo>
                  <a:lnTo>
                    <a:pt x="266578" y="256491"/>
                  </a:lnTo>
                  <a:lnTo>
                    <a:pt x="271381" y="206058"/>
                  </a:lnTo>
                  <a:lnTo>
                    <a:pt x="266578" y="155624"/>
                  </a:lnTo>
                  <a:lnTo>
                    <a:pt x="238959" y="5524"/>
                  </a:lnTo>
                  <a:close/>
                  <a:moveTo>
                    <a:pt x="9308" y="0"/>
                  </a:moveTo>
                  <a:lnTo>
                    <a:pt x="205337" y="0"/>
                  </a:lnTo>
                  <a:lnTo>
                    <a:pt x="205337" y="35544"/>
                  </a:lnTo>
                  <a:lnTo>
                    <a:pt x="201734" y="75170"/>
                  </a:lnTo>
                  <a:lnTo>
                    <a:pt x="194530" y="112395"/>
                  </a:lnTo>
                  <a:lnTo>
                    <a:pt x="166911" y="201254"/>
                  </a:lnTo>
                  <a:lnTo>
                    <a:pt x="162108" y="249286"/>
                  </a:lnTo>
                  <a:lnTo>
                    <a:pt x="162108" y="297318"/>
                  </a:lnTo>
                  <a:lnTo>
                    <a:pt x="168112" y="347752"/>
                  </a:lnTo>
                  <a:lnTo>
                    <a:pt x="169337" y="360000"/>
                  </a:lnTo>
                  <a:lnTo>
                    <a:pt x="6031" y="360000"/>
                  </a:lnTo>
                  <a:lnTo>
                    <a:pt x="2402" y="288913"/>
                  </a:lnTo>
                  <a:lnTo>
                    <a:pt x="0" y="246885"/>
                  </a:lnTo>
                  <a:lnTo>
                    <a:pt x="2402" y="206058"/>
                  </a:lnTo>
                  <a:lnTo>
                    <a:pt x="9607" y="166431"/>
                  </a:lnTo>
                  <a:lnTo>
                    <a:pt x="15611" y="126805"/>
                  </a:lnTo>
                  <a:lnTo>
                    <a:pt x="18012" y="83576"/>
                  </a:lnTo>
                  <a:lnTo>
                    <a:pt x="13209" y="40347"/>
                  </a:lnTo>
                  <a:lnTo>
                    <a:pt x="9607" y="55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id="{92944A36-626E-4DC6-8A5C-A52E299E2AE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63688" y="3497490"/>
              <a:ext cx="1018654" cy="360000"/>
            </a:xfrm>
            <a:custGeom>
              <a:avLst/>
              <a:gdLst/>
              <a:ahLst/>
              <a:cxnLst/>
              <a:rect l="l" t="t" r="r" b="b"/>
              <a:pathLst>
                <a:path w="1018654" h="360000">
                  <a:moveTo>
                    <a:pt x="858501" y="0"/>
                  </a:moveTo>
                  <a:lnTo>
                    <a:pt x="1018654" y="0"/>
                  </a:lnTo>
                  <a:lnTo>
                    <a:pt x="1014649" y="33382"/>
                  </a:lnTo>
                  <a:lnTo>
                    <a:pt x="1007444" y="155864"/>
                  </a:lnTo>
                  <a:lnTo>
                    <a:pt x="1009845" y="273543"/>
                  </a:lnTo>
                  <a:lnTo>
                    <a:pt x="1016085" y="360000"/>
                  </a:lnTo>
                  <a:lnTo>
                    <a:pt x="911780" y="360000"/>
                  </a:lnTo>
                  <a:lnTo>
                    <a:pt x="916183" y="352795"/>
                  </a:lnTo>
                  <a:lnTo>
                    <a:pt x="916183" y="323976"/>
                  </a:lnTo>
                  <a:lnTo>
                    <a:pt x="913781" y="291555"/>
                  </a:lnTo>
                  <a:lnTo>
                    <a:pt x="905376" y="256731"/>
                  </a:lnTo>
                  <a:lnTo>
                    <a:pt x="895769" y="217105"/>
                  </a:lnTo>
                  <a:lnTo>
                    <a:pt x="884962" y="179880"/>
                  </a:lnTo>
                  <a:lnTo>
                    <a:pt x="874155" y="142655"/>
                  </a:lnTo>
                  <a:lnTo>
                    <a:pt x="863348" y="110234"/>
                  </a:lnTo>
                  <a:lnTo>
                    <a:pt x="857344" y="81414"/>
                  </a:lnTo>
                  <a:close/>
                  <a:moveTo>
                    <a:pt x="235783" y="0"/>
                  </a:moveTo>
                  <a:lnTo>
                    <a:pt x="791131" y="0"/>
                  </a:lnTo>
                  <a:lnTo>
                    <a:pt x="846004" y="360000"/>
                  </a:lnTo>
                  <a:lnTo>
                    <a:pt x="181933" y="360000"/>
                  </a:lnTo>
                  <a:lnTo>
                    <a:pt x="228125" y="29780"/>
                  </a:lnTo>
                  <a:close/>
                  <a:moveTo>
                    <a:pt x="0" y="0"/>
                  </a:moveTo>
                  <a:lnTo>
                    <a:pt x="163306" y="0"/>
                  </a:lnTo>
                  <a:lnTo>
                    <a:pt x="166884" y="35784"/>
                  </a:lnTo>
                  <a:lnTo>
                    <a:pt x="166884" y="83816"/>
                  </a:lnTo>
                  <a:lnTo>
                    <a:pt x="160880" y="131848"/>
                  </a:lnTo>
                  <a:lnTo>
                    <a:pt x="156077" y="151061"/>
                  </a:lnTo>
                  <a:lnTo>
                    <a:pt x="147671" y="177479"/>
                  </a:lnTo>
                  <a:lnTo>
                    <a:pt x="136864" y="208699"/>
                  </a:lnTo>
                  <a:lnTo>
                    <a:pt x="126057" y="243523"/>
                  </a:lnTo>
                  <a:lnTo>
                    <a:pt x="116451" y="275944"/>
                  </a:lnTo>
                  <a:lnTo>
                    <a:pt x="112848" y="308366"/>
                  </a:lnTo>
                  <a:lnTo>
                    <a:pt x="110447" y="337185"/>
                  </a:lnTo>
                  <a:lnTo>
                    <a:pt x="112728" y="360000"/>
                  </a:lnTo>
                  <a:lnTo>
                    <a:pt x="14833" y="360000"/>
                  </a:lnTo>
                  <a:lnTo>
                    <a:pt x="16784" y="3287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31D5C950-ED7B-4B08-936C-A48AF1BA99F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56672" y="3857490"/>
              <a:ext cx="1032687" cy="360000"/>
            </a:xfrm>
            <a:custGeom>
              <a:avLst/>
              <a:gdLst/>
              <a:ahLst/>
              <a:cxnLst/>
              <a:rect l="l" t="t" r="r" b="b"/>
              <a:pathLst>
                <a:path w="1032687" h="360000">
                  <a:moveTo>
                    <a:pt x="915409" y="0"/>
                  </a:moveTo>
                  <a:lnTo>
                    <a:pt x="1019713" y="0"/>
                  </a:lnTo>
                  <a:lnTo>
                    <a:pt x="1021880" y="30020"/>
                  </a:lnTo>
                  <a:lnTo>
                    <a:pt x="1032687" y="140494"/>
                  </a:lnTo>
                  <a:lnTo>
                    <a:pt x="1032687" y="180120"/>
                  </a:lnTo>
                  <a:lnTo>
                    <a:pt x="1021880" y="212542"/>
                  </a:lnTo>
                  <a:lnTo>
                    <a:pt x="1005069" y="243763"/>
                  </a:lnTo>
                  <a:lnTo>
                    <a:pt x="978651" y="270180"/>
                  </a:lnTo>
                  <a:lnTo>
                    <a:pt x="949832" y="291795"/>
                  </a:lnTo>
                  <a:lnTo>
                    <a:pt x="919812" y="306204"/>
                  </a:lnTo>
                  <a:lnTo>
                    <a:pt x="888591" y="318212"/>
                  </a:lnTo>
                  <a:lnTo>
                    <a:pt x="888591" y="308606"/>
                  </a:lnTo>
                  <a:lnTo>
                    <a:pt x="886190" y="302602"/>
                  </a:lnTo>
                  <a:lnTo>
                    <a:pt x="884989" y="295397"/>
                  </a:lnTo>
                  <a:lnTo>
                    <a:pt x="884989" y="291795"/>
                  </a:lnTo>
                  <a:lnTo>
                    <a:pt x="884989" y="284590"/>
                  </a:lnTo>
                  <a:lnTo>
                    <a:pt x="884989" y="276184"/>
                  </a:lnTo>
                  <a:lnTo>
                    <a:pt x="890993" y="270180"/>
                  </a:lnTo>
                  <a:lnTo>
                    <a:pt x="898198" y="265377"/>
                  </a:lnTo>
                  <a:lnTo>
                    <a:pt x="901800" y="258172"/>
                  </a:lnTo>
                  <a:lnTo>
                    <a:pt x="906603" y="249767"/>
                  </a:lnTo>
                  <a:lnTo>
                    <a:pt x="909005" y="241361"/>
                  </a:lnTo>
                  <a:lnTo>
                    <a:pt x="904202" y="238959"/>
                  </a:lnTo>
                  <a:lnTo>
                    <a:pt x="899398" y="238959"/>
                  </a:lnTo>
                  <a:lnTo>
                    <a:pt x="898198" y="238959"/>
                  </a:lnTo>
                  <a:lnTo>
                    <a:pt x="898198" y="236558"/>
                  </a:lnTo>
                  <a:lnTo>
                    <a:pt x="898198" y="234156"/>
                  </a:lnTo>
                  <a:lnTo>
                    <a:pt x="895796" y="232955"/>
                  </a:lnTo>
                  <a:lnTo>
                    <a:pt x="895796" y="225751"/>
                  </a:lnTo>
                  <a:lnTo>
                    <a:pt x="922214" y="210140"/>
                  </a:lnTo>
                  <a:lnTo>
                    <a:pt x="946230" y="190927"/>
                  </a:lnTo>
                  <a:lnTo>
                    <a:pt x="967844" y="169313"/>
                  </a:lnTo>
                  <a:lnTo>
                    <a:pt x="965442" y="158506"/>
                  </a:lnTo>
                  <a:lnTo>
                    <a:pt x="963041" y="150100"/>
                  </a:lnTo>
                  <a:lnTo>
                    <a:pt x="960639" y="142895"/>
                  </a:lnTo>
                  <a:lnTo>
                    <a:pt x="957037" y="136891"/>
                  </a:lnTo>
                  <a:lnTo>
                    <a:pt x="943828" y="129687"/>
                  </a:lnTo>
                  <a:lnTo>
                    <a:pt x="933021" y="136891"/>
                  </a:lnTo>
                  <a:lnTo>
                    <a:pt x="928218" y="151301"/>
                  </a:lnTo>
                  <a:lnTo>
                    <a:pt x="923414" y="166911"/>
                  </a:lnTo>
                  <a:lnTo>
                    <a:pt x="917410" y="177719"/>
                  </a:lnTo>
                  <a:lnTo>
                    <a:pt x="906603" y="188526"/>
                  </a:lnTo>
                  <a:lnTo>
                    <a:pt x="888591" y="193329"/>
                  </a:lnTo>
                  <a:lnTo>
                    <a:pt x="880186" y="57639"/>
                  </a:lnTo>
                  <a:close/>
                  <a:moveTo>
                    <a:pt x="185562" y="0"/>
                  </a:moveTo>
                  <a:lnTo>
                    <a:pt x="849633" y="0"/>
                  </a:lnTo>
                  <a:lnTo>
                    <a:pt x="871780" y="145297"/>
                  </a:lnTo>
                  <a:lnTo>
                    <a:pt x="874182" y="188526"/>
                  </a:lnTo>
                  <a:lnTo>
                    <a:pt x="871780" y="238959"/>
                  </a:lnTo>
                  <a:lnTo>
                    <a:pt x="864575" y="294196"/>
                  </a:lnTo>
                  <a:lnTo>
                    <a:pt x="858571" y="348232"/>
                  </a:lnTo>
                  <a:lnTo>
                    <a:pt x="856819" y="360000"/>
                  </a:lnTo>
                  <a:lnTo>
                    <a:pt x="588348" y="360000"/>
                  </a:lnTo>
                  <a:lnTo>
                    <a:pt x="587191" y="342228"/>
                  </a:lnTo>
                  <a:lnTo>
                    <a:pt x="524749" y="49233"/>
                  </a:lnTo>
                  <a:lnTo>
                    <a:pt x="515143" y="49233"/>
                  </a:lnTo>
                  <a:lnTo>
                    <a:pt x="509139" y="68446"/>
                  </a:lnTo>
                  <a:lnTo>
                    <a:pt x="504335" y="92462"/>
                  </a:lnTo>
                  <a:lnTo>
                    <a:pt x="504335" y="121281"/>
                  </a:lnTo>
                  <a:lnTo>
                    <a:pt x="485123" y="171715"/>
                  </a:lnTo>
                  <a:lnTo>
                    <a:pt x="474315" y="223349"/>
                  </a:lnTo>
                  <a:lnTo>
                    <a:pt x="467111" y="280988"/>
                  </a:lnTo>
                  <a:lnTo>
                    <a:pt x="465910" y="339827"/>
                  </a:lnTo>
                  <a:lnTo>
                    <a:pt x="464328" y="360000"/>
                  </a:lnTo>
                  <a:lnTo>
                    <a:pt x="184454" y="360000"/>
                  </a:lnTo>
                  <a:lnTo>
                    <a:pt x="178919" y="319413"/>
                  </a:lnTo>
                  <a:lnTo>
                    <a:pt x="175316" y="262976"/>
                  </a:lnTo>
                  <a:lnTo>
                    <a:pt x="170513" y="208939"/>
                  </a:lnTo>
                  <a:lnTo>
                    <a:pt x="168112" y="156104"/>
                  </a:lnTo>
                  <a:lnTo>
                    <a:pt x="170513" y="110474"/>
                  </a:lnTo>
                  <a:lnTo>
                    <a:pt x="175316" y="73249"/>
                  </a:lnTo>
                  <a:close/>
                  <a:moveTo>
                    <a:pt x="18462" y="0"/>
                  </a:moveTo>
                  <a:lnTo>
                    <a:pt x="116357" y="0"/>
                  </a:lnTo>
                  <a:lnTo>
                    <a:pt x="116477" y="1201"/>
                  </a:lnTo>
                  <a:lnTo>
                    <a:pt x="151300" y="54036"/>
                  </a:lnTo>
                  <a:lnTo>
                    <a:pt x="144096" y="188526"/>
                  </a:lnTo>
                  <a:lnTo>
                    <a:pt x="127284" y="193329"/>
                  </a:lnTo>
                  <a:lnTo>
                    <a:pt x="116477" y="169313"/>
                  </a:lnTo>
                  <a:lnTo>
                    <a:pt x="106871" y="140494"/>
                  </a:lnTo>
                  <a:lnTo>
                    <a:pt x="79252" y="129687"/>
                  </a:lnTo>
                  <a:lnTo>
                    <a:pt x="72048" y="164510"/>
                  </a:lnTo>
                  <a:lnTo>
                    <a:pt x="96064" y="188526"/>
                  </a:lnTo>
                  <a:lnTo>
                    <a:pt x="122481" y="214943"/>
                  </a:lnTo>
                  <a:lnTo>
                    <a:pt x="140493" y="241361"/>
                  </a:lnTo>
                  <a:lnTo>
                    <a:pt x="135690" y="243763"/>
                  </a:lnTo>
                  <a:lnTo>
                    <a:pt x="130887" y="243763"/>
                  </a:lnTo>
                  <a:lnTo>
                    <a:pt x="129686" y="243763"/>
                  </a:lnTo>
                  <a:lnTo>
                    <a:pt x="129686" y="246164"/>
                  </a:lnTo>
                  <a:lnTo>
                    <a:pt x="129686" y="247365"/>
                  </a:lnTo>
                  <a:lnTo>
                    <a:pt x="127284" y="249767"/>
                  </a:lnTo>
                  <a:lnTo>
                    <a:pt x="127284" y="256972"/>
                  </a:lnTo>
                  <a:lnTo>
                    <a:pt x="140493" y="262976"/>
                  </a:lnTo>
                  <a:lnTo>
                    <a:pt x="146497" y="276184"/>
                  </a:lnTo>
                  <a:lnTo>
                    <a:pt x="151300" y="294196"/>
                  </a:lnTo>
                  <a:lnTo>
                    <a:pt x="146497" y="300200"/>
                  </a:lnTo>
                  <a:lnTo>
                    <a:pt x="144096" y="306204"/>
                  </a:lnTo>
                  <a:lnTo>
                    <a:pt x="140493" y="313409"/>
                  </a:lnTo>
                  <a:lnTo>
                    <a:pt x="135690" y="318212"/>
                  </a:lnTo>
                  <a:lnTo>
                    <a:pt x="111674" y="302602"/>
                  </a:lnTo>
                  <a:lnTo>
                    <a:pt x="87658" y="289393"/>
                  </a:lnTo>
                  <a:lnTo>
                    <a:pt x="66044" y="276184"/>
                  </a:lnTo>
                  <a:lnTo>
                    <a:pt x="44429" y="258172"/>
                  </a:lnTo>
                  <a:lnTo>
                    <a:pt x="26417" y="236558"/>
                  </a:lnTo>
                  <a:lnTo>
                    <a:pt x="10807" y="208939"/>
                  </a:lnTo>
                  <a:lnTo>
                    <a:pt x="0" y="169313"/>
                  </a:lnTo>
                  <a:lnTo>
                    <a:pt x="0" y="129687"/>
                  </a:lnTo>
                  <a:lnTo>
                    <a:pt x="4803" y="90060"/>
                  </a:lnTo>
                  <a:lnTo>
                    <a:pt x="10807" y="49233"/>
                  </a:lnTo>
                  <a:lnTo>
                    <a:pt x="18012" y="72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id="{F730FDE5-918A-4D61-8B4B-FD8F29F644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1253" y="4217490"/>
              <a:ext cx="698451" cy="360000"/>
            </a:xfrm>
            <a:custGeom>
              <a:avLst/>
              <a:gdLst/>
              <a:ahLst/>
              <a:cxnLst/>
              <a:rect l="l" t="t" r="r" b="b"/>
              <a:pathLst>
                <a:path w="698451" h="360000">
                  <a:moveTo>
                    <a:pt x="405233" y="0"/>
                  </a:moveTo>
                  <a:lnTo>
                    <a:pt x="673705" y="0"/>
                  </a:lnTo>
                  <a:lnTo>
                    <a:pt x="667052" y="44670"/>
                  </a:lnTo>
                  <a:lnTo>
                    <a:pt x="664650" y="99907"/>
                  </a:lnTo>
                  <a:lnTo>
                    <a:pt x="664650" y="150340"/>
                  </a:lnTo>
                  <a:lnTo>
                    <a:pt x="670654" y="210380"/>
                  </a:lnTo>
                  <a:lnTo>
                    <a:pt x="681461" y="274023"/>
                  </a:lnTo>
                  <a:lnTo>
                    <a:pt x="694670" y="340067"/>
                  </a:lnTo>
                  <a:lnTo>
                    <a:pt x="698451" y="360000"/>
                  </a:lnTo>
                  <a:lnTo>
                    <a:pt x="479985" y="360000"/>
                  </a:lnTo>
                  <a:lnTo>
                    <a:pt x="472522" y="332862"/>
                  </a:lnTo>
                  <a:lnTo>
                    <a:pt x="452109" y="284830"/>
                  </a:lnTo>
                  <a:lnTo>
                    <a:pt x="432896" y="234396"/>
                  </a:lnTo>
                  <a:lnTo>
                    <a:pt x="417285" y="185164"/>
                  </a:lnTo>
                  <a:close/>
                  <a:moveTo>
                    <a:pt x="1339" y="0"/>
                  </a:moveTo>
                  <a:lnTo>
                    <a:pt x="281214" y="0"/>
                  </a:lnTo>
                  <a:lnTo>
                    <a:pt x="277993" y="41068"/>
                  </a:lnTo>
                  <a:lnTo>
                    <a:pt x="273189" y="103509"/>
                  </a:lnTo>
                  <a:lnTo>
                    <a:pt x="264784" y="164750"/>
                  </a:lnTo>
                  <a:lnTo>
                    <a:pt x="249173" y="223589"/>
                  </a:lnTo>
                  <a:lnTo>
                    <a:pt x="229961" y="278826"/>
                  </a:lnTo>
                  <a:lnTo>
                    <a:pt x="210748" y="332862"/>
                  </a:lnTo>
                  <a:lnTo>
                    <a:pt x="203964" y="360000"/>
                  </a:lnTo>
                  <a:lnTo>
                    <a:pt x="0" y="360000"/>
                  </a:lnTo>
                  <a:lnTo>
                    <a:pt x="5411" y="326858"/>
                  </a:lnTo>
                  <a:lnTo>
                    <a:pt x="13817" y="268019"/>
                  </a:lnTo>
                  <a:lnTo>
                    <a:pt x="19821" y="206778"/>
                  </a:lnTo>
                  <a:lnTo>
                    <a:pt x="19821" y="150340"/>
                  </a:lnTo>
                  <a:lnTo>
                    <a:pt x="16218" y="97505"/>
                  </a:lnTo>
                  <a:lnTo>
                    <a:pt x="9014" y="57879"/>
                  </a:lnTo>
                  <a:lnTo>
                    <a:pt x="3010" y="122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id="{0D19D43E-2BA2-499D-9E97-910BBB0799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06903" y="4577490"/>
              <a:ext cx="748098" cy="360000"/>
            </a:xfrm>
            <a:custGeom>
              <a:avLst/>
              <a:gdLst/>
              <a:ahLst/>
              <a:cxnLst/>
              <a:rect l="l" t="t" r="r" b="b"/>
              <a:pathLst>
                <a:path w="748098" h="360000">
                  <a:moveTo>
                    <a:pt x="509397" y="0"/>
                  </a:moveTo>
                  <a:lnTo>
                    <a:pt x="727863" y="0"/>
                  </a:lnTo>
                  <a:lnTo>
                    <a:pt x="737291" y="49713"/>
                  </a:lnTo>
                  <a:lnTo>
                    <a:pt x="745696" y="119360"/>
                  </a:lnTo>
                  <a:lnTo>
                    <a:pt x="748098" y="189006"/>
                  </a:lnTo>
                  <a:lnTo>
                    <a:pt x="742094" y="257452"/>
                  </a:lnTo>
                  <a:lnTo>
                    <a:pt x="721680" y="346311"/>
                  </a:lnTo>
                  <a:lnTo>
                    <a:pt x="718595" y="360000"/>
                  </a:lnTo>
                  <a:lnTo>
                    <a:pt x="503439" y="360000"/>
                  </a:lnTo>
                  <a:lnTo>
                    <a:pt x="491127" y="300681"/>
                  </a:lnTo>
                  <a:lnTo>
                    <a:pt x="486324" y="234637"/>
                  </a:lnTo>
                  <a:lnTo>
                    <a:pt x="491127" y="169793"/>
                  </a:lnTo>
                  <a:lnTo>
                    <a:pt x="515143" y="20894"/>
                  </a:lnTo>
                  <a:close/>
                  <a:moveTo>
                    <a:pt x="29412" y="0"/>
                  </a:moveTo>
                  <a:lnTo>
                    <a:pt x="233375" y="0"/>
                  </a:lnTo>
                  <a:lnTo>
                    <a:pt x="226951" y="25697"/>
                  </a:lnTo>
                  <a:lnTo>
                    <a:pt x="250967" y="132569"/>
                  </a:lnTo>
                  <a:lnTo>
                    <a:pt x="250967" y="318693"/>
                  </a:lnTo>
                  <a:lnTo>
                    <a:pt x="241788" y="360000"/>
                  </a:lnTo>
                  <a:lnTo>
                    <a:pt x="31112" y="360000"/>
                  </a:lnTo>
                  <a:lnTo>
                    <a:pt x="27618" y="348713"/>
                  </a:lnTo>
                  <a:lnTo>
                    <a:pt x="12008" y="298279"/>
                  </a:lnTo>
                  <a:lnTo>
                    <a:pt x="3602" y="244243"/>
                  </a:lnTo>
                  <a:lnTo>
                    <a:pt x="0" y="186605"/>
                  </a:lnTo>
                  <a:lnTo>
                    <a:pt x="6004" y="126565"/>
                  </a:lnTo>
                  <a:lnTo>
                    <a:pt x="14410" y="79733"/>
                  </a:lnTo>
                  <a:lnTo>
                    <a:pt x="25217" y="256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id="{3D79D8B8-5DB4-416F-9F80-88CF5DB90F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37210" y="4937490"/>
              <a:ext cx="687484" cy="360000"/>
            </a:xfrm>
            <a:custGeom>
              <a:avLst/>
              <a:gdLst/>
              <a:ahLst/>
              <a:cxnLst/>
              <a:rect l="l" t="t" r="r" b="b"/>
              <a:pathLst>
                <a:path w="687484" h="360000">
                  <a:moveTo>
                    <a:pt x="472326" y="0"/>
                  </a:moveTo>
                  <a:lnTo>
                    <a:pt x="687484" y="0"/>
                  </a:lnTo>
                  <a:lnTo>
                    <a:pt x="671356" y="71568"/>
                  </a:lnTo>
                  <a:lnTo>
                    <a:pt x="652143" y="159226"/>
                  </a:lnTo>
                  <a:lnTo>
                    <a:pt x="634131" y="250487"/>
                  </a:lnTo>
                  <a:lnTo>
                    <a:pt x="618520" y="346551"/>
                  </a:lnTo>
                  <a:lnTo>
                    <a:pt x="618184" y="360000"/>
                  </a:lnTo>
                  <a:lnTo>
                    <a:pt x="473658" y="360000"/>
                  </a:lnTo>
                  <a:lnTo>
                    <a:pt x="474425" y="357358"/>
                  </a:lnTo>
                  <a:lnTo>
                    <a:pt x="485232" y="318933"/>
                  </a:lnTo>
                  <a:lnTo>
                    <a:pt x="497240" y="274503"/>
                  </a:lnTo>
                  <a:lnTo>
                    <a:pt x="503244" y="228873"/>
                  </a:lnTo>
                  <a:lnTo>
                    <a:pt x="505645" y="176037"/>
                  </a:lnTo>
                  <a:lnTo>
                    <a:pt x="498441" y="122001"/>
                  </a:lnTo>
                  <a:lnTo>
                    <a:pt x="485232" y="65564"/>
                  </a:lnTo>
                  <a:lnTo>
                    <a:pt x="473224" y="4323"/>
                  </a:lnTo>
                  <a:close/>
                  <a:moveTo>
                    <a:pt x="0" y="0"/>
                  </a:moveTo>
                  <a:lnTo>
                    <a:pt x="210676" y="0"/>
                  </a:lnTo>
                  <a:lnTo>
                    <a:pt x="210249" y="1921"/>
                  </a:lnTo>
                  <a:lnTo>
                    <a:pt x="199442" y="47552"/>
                  </a:lnTo>
                  <a:lnTo>
                    <a:pt x="191036" y="100387"/>
                  </a:lnTo>
                  <a:lnTo>
                    <a:pt x="186233" y="152021"/>
                  </a:lnTo>
                  <a:lnTo>
                    <a:pt x="191036" y="204857"/>
                  </a:lnTo>
                  <a:lnTo>
                    <a:pt x="195839" y="318933"/>
                  </a:lnTo>
                  <a:lnTo>
                    <a:pt x="214743" y="360000"/>
                  </a:lnTo>
                  <a:lnTo>
                    <a:pt x="67388" y="360000"/>
                  </a:lnTo>
                  <a:lnTo>
                    <a:pt x="68554" y="327338"/>
                  </a:lnTo>
                  <a:lnTo>
                    <a:pt x="64952" y="257692"/>
                  </a:lnTo>
                  <a:lnTo>
                    <a:pt x="55346" y="189246"/>
                  </a:lnTo>
                  <a:lnTo>
                    <a:pt x="42137" y="126805"/>
                  </a:lnTo>
                  <a:lnTo>
                    <a:pt x="27727" y="82375"/>
                  </a:lnTo>
                  <a:lnTo>
                    <a:pt x="12117" y="391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5" name="Freeform 18">
              <a:extLst>
                <a:ext uri="{FF2B5EF4-FFF2-40B4-BE49-F238E27FC236}">
                  <a16:creationId xmlns:a16="http://schemas.microsoft.com/office/drawing/2014/main" id="{3311D2BE-501F-44DB-A19D-F66767D96B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43060" y="5297490"/>
              <a:ext cx="691661" cy="360000"/>
            </a:xfrm>
            <a:custGeom>
              <a:avLst/>
              <a:gdLst/>
              <a:ahLst/>
              <a:cxnLst/>
              <a:rect l="l" t="t" r="r" b="b"/>
              <a:pathLst>
                <a:path w="691661" h="360000">
                  <a:moveTo>
                    <a:pt x="469947" y="0"/>
                  </a:moveTo>
                  <a:lnTo>
                    <a:pt x="614473" y="0"/>
                  </a:lnTo>
                  <a:lnTo>
                    <a:pt x="613609" y="34583"/>
                  </a:lnTo>
                  <a:lnTo>
                    <a:pt x="619613" y="76611"/>
                  </a:lnTo>
                  <a:lnTo>
                    <a:pt x="630420" y="117438"/>
                  </a:lnTo>
                  <a:lnTo>
                    <a:pt x="646030" y="157065"/>
                  </a:lnTo>
                  <a:lnTo>
                    <a:pt x="661641" y="196691"/>
                  </a:lnTo>
                  <a:lnTo>
                    <a:pt x="676050" y="235117"/>
                  </a:lnTo>
                  <a:lnTo>
                    <a:pt x="686857" y="274743"/>
                  </a:lnTo>
                  <a:lnTo>
                    <a:pt x="691661" y="319173"/>
                  </a:lnTo>
                  <a:lnTo>
                    <a:pt x="648432" y="338386"/>
                  </a:lnTo>
                  <a:lnTo>
                    <a:pt x="600400" y="349193"/>
                  </a:lnTo>
                  <a:lnTo>
                    <a:pt x="547565" y="351595"/>
                  </a:lnTo>
                  <a:lnTo>
                    <a:pt x="491127" y="349193"/>
                  </a:lnTo>
                  <a:lnTo>
                    <a:pt x="480320" y="316771"/>
                  </a:lnTo>
                  <a:lnTo>
                    <a:pt x="470714" y="277145"/>
                  </a:lnTo>
                  <a:lnTo>
                    <a:pt x="467111" y="235117"/>
                  </a:lnTo>
                  <a:lnTo>
                    <a:pt x="470714" y="189486"/>
                  </a:lnTo>
                  <a:lnTo>
                    <a:pt x="475517" y="103029"/>
                  </a:lnTo>
                  <a:lnTo>
                    <a:pt x="470714" y="89820"/>
                  </a:lnTo>
                  <a:lnTo>
                    <a:pt x="464710" y="74210"/>
                  </a:lnTo>
                  <a:lnTo>
                    <a:pt x="459906" y="56198"/>
                  </a:lnTo>
                  <a:lnTo>
                    <a:pt x="459906" y="34583"/>
                  </a:lnTo>
                  <a:close/>
                  <a:moveTo>
                    <a:pt x="63677" y="0"/>
                  </a:moveTo>
                  <a:lnTo>
                    <a:pt x="211032" y="0"/>
                  </a:lnTo>
                  <a:lnTo>
                    <a:pt x="226951" y="34583"/>
                  </a:lnTo>
                  <a:lnTo>
                    <a:pt x="226951" y="54997"/>
                  </a:lnTo>
                  <a:lnTo>
                    <a:pt x="222148" y="71808"/>
                  </a:lnTo>
                  <a:lnTo>
                    <a:pt x="216144" y="89820"/>
                  </a:lnTo>
                  <a:lnTo>
                    <a:pt x="211341" y="103029"/>
                  </a:lnTo>
                  <a:lnTo>
                    <a:pt x="206538" y="148659"/>
                  </a:lnTo>
                  <a:lnTo>
                    <a:pt x="208939" y="196691"/>
                  </a:lnTo>
                  <a:lnTo>
                    <a:pt x="211341" y="244723"/>
                  </a:lnTo>
                  <a:lnTo>
                    <a:pt x="213743" y="295157"/>
                  </a:lnTo>
                  <a:lnTo>
                    <a:pt x="206538" y="343189"/>
                  </a:lnTo>
                  <a:lnTo>
                    <a:pt x="195731" y="343189"/>
                  </a:lnTo>
                  <a:lnTo>
                    <a:pt x="174116" y="353996"/>
                  </a:lnTo>
                  <a:lnTo>
                    <a:pt x="145297" y="360000"/>
                  </a:lnTo>
                  <a:lnTo>
                    <a:pt x="117679" y="360000"/>
                  </a:lnTo>
                  <a:lnTo>
                    <a:pt x="88859" y="357599"/>
                  </a:lnTo>
                  <a:lnTo>
                    <a:pt x="61241" y="349193"/>
                  </a:lnTo>
                  <a:lnTo>
                    <a:pt x="37225" y="338386"/>
                  </a:lnTo>
                  <a:lnTo>
                    <a:pt x="16811" y="320374"/>
                  </a:lnTo>
                  <a:lnTo>
                    <a:pt x="3603" y="301161"/>
                  </a:lnTo>
                  <a:lnTo>
                    <a:pt x="0" y="277145"/>
                  </a:lnTo>
                  <a:lnTo>
                    <a:pt x="24016" y="224310"/>
                  </a:lnTo>
                  <a:lnTo>
                    <a:pt x="43229" y="167872"/>
                  </a:lnTo>
                  <a:lnTo>
                    <a:pt x="56438" y="103029"/>
                  </a:lnTo>
                  <a:lnTo>
                    <a:pt x="62442" y="345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>
            <a:extLst>
              <a:ext uri="{FF2B5EF4-FFF2-40B4-BE49-F238E27FC236}">
                <a16:creationId xmlns:a16="http://schemas.microsoft.com/office/drawing/2014/main" id="{38B155E0-9F93-8144-4024-EFA17BFFB28D}"/>
              </a:ext>
            </a:extLst>
          </p:cNvPr>
          <p:cNvGrpSpPr/>
          <p:nvPr/>
        </p:nvGrpSpPr>
        <p:grpSpPr>
          <a:xfrm>
            <a:off x="1164863" y="276429"/>
            <a:ext cx="9862274" cy="6305142"/>
            <a:chOff x="981382" y="252678"/>
            <a:chExt cx="9862274" cy="6305142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39E1992-3A03-33BC-7C7B-D0669F837A98}"/>
                </a:ext>
              </a:extLst>
            </p:cNvPr>
            <p:cNvGrpSpPr/>
            <p:nvPr/>
          </p:nvGrpSpPr>
          <p:grpSpPr>
            <a:xfrm>
              <a:off x="7855127" y="994871"/>
              <a:ext cx="2988529" cy="4851532"/>
              <a:chOff x="8128259" y="1398756"/>
              <a:chExt cx="2988529" cy="4851532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1622BF30-25C5-1225-CCA3-5698816CBE4C}"/>
                  </a:ext>
                </a:extLst>
              </p:cNvPr>
              <p:cNvGrpSpPr/>
              <p:nvPr/>
            </p:nvGrpSpPr>
            <p:grpSpPr>
              <a:xfrm>
                <a:off x="8128259" y="1398756"/>
                <a:ext cx="2988529" cy="600164"/>
                <a:chOff x="8152009" y="508107"/>
                <a:chExt cx="2988529" cy="600164"/>
              </a:xfrm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E4E4D661-3AF1-4485-1871-A48FE9A162E4}"/>
                    </a:ext>
                  </a:extLst>
                </p:cNvPr>
                <p:cNvSpPr txBox="1"/>
                <p:nvPr/>
              </p:nvSpPr>
              <p:spPr>
                <a:xfrm>
                  <a:off x="8869383" y="508107"/>
                  <a:ext cx="2271155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accent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اقتصاد و حسابداری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latin typeface="Montserrrat"/>
                      <a:cs typeface="B Nazanin" panose="00000400000000000000" pitchFamily="2" charset="-78"/>
                    </a:rPr>
                    <a:t>مدیریت امور مالی و بودجه.</a:t>
                  </a:r>
                  <a:endParaRPr lang="en-US" sz="1200" b="0" i="0" dirty="0"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CF6D39A2-35F2-6048-4EF2-8B819BC5DF88}"/>
                    </a:ext>
                  </a:extLst>
                </p:cNvPr>
                <p:cNvGrpSpPr/>
                <p:nvPr/>
              </p:nvGrpSpPr>
              <p:grpSpPr>
                <a:xfrm>
                  <a:off x="8152009" y="652255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48" name="Freeform 12">
                    <a:extLst>
                      <a:ext uri="{FF2B5EF4-FFF2-40B4-BE49-F238E27FC236}">
                        <a16:creationId xmlns:a16="http://schemas.microsoft.com/office/drawing/2014/main" id="{55CD936F-E5F3-9C54-67F0-16336400F59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9" name="Freeform 13">
                    <a:extLst>
                      <a:ext uri="{FF2B5EF4-FFF2-40B4-BE49-F238E27FC236}">
                        <a16:creationId xmlns:a16="http://schemas.microsoft.com/office/drawing/2014/main" id="{CCC0F893-0BBD-BCA7-FA23-D035DE4BAF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5D60453B-7698-049A-6471-AE8D166DE75F}"/>
                  </a:ext>
                </a:extLst>
              </p:cNvPr>
              <p:cNvGrpSpPr/>
              <p:nvPr/>
            </p:nvGrpSpPr>
            <p:grpSpPr>
              <a:xfrm>
                <a:off x="8128259" y="3099303"/>
                <a:ext cx="2846023" cy="600164"/>
                <a:chOff x="8152009" y="2655166"/>
                <a:chExt cx="2846023" cy="600164"/>
              </a:xfrm>
            </p:grpSpPr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CFDE6FA3-C0E0-DE6F-C78E-E2650B13C42A}"/>
                    </a:ext>
                  </a:extLst>
                </p:cNvPr>
                <p:cNvSpPr txBox="1"/>
                <p:nvPr/>
              </p:nvSpPr>
              <p:spPr>
                <a:xfrm>
                  <a:off x="8596250" y="2655166"/>
                  <a:ext cx="2401782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accent5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و رهبری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latin typeface="Montserrrat"/>
                      <a:cs typeface="B Nazanin" panose="00000400000000000000" pitchFamily="2" charset="-78"/>
                    </a:rPr>
                    <a:t>رهبری موثر تیم</a:t>
                  </a:r>
                  <a:endParaRPr lang="en-US" sz="1200" b="0" i="0" dirty="0"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C791B9EC-3500-61C9-C110-5ADC5DA67A56}"/>
                    </a:ext>
                  </a:extLst>
                </p:cNvPr>
                <p:cNvGrpSpPr/>
                <p:nvPr/>
              </p:nvGrpSpPr>
              <p:grpSpPr>
                <a:xfrm>
                  <a:off x="8152009" y="2799313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1" name="Freeform 12">
                    <a:extLst>
                      <a:ext uri="{FF2B5EF4-FFF2-40B4-BE49-F238E27FC236}">
                        <a16:creationId xmlns:a16="http://schemas.microsoft.com/office/drawing/2014/main" id="{D70B853D-DDA0-5FD0-015E-52EDACAADDD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2" name="Freeform 13">
                    <a:extLst>
                      <a:ext uri="{FF2B5EF4-FFF2-40B4-BE49-F238E27FC236}">
                        <a16:creationId xmlns:a16="http://schemas.microsoft.com/office/drawing/2014/main" id="{8B7F427E-6F5C-9C11-2030-46ED09AD8D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7CF3F5C5-CBF4-1F52-987A-523B4A2F93BC}"/>
                  </a:ext>
                </a:extLst>
              </p:cNvPr>
              <p:cNvGrpSpPr/>
              <p:nvPr/>
            </p:nvGrpSpPr>
            <p:grpSpPr>
              <a:xfrm>
                <a:off x="8128259" y="3949576"/>
                <a:ext cx="2988529" cy="600164"/>
                <a:chOff x="8152009" y="3728695"/>
                <a:chExt cx="2988529" cy="600164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9FDA7DCC-D8D5-4390-CE78-F59D1E20736D}"/>
                    </a:ext>
                  </a:extLst>
                </p:cNvPr>
                <p:cNvSpPr txBox="1"/>
                <p:nvPr/>
              </p:nvSpPr>
              <p:spPr>
                <a:xfrm>
                  <a:off x="8596250" y="3728695"/>
                  <a:ext cx="2544288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bg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استراتژی کسب و کار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latin typeface="Montserrrat"/>
                      <a:cs typeface="B Nazanin" panose="00000400000000000000" pitchFamily="2" charset="-78"/>
                    </a:rPr>
                    <a:t>برنامه ریزی برای رقابت پذیری</a:t>
                  </a:r>
                  <a:endParaRPr lang="en-US" sz="1200" b="0" i="0" dirty="0"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859A7C72-4510-36F0-BA7B-A209AEEB05A8}"/>
                    </a:ext>
                  </a:extLst>
                </p:cNvPr>
                <p:cNvGrpSpPr/>
                <p:nvPr/>
              </p:nvGrpSpPr>
              <p:grpSpPr>
                <a:xfrm>
                  <a:off x="8152009" y="387284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4" name="Freeform 12">
                    <a:extLst>
                      <a:ext uri="{FF2B5EF4-FFF2-40B4-BE49-F238E27FC236}">
                        <a16:creationId xmlns:a16="http://schemas.microsoft.com/office/drawing/2014/main" id="{6E6CFD1C-9DA0-9EA2-12BA-0A3CECE279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Freeform 13">
                    <a:extLst>
                      <a:ext uri="{FF2B5EF4-FFF2-40B4-BE49-F238E27FC236}">
                        <a16:creationId xmlns:a16="http://schemas.microsoft.com/office/drawing/2014/main" id="{95B13390-45F0-8A88-CC6B-AEC75B7E96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AB002179-70B7-BB3F-1974-F58A6D3E2239}"/>
                  </a:ext>
                </a:extLst>
              </p:cNvPr>
              <p:cNvGrpSpPr/>
              <p:nvPr/>
            </p:nvGrpSpPr>
            <p:grpSpPr>
              <a:xfrm>
                <a:off x="8128259" y="4799849"/>
                <a:ext cx="2715396" cy="600164"/>
                <a:chOff x="8152009" y="4802224"/>
                <a:chExt cx="2715396" cy="600164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4A5A7B2-8E95-CB1C-C8DA-05FA7A89F51A}"/>
                    </a:ext>
                  </a:extLst>
                </p:cNvPr>
                <p:cNvSpPr txBox="1"/>
                <p:nvPr/>
              </p:nvSpPr>
              <p:spPr>
                <a:xfrm>
                  <a:off x="8596250" y="4802224"/>
                  <a:ext cx="2271155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accent6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منابع انسانی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شخصی.</a:t>
                  </a:r>
                  <a:endParaRPr lang="en-US" sz="1200" b="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ADE0A3BC-4666-F290-F71A-AC08C394FC51}"/>
                    </a:ext>
                  </a:extLst>
                </p:cNvPr>
                <p:cNvGrpSpPr/>
                <p:nvPr/>
              </p:nvGrpSpPr>
              <p:grpSpPr>
                <a:xfrm>
                  <a:off x="8152009" y="4946371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7" name="Freeform 12">
                    <a:extLst>
                      <a:ext uri="{FF2B5EF4-FFF2-40B4-BE49-F238E27FC236}">
                        <a16:creationId xmlns:a16="http://schemas.microsoft.com/office/drawing/2014/main" id="{C68F0B5C-33D5-B936-C03F-FC1B1DAD8D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8" name="Freeform 13">
                    <a:extLst>
                      <a:ext uri="{FF2B5EF4-FFF2-40B4-BE49-F238E27FC236}">
                        <a16:creationId xmlns:a16="http://schemas.microsoft.com/office/drawing/2014/main" id="{C4273073-CD80-6C3F-C323-722D7F6E97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B05F0BD3-A440-759D-18BA-3BED8EFAB871}"/>
                  </a:ext>
                </a:extLst>
              </p:cNvPr>
              <p:cNvGrpSpPr/>
              <p:nvPr/>
            </p:nvGrpSpPr>
            <p:grpSpPr>
              <a:xfrm>
                <a:off x="8128259" y="5650124"/>
                <a:ext cx="2988529" cy="600164"/>
                <a:chOff x="8152009" y="5875755"/>
                <a:chExt cx="2988529" cy="600164"/>
              </a:xfrm>
            </p:grpSpPr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798E53E6-F6A7-209F-0A17-9ADA6C2F74B6}"/>
                    </a:ext>
                  </a:extLst>
                </p:cNvPr>
                <p:cNvSpPr txBox="1"/>
                <p:nvPr/>
              </p:nvSpPr>
              <p:spPr>
                <a:xfrm>
                  <a:off x="8596250" y="5875755"/>
                  <a:ext cx="2544288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accent1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بازاریابی و برندسازی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ارتقاء و توسعه برند.</a:t>
                  </a:r>
                  <a:endParaRPr lang="en-US" sz="1200" b="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3D5041D1-3115-3712-ADEE-47FACF8610B3}"/>
                    </a:ext>
                  </a:extLst>
                </p:cNvPr>
                <p:cNvGrpSpPr/>
                <p:nvPr/>
              </p:nvGrpSpPr>
              <p:grpSpPr>
                <a:xfrm>
                  <a:off x="8152009" y="601990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0" name="Freeform 12">
                    <a:extLst>
                      <a:ext uri="{FF2B5EF4-FFF2-40B4-BE49-F238E27FC236}">
                        <a16:creationId xmlns:a16="http://schemas.microsoft.com/office/drawing/2014/main" id="{7838935B-0B8B-2774-28DF-53EA7CBD5E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1" name="Freeform 13">
                    <a:extLst>
                      <a:ext uri="{FF2B5EF4-FFF2-40B4-BE49-F238E27FC236}">
                        <a16:creationId xmlns:a16="http://schemas.microsoft.com/office/drawing/2014/main" id="{39B0551B-00F9-DCE1-8147-D1F3BE05474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7D4D5D50-4ABD-1332-BF5F-3663EBF89DE6}"/>
                  </a:ext>
                </a:extLst>
              </p:cNvPr>
              <p:cNvGrpSpPr/>
              <p:nvPr/>
            </p:nvGrpSpPr>
            <p:grpSpPr>
              <a:xfrm>
                <a:off x="8128259" y="2249030"/>
                <a:ext cx="2988529" cy="600164"/>
                <a:chOff x="8152009" y="1581637"/>
                <a:chExt cx="2988529" cy="600164"/>
              </a:xfrm>
            </p:grpSpPr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8F5DF48B-8F17-D020-AA0B-D36FA5C1C474}"/>
                    </a:ext>
                  </a:extLst>
                </p:cNvPr>
                <p:cNvSpPr txBox="1"/>
                <p:nvPr/>
              </p:nvSpPr>
              <p:spPr>
                <a:xfrm>
                  <a:off x="8596250" y="1581637"/>
                  <a:ext cx="2544288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tx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کارآفرینی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latin typeface="Montserrrat"/>
                      <a:cs typeface="B Nazanin" panose="00000400000000000000" pitchFamily="2" charset="-78"/>
                    </a:rPr>
                    <a:t>راه اندازی و رشد کسب و کار.</a:t>
                  </a:r>
                  <a:endParaRPr lang="en-US" sz="1200" b="0" i="0" dirty="0"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C14235D4-565D-9700-2FE2-253575189A05}"/>
                    </a:ext>
                  </a:extLst>
                </p:cNvPr>
                <p:cNvGrpSpPr/>
                <p:nvPr/>
              </p:nvGrpSpPr>
              <p:grpSpPr>
                <a:xfrm>
                  <a:off x="8152009" y="1725784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3" name="Freeform 12">
                    <a:extLst>
                      <a:ext uri="{FF2B5EF4-FFF2-40B4-BE49-F238E27FC236}">
                        <a16:creationId xmlns:a16="http://schemas.microsoft.com/office/drawing/2014/main" id="{0073D16A-FFF9-5FCB-0656-35C2479139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4" name="Freeform 13">
                    <a:extLst>
                      <a:ext uri="{FF2B5EF4-FFF2-40B4-BE49-F238E27FC236}">
                        <a16:creationId xmlns:a16="http://schemas.microsoft.com/office/drawing/2014/main" id="{BBD3C9C3-3752-8135-4318-EFA2E62DC9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A3D92175-1E8C-CBEE-23AB-19385449F15C}"/>
                </a:ext>
              </a:extLst>
            </p:cNvPr>
            <p:cNvGrpSpPr/>
            <p:nvPr/>
          </p:nvGrpSpPr>
          <p:grpSpPr>
            <a:xfrm>
              <a:off x="981382" y="252678"/>
              <a:ext cx="5787864" cy="6305142"/>
              <a:chOff x="981382" y="252678"/>
              <a:chExt cx="5787864" cy="6305142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3C2D931-E96B-0AD6-157A-ED171B167A64}"/>
                  </a:ext>
                </a:extLst>
              </p:cNvPr>
              <p:cNvSpPr/>
              <p:nvPr/>
            </p:nvSpPr>
            <p:spPr>
              <a:xfrm>
                <a:off x="2652908" y="252678"/>
                <a:ext cx="2444811" cy="2444813"/>
              </a:xfrm>
              <a:custGeom>
                <a:avLst/>
                <a:gdLst>
                  <a:gd name="connsiteX0" fmla="*/ -718 w 2083122"/>
                  <a:gd name="connsiteY0" fmla="*/ 1040915 h 2083123"/>
                  <a:gd name="connsiteX1" fmla="*/ 1040868 w 2083122"/>
                  <a:gd name="connsiteY1" fmla="*/ -622 h 2083123"/>
                  <a:gd name="connsiteX2" fmla="*/ 2082405 w 2083122"/>
                  <a:gd name="connsiteY2" fmla="*/ 1040915 h 2083123"/>
                  <a:gd name="connsiteX3" fmla="*/ 1040868 w 2083122"/>
                  <a:gd name="connsiteY3" fmla="*/ 2082501 h 2083123"/>
                  <a:gd name="connsiteX4" fmla="*/ -718 w 2083122"/>
                  <a:gd name="connsiteY4" fmla="*/ 1040915 h 208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3">
                    <a:moveTo>
                      <a:pt x="-718" y="1040915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15"/>
                    </a:cubicBezTo>
                    <a:cubicBezTo>
                      <a:pt x="2082405" y="1616134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39"/>
                      <a:pt x="-718" y="10409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7C0F86D-3975-D175-2638-7DA2A6DDEBDA}"/>
                  </a:ext>
                </a:extLst>
              </p:cNvPr>
              <p:cNvSpPr/>
              <p:nvPr/>
            </p:nvSpPr>
            <p:spPr>
              <a:xfrm>
                <a:off x="4324435" y="1215913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182"/>
                      <a:pt x="-718" y="1040963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CB529FC-7B2A-4442-BC88-9E94975215D5}"/>
                  </a:ext>
                </a:extLst>
              </p:cNvPr>
              <p:cNvSpPr/>
              <p:nvPr/>
            </p:nvSpPr>
            <p:spPr>
              <a:xfrm>
                <a:off x="4324435" y="3147814"/>
                <a:ext cx="2444811" cy="2445149"/>
              </a:xfrm>
              <a:custGeom>
                <a:avLst/>
                <a:gdLst>
                  <a:gd name="connsiteX0" fmla="*/ -718 w 2083122"/>
                  <a:gd name="connsiteY0" fmla="*/ 1040963 h 2083409"/>
                  <a:gd name="connsiteX1" fmla="*/ 1040868 w 2083122"/>
                  <a:gd name="connsiteY1" fmla="*/ -622 h 2083409"/>
                  <a:gd name="connsiteX2" fmla="*/ 2082405 w 2083122"/>
                  <a:gd name="connsiteY2" fmla="*/ 1040963 h 2083409"/>
                  <a:gd name="connsiteX3" fmla="*/ 1040868 w 2083122"/>
                  <a:gd name="connsiteY3" fmla="*/ 2082787 h 2083409"/>
                  <a:gd name="connsiteX4" fmla="*/ -718 w 2083122"/>
                  <a:gd name="connsiteY4" fmla="*/ 1040963 h 2083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409">
                    <a:moveTo>
                      <a:pt x="-718" y="1040963"/>
                    </a:moveTo>
                    <a:cubicBezTo>
                      <a:pt x="-718" y="465745"/>
                      <a:pt x="465601" y="-622"/>
                      <a:pt x="1040868" y="-622"/>
                    </a:cubicBezTo>
                    <a:cubicBezTo>
                      <a:pt x="1616134" y="-622"/>
                      <a:pt x="2082405" y="465745"/>
                      <a:pt x="2082405" y="1040963"/>
                    </a:cubicBezTo>
                    <a:cubicBezTo>
                      <a:pt x="2082405" y="1616182"/>
                      <a:pt x="1616086" y="2082787"/>
                      <a:pt x="1040868" y="2082787"/>
                    </a:cubicBezTo>
                    <a:cubicBezTo>
                      <a:pt x="465649" y="2082787"/>
                      <a:pt x="-718" y="1616230"/>
                      <a:pt x="-718" y="104096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766EBE4-E834-8ABC-B2DD-E100E7C76B5F}"/>
                  </a:ext>
                </a:extLst>
              </p:cNvPr>
              <p:cNvSpPr/>
              <p:nvPr/>
            </p:nvSpPr>
            <p:spPr>
              <a:xfrm>
                <a:off x="2652908" y="4113008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86"/>
                      <a:pt x="-718" y="104096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E14DE6B-3DAC-FA1F-6E3A-0C6B6D2F8732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503 h 1320060"/>
                  <a:gd name="connsiteX6" fmla="*/ -718 w 1320060"/>
                  <a:gd name="connsiteY6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29"/>
                      <a:pt x="294739" y="-574"/>
                      <a:pt x="659265" y="-622"/>
                    </a:cubicBezTo>
                    <a:cubicBezTo>
                      <a:pt x="1023791" y="-670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39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834" y="1319486"/>
                      <a:pt x="-670" y="1023982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FBBF777-0DEF-A00D-B04D-813BF454300C}"/>
                  </a:ext>
                </a:extLst>
              </p:cNvPr>
              <p:cNvSpPr/>
              <p:nvPr/>
            </p:nvSpPr>
            <p:spPr>
              <a:xfrm>
                <a:off x="981382" y="3400071"/>
                <a:ext cx="2444813" cy="2186733"/>
              </a:xfrm>
              <a:custGeom>
                <a:avLst/>
                <a:gdLst>
                  <a:gd name="connsiteX0" fmla="*/ 400682 w 2083123"/>
                  <a:gd name="connsiteY0" fmla="*/ -574 h 1863224"/>
                  <a:gd name="connsiteX1" fmla="*/ -717 w 2083123"/>
                  <a:gd name="connsiteY1" fmla="*/ 821017 h 1863224"/>
                  <a:gd name="connsiteX2" fmla="*/ 1040820 w 2083123"/>
                  <a:gd name="connsiteY2" fmla="*/ 1862602 h 1863224"/>
                  <a:gd name="connsiteX3" fmla="*/ 2082405 w 2083123"/>
                  <a:gd name="connsiteY3" fmla="*/ 821017 h 1863224"/>
                  <a:gd name="connsiteX4" fmla="*/ 1681007 w 2083123"/>
                  <a:gd name="connsiteY4" fmla="*/ -622 h 1863224"/>
                  <a:gd name="connsiteX5" fmla="*/ 400682 w 2083123"/>
                  <a:gd name="connsiteY5" fmla="*/ -622 h 186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3" h="1863224">
                    <a:moveTo>
                      <a:pt x="400682" y="-574"/>
                    </a:moveTo>
                    <a:cubicBezTo>
                      <a:pt x="147154" y="196571"/>
                      <a:pt x="-1008" y="499850"/>
                      <a:pt x="-717" y="821017"/>
                    </a:cubicBezTo>
                    <a:cubicBezTo>
                      <a:pt x="-717" y="1396283"/>
                      <a:pt x="465602" y="1862602"/>
                      <a:pt x="1040820" y="1862602"/>
                    </a:cubicBezTo>
                    <a:cubicBezTo>
                      <a:pt x="1616039" y="1862602"/>
                      <a:pt x="2082405" y="1396283"/>
                      <a:pt x="2082405" y="821017"/>
                    </a:cubicBezTo>
                    <a:cubicBezTo>
                      <a:pt x="2082692" y="499850"/>
                      <a:pt x="1934534" y="196571"/>
                      <a:pt x="1681007" y="-622"/>
                    </a:cubicBezTo>
                    <a:cubicBezTo>
                      <a:pt x="1304622" y="292687"/>
                      <a:pt x="777066" y="292687"/>
                      <a:pt x="400682" y="-62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E6DA99E-6CA8-5AD7-9F28-E9BF042A41DA}"/>
                  </a:ext>
                </a:extLst>
              </p:cNvPr>
              <p:cNvSpPr/>
              <p:nvPr/>
            </p:nvSpPr>
            <p:spPr>
              <a:xfrm>
                <a:off x="981382" y="1213394"/>
                <a:ext cx="2444811" cy="2444913"/>
              </a:xfrm>
              <a:custGeom>
                <a:avLst/>
                <a:gdLst>
                  <a:gd name="connsiteX0" fmla="*/ 400681 w 2083122"/>
                  <a:gd name="connsiteY0" fmla="*/ 1862602 h 2083208"/>
                  <a:gd name="connsiteX1" fmla="*/ 1862459 w 2083122"/>
                  <a:gd name="connsiteY1" fmla="*/ 1681102 h 2083208"/>
                  <a:gd name="connsiteX2" fmla="*/ 2082405 w 2083122"/>
                  <a:gd name="connsiteY2" fmla="*/ 1040963 h 2083208"/>
                  <a:gd name="connsiteX3" fmla="*/ 1040820 w 2083122"/>
                  <a:gd name="connsiteY3" fmla="*/ -622 h 2083208"/>
                  <a:gd name="connsiteX4" fmla="*/ -717 w 2083122"/>
                  <a:gd name="connsiteY4" fmla="*/ 1040963 h 2083208"/>
                  <a:gd name="connsiteX5" fmla="*/ 400681 w 2083122"/>
                  <a:gd name="connsiteY5" fmla="*/ 1862602 h 2083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2" h="2083208">
                    <a:moveTo>
                      <a:pt x="400681" y="1862602"/>
                    </a:moveTo>
                    <a:cubicBezTo>
                      <a:pt x="854469" y="2216158"/>
                      <a:pt x="1508952" y="2134876"/>
                      <a:pt x="1862459" y="1681102"/>
                    </a:cubicBezTo>
                    <a:cubicBezTo>
                      <a:pt x="2004988" y="1498124"/>
                      <a:pt x="2082405" y="1272883"/>
                      <a:pt x="2082405" y="1040963"/>
                    </a:cubicBezTo>
                    <a:cubicBezTo>
                      <a:pt x="2082405" y="465745"/>
                      <a:pt x="1616087" y="-622"/>
                      <a:pt x="1040820" y="-622"/>
                    </a:cubicBezTo>
                    <a:cubicBezTo>
                      <a:pt x="465554" y="-622"/>
                      <a:pt x="-717" y="465745"/>
                      <a:pt x="-717" y="1040963"/>
                    </a:cubicBezTo>
                    <a:cubicBezTo>
                      <a:pt x="-980" y="1362130"/>
                      <a:pt x="147178" y="1665409"/>
                      <a:pt x="400681" y="186260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33567FF-1C8A-5FE2-3F19-97DEE27B7151}"/>
                  </a:ext>
                </a:extLst>
              </p:cNvPr>
              <p:cNvSpPr/>
              <p:nvPr/>
            </p:nvSpPr>
            <p:spPr>
              <a:xfrm>
                <a:off x="4772238" y="35958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217 h 1320060"/>
                  <a:gd name="connsiteX1" fmla="*/ 659503 w 1320059"/>
                  <a:gd name="connsiteY1" fmla="*/ -622 h 1320060"/>
                  <a:gd name="connsiteX2" fmla="*/ 1319342 w 1320059"/>
                  <a:gd name="connsiteY2" fmla="*/ 659599 h 1320060"/>
                  <a:gd name="connsiteX3" fmla="*/ 659312 w 1320059"/>
                  <a:gd name="connsiteY3" fmla="*/ 1319438 h 1320060"/>
                  <a:gd name="connsiteX4" fmla="*/ -718 w 1320059"/>
                  <a:gd name="connsiteY4" fmla="*/ 659408 h 1320060"/>
                  <a:gd name="connsiteX5" fmla="*/ -718 w 1320059"/>
                  <a:gd name="connsiteY5" fmla="*/ 659217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217"/>
                    </a:moveTo>
                    <a:cubicBezTo>
                      <a:pt x="-622" y="294691"/>
                      <a:pt x="294977" y="-718"/>
                      <a:pt x="659503" y="-622"/>
                    </a:cubicBezTo>
                    <a:cubicBezTo>
                      <a:pt x="1024029" y="-527"/>
                      <a:pt x="1319438" y="295073"/>
                      <a:pt x="1319342" y="659599"/>
                    </a:cubicBezTo>
                    <a:cubicBezTo>
                      <a:pt x="1319247" y="1024029"/>
                      <a:pt x="1023743" y="1319438"/>
                      <a:pt x="659312" y="1319438"/>
                    </a:cubicBezTo>
                    <a:cubicBezTo>
                      <a:pt x="294786" y="1319438"/>
                      <a:pt x="-718" y="1023934"/>
                      <a:pt x="-718" y="659408"/>
                    </a:cubicBezTo>
                    <a:cubicBezTo>
                      <a:pt x="-718" y="659360"/>
                      <a:pt x="-718" y="659265"/>
                      <a:pt x="-718" y="659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D5890E8-1CBE-BE22-10BC-6B0FD2FE0C37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360 w 1320059"/>
                  <a:gd name="connsiteY3" fmla="*/ 1319438 h 1320060"/>
                  <a:gd name="connsiteX4" fmla="*/ 659312 w 1320059"/>
                  <a:gd name="connsiteY4" fmla="*/ 1319438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65" y="294930"/>
                      <a:pt x="294738" y="-594"/>
                      <a:pt x="659265" y="-622"/>
                    </a:cubicBezTo>
                    <a:cubicBezTo>
                      <a:pt x="1023791" y="-646"/>
                      <a:pt x="1319295" y="294834"/>
                      <a:pt x="1319342" y="659360"/>
                    </a:cubicBezTo>
                    <a:cubicBezTo>
                      <a:pt x="1319390" y="1023887"/>
                      <a:pt x="1023886" y="1319390"/>
                      <a:pt x="659360" y="1319438"/>
                    </a:cubicBezTo>
                    <a:cubicBezTo>
                      <a:pt x="659360" y="1319438"/>
                      <a:pt x="659312" y="1319438"/>
                      <a:pt x="659312" y="1319438"/>
                    </a:cubicBezTo>
                    <a:cubicBezTo>
                      <a:pt x="294786" y="1319438"/>
                      <a:pt x="-670" y="1023982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73B38-23C2-016E-93D9-1FAC0503A2F8}"/>
                  </a:ext>
                </a:extLst>
              </p:cNvPr>
              <p:cNvSpPr/>
              <p:nvPr/>
            </p:nvSpPr>
            <p:spPr>
              <a:xfrm>
                <a:off x="3100712" y="700369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30"/>
                      <a:pt x="294739" y="-593"/>
                      <a:pt x="659265" y="-622"/>
                    </a:cubicBezTo>
                    <a:cubicBezTo>
                      <a:pt x="1023791" y="-651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41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787" y="1319438"/>
                      <a:pt x="-670" y="102396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4723C61-5917-A06C-119C-5D40B1AEE8F4}"/>
                  </a:ext>
                </a:extLst>
              </p:cNvPr>
              <p:cNvSpPr/>
              <p:nvPr/>
            </p:nvSpPr>
            <p:spPr>
              <a:xfrm>
                <a:off x="1429187" y="16611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1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99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30"/>
                      <a:pt x="294738" y="-593"/>
                      <a:pt x="659265" y="-622"/>
                    </a:cubicBezTo>
                    <a:cubicBezTo>
                      <a:pt x="1023791" y="-651"/>
                      <a:pt x="1319295" y="294834"/>
                      <a:pt x="1319342" y="659361"/>
                    </a:cubicBezTo>
                    <a:cubicBezTo>
                      <a:pt x="1319390" y="1023886"/>
                      <a:pt x="1023934" y="1319391"/>
                      <a:pt x="659408" y="1319438"/>
                    </a:cubicBezTo>
                    <a:cubicBezTo>
                      <a:pt x="294910" y="1319534"/>
                      <a:pt x="-636" y="1024077"/>
                      <a:pt x="-718" y="659599"/>
                    </a:cubicBezTo>
                    <a:cubicBezTo>
                      <a:pt x="-718" y="659551"/>
                      <a:pt x="-718" y="65950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17BD446-80C4-73CB-1AB8-E5FDF330D944}"/>
                  </a:ext>
                </a:extLst>
              </p:cNvPr>
              <p:cNvSpPr/>
              <p:nvPr/>
            </p:nvSpPr>
            <p:spPr>
              <a:xfrm>
                <a:off x="1429187" y="3589684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03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29"/>
                      <a:pt x="294738" y="-574"/>
                      <a:pt x="659265" y="-622"/>
                    </a:cubicBezTo>
                    <a:cubicBezTo>
                      <a:pt x="1023791" y="-670"/>
                      <a:pt x="1319295" y="294834"/>
                      <a:pt x="1319342" y="659360"/>
                    </a:cubicBezTo>
                    <a:cubicBezTo>
                      <a:pt x="1319390" y="1023886"/>
                      <a:pt x="1023934" y="1319390"/>
                      <a:pt x="659408" y="1319438"/>
                    </a:cubicBezTo>
                    <a:cubicBezTo>
                      <a:pt x="294882" y="1319486"/>
                      <a:pt x="-665" y="1024029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2E93322-5106-7D6F-B07F-1D4E5DEC77CD}"/>
                  </a:ext>
                </a:extLst>
              </p:cNvPr>
              <p:cNvSpPr/>
              <p:nvPr/>
            </p:nvSpPr>
            <p:spPr>
              <a:xfrm>
                <a:off x="2203817" y="1475112"/>
                <a:ext cx="3342995" cy="3860219"/>
              </a:xfrm>
              <a:custGeom>
                <a:avLst/>
                <a:gdLst>
                  <a:gd name="connsiteX0" fmla="*/ 0 w 2848427"/>
                  <a:gd name="connsiteY0" fmla="*/ 822259 h 3289131"/>
                  <a:gd name="connsiteX1" fmla="*/ 1424238 w 2848427"/>
                  <a:gd name="connsiteY1" fmla="*/ 0 h 3289131"/>
                  <a:gd name="connsiteX2" fmla="*/ 2848428 w 2848427"/>
                  <a:gd name="connsiteY2" fmla="*/ 822259 h 3289131"/>
                  <a:gd name="connsiteX3" fmla="*/ 2848428 w 2848427"/>
                  <a:gd name="connsiteY3" fmla="*/ 2466873 h 3289131"/>
                  <a:gd name="connsiteX4" fmla="*/ 1424238 w 2848427"/>
                  <a:gd name="connsiteY4" fmla="*/ 3289132 h 3289131"/>
                  <a:gd name="connsiteX5" fmla="*/ 0 w 2848427"/>
                  <a:gd name="connsiteY5" fmla="*/ 2466873 h 3289131"/>
                  <a:gd name="connsiteX6" fmla="*/ 0 w 2848427"/>
                  <a:gd name="connsiteY6" fmla="*/ 822259 h 3289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8427" h="3289131">
                    <a:moveTo>
                      <a:pt x="0" y="822259"/>
                    </a:moveTo>
                    <a:lnTo>
                      <a:pt x="1424238" y="0"/>
                    </a:lnTo>
                    <a:lnTo>
                      <a:pt x="2848428" y="822259"/>
                    </a:lnTo>
                    <a:lnTo>
                      <a:pt x="2848428" y="2466873"/>
                    </a:lnTo>
                    <a:lnTo>
                      <a:pt x="1424238" y="3289132"/>
                    </a:lnTo>
                    <a:lnTo>
                      <a:pt x="0" y="2466873"/>
                    </a:lnTo>
                    <a:lnTo>
                      <a:pt x="0" y="822259"/>
                    </a:ln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AF4D301-B891-644C-603F-5C24746DA982}"/>
                  </a:ext>
                </a:extLst>
              </p:cNvPr>
              <p:cNvSpPr/>
              <p:nvPr/>
            </p:nvSpPr>
            <p:spPr>
              <a:xfrm>
                <a:off x="3201202" y="4661245"/>
                <a:ext cx="1348282" cy="1348283"/>
              </a:xfrm>
              <a:custGeom>
                <a:avLst/>
                <a:gdLst>
                  <a:gd name="connsiteX0" fmla="*/ -718 w 1148815"/>
                  <a:gd name="connsiteY0" fmla="*/ 573834 h 1148816"/>
                  <a:gd name="connsiteX1" fmla="*/ 573643 w 1148815"/>
                  <a:gd name="connsiteY1" fmla="*/ -622 h 1148816"/>
                  <a:gd name="connsiteX2" fmla="*/ 1148098 w 1148815"/>
                  <a:gd name="connsiteY2" fmla="*/ 573738 h 1148816"/>
                  <a:gd name="connsiteX3" fmla="*/ 573738 w 1148815"/>
                  <a:gd name="connsiteY3" fmla="*/ 1148194 h 1148816"/>
                  <a:gd name="connsiteX4" fmla="*/ 573690 w 1148815"/>
                  <a:gd name="connsiteY4" fmla="*/ 1148194 h 1148816"/>
                  <a:gd name="connsiteX5" fmla="*/ -718 w 1148815"/>
                  <a:gd name="connsiteY5" fmla="*/ 573834 h 1148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6">
                    <a:moveTo>
                      <a:pt x="-718" y="573834"/>
                    </a:moveTo>
                    <a:cubicBezTo>
                      <a:pt x="-765" y="256579"/>
                      <a:pt x="256387" y="-574"/>
                      <a:pt x="573643" y="-622"/>
                    </a:cubicBezTo>
                    <a:cubicBezTo>
                      <a:pt x="890898" y="-669"/>
                      <a:pt x="1148050" y="256483"/>
                      <a:pt x="1148098" y="573738"/>
                    </a:cubicBezTo>
                    <a:cubicBezTo>
                      <a:pt x="1148146" y="890994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B84B64C-56C0-4B89-1CC1-7DD7D06DCDCA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3 h 1319964"/>
                  <a:gd name="connsiteX2" fmla="*/ 659217 w 1319965"/>
                  <a:gd name="connsiteY2" fmla="*/ -622 h 1319964"/>
                  <a:gd name="connsiteX3" fmla="*/ -718 w 1319965"/>
                  <a:gd name="connsiteY3" fmla="*/ 659408 h 1319964"/>
                  <a:gd name="connsiteX4" fmla="*/ -718 w 1319965"/>
                  <a:gd name="connsiteY4" fmla="*/ 659456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4953 h 1319964"/>
                  <a:gd name="connsiteX7" fmla="*/ 1233720 w 1319965"/>
                  <a:gd name="connsiteY7" fmla="*/ 659360 h 1319964"/>
                  <a:gd name="connsiteX8" fmla="*/ 659313 w 1319965"/>
                  <a:gd name="connsiteY8" fmla="*/ 1233768 h 1319964"/>
                  <a:gd name="connsiteX9" fmla="*/ 84905 w 1319965"/>
                  <a:gd name="connsiteY9" fmla="*/ 659456 h 1319964"/>
                  <a:gd name="connsiteX10" fmla="*/ 659217 w 1319965"/>
                  <a:gd name="connsiteY10" fmla="*/ 84953 h 1319964"/>
                  <a:gd name="connsiteX11" fmla="*/ 659313 w 1319965"/>
                  <a:gd name="connsiteY11" fmla="*/ 84953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200" y="294834"/>
                      <a:pt x="1023696" y="-670"/>
                      <a:pt x="659217" y="-622"/>
                    </a:cubicBezTo>
                    <a:cubicBezTo>
                      <a:pt x="294739" y="-574"/>
                      <a:pt x="-765" y="294929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22" y="1023934"/>
                      <a:pt x="294834" y="1319343"/>
                      <a:pt x="659313" y="1319343"/>
                    </a:cubicBezTo>
                    <a:close/>
                    <a:moveTo>
                      <a:pt x="659313" y="84953"/>
                    </a:moveTo>
                    <a:cubicBezTo>
                      <a:pt x="976568" y="84953"/>
                      <a:pt x="1233720" y="342105"/>
                      <a:pt x="1233720" y="659360"/>
                    </a:cubicBezTo>
                    <a:cubicBezTo>
                      <a:pt x="1233720" y="976615"/>
                      <a:pt x="976568" y="1233768"/>
                      <a:pt x="659313" y="1233768"/>
                    </a:cubicBezTo>
                    <a:cubicBezTo>
                      <a:pt x="342106" y="1233768"/>
                      <a:pt x="84953" y="976663"/>
                      <a:pt x="84905" y="659456"/>
                    </a:cubicBezTo>
                    <a:cubicBezTo>
                      <a:pt x="84857" y="342200"/>
                      <a:pt x="341962" y="85000"/>
                      <a:pt x="659217" y="84953"/>
                    </a:cubicBezTo>
                    <a:cubicBezTo>
                      <a:pt x="659265" y="84953"/>
                      <a:pt x="659265" y="84953"/>
                      <a:pt x="659313" y="849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1FA818D-C033-C8EE-1FA8-B1C2EA860489}"/>
                  </a:ext>
                </a:extLst>
              </p:cNvPr>
              <p:cNvSpPr/>
              <p:nvPr/>
            </p:nvSpPr>
            <p:spPr>
              <a:xfrm>
                <a:off x="1529675" y="3690453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595 h 1148815"/>
                  <a:gd name="connsiteX1" fmla="*/ 573881 w 1148815"/>
                  <a:gd name="connsiteY1" fmla="*/ -622 h 1148815"/>
                  <a:gd name="connsiteX2" fmla="*/ 1148098 w 1148815"/>
                  <a:gd name="connsiteY2" fmla="*/ 573976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976 h 1148815"/>
                  <a:gd name="connsiteX5" fmla="*/ -718 w 1148815"/>
                  <a:gd name="connsiteY5" fmla="*/ 573595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595"/>
                    </a:moveTo>
                    <a:cubicBezTo>
                      <a:pt x="-613" y="256340"/>
                      <a:pt x="256645" y="-718"/>
                      <a:pt x="573881" y="-622"/>
                    </a:cubicBezTo>
                    <a:cubicBezTo>
                      <a:pt x="891136" y="-527"/>
                      <a:pt x="1148194" y="256721"/>
                      <a:pt x="1148098" y="573976"/>
                    </a:cubicBezTo>
                    <a:cubicBezTo>
                      <a:pt x="1148003" y="891088"/>
                      <a:pt x="890898" y="1148146"/>
                      <a:pt x="573786" y="1148194"/>
                    </a:cubicBezTo>
                    <a:cubicBezTo>
                      <a:pt x="256574" y="1148289"/>
                      <a:pt x="-636" y="891184"/>
                      <a:pt x="-718" y="573976"/>
                    </a:cubicBezTo>
                    <a:cubicBezTo>
                      <a:pt x="-718" y="573833"/>
                      <a:pt x="-718" y="573738"/>
                      <a:pt x="-718" y="573595"/>
                    </a:cubicBezTo>
                    <a:close/>
                  </a:path>
                </a:pathLst>
              </a:custGeom>
              <a:solidFill>
                <a:schemeClr val="bg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BF153F9-54E8-BE5F-89E4-075C9AF01995}"/>
                  </a:ext>
                </a:extLst>
              </p:cNvPr>
              <p:cNvSpPr/>
              <p:nvPr/>
            </p:nvSpPr>
            <p:spPr>
              <a:xfrm>
                <a:off x="1429298" y="3589796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5 w 1319964"/>
                  <a:gd name="connsiteY9" fmla="*/ 659408 h 1319964"/>
                  <a:gd name="connsiteX10" fmla="*/ 84905 w 1319964"/>
                  <a:gd name="connsiteY10" fmla="*/ 659360 h 1319964"/>
                  <a:gd name="connsiteX11" fmla="*/ 659265 w 1319964"/>
                  <a:gd name="connsiteY11" fmla="*/ 85000 h 1319964"/>
                  <a:gd name="connsiteX12" fmla="*/ 659312 w 1319964"/>
                  <a:gd name="connsiteY12" fmla="*/ 85000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5"/>
                      <a:pt x="-718" y="294882"/>
                      <a:pt x="-718" y="659360"/>
                    </a:cubicBezTo>
                    <a:cubicBezTo>
                      <a:pt x="-718" y="1023838"/>
                      <a:pt x="294767" y="1319343"/>
                      <a:pt x="659265" y="1319343"/>
                    </a:cubicBezTo>
                    <a:cubicBezTo>
                      <a:pt x="659279" y="1319343"/>
                      <a:pt x="659298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76" y="1233816"/>
                      <a:pt x="84905" y="976663"/>
                      <a:pt x="84905" y="659408"/>
                    </a:cubicBezTo>
                    <a:cubicBezTo>
                      <a:pt x="84905" y="659408"/>
                      <a:pt x="84905" y="659360"/>
                      <a:pt x="84905" y="659360"/>
                    </a:cubicBezTo>
                    <a:cubicBezTo>
                      <a:pt x="84905" y="342153"/>
                      <a:pt x="342053" y="85000"/>
                      <a:pt x="659265" y="85000"/>
                    </a:cubicBezTo>
                    <a:cubicBezTo>
                      <a:pt x="659279" y="85000"/>
                      <a:pt x="659298" y="85000"/>
                      <a:pt x="659312" y="85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7BFE903-AB72-2AEC-5B30-BAD226CD195F}"/>
                  </a:ext>
                </a:extLst>
              </p:cNvPr>
              <p:cNvSpPr/>
              <p:nvPr/>
            </p:nvSpPr>
            <p:spPr>
              <a:xfrm>
                <a:off x="1529675" y="1761630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834 h 1148815"/>
                  <a:gd name="connsiteX1" fmla="*/ 573642 w 1148815"/>
                  <a:gd name="connsiteY1" fmla="*/ -622 h 1148815"/>
                  <a:gd name="connsiteX2" fmla="*/ 1148098 w 1148815"/>
                  <a:gd name="connsiteY2" fmla="*/ 573738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834"/>
                    </a:moveTo>
                    <a:cubicBezTo>
                      <a:pt x="-741" y="256597"/>
                      <a:pt x="256406" y="-598"/>
                      <a:pt x="573642" y="-622"/>
                    </a:cubicBezTo>
                    <a:cubicBezTo>
                      <a:pt x="890898" y="-646"/>
                      <a:pt x="1148050" y="256502"/>
                      <a:pt x="1148098" y="573738"/>
                    </a:cubicBezTo>
                    <a:cubicBezTo>
                      <a:pt x="1148146" y="890946"/>
                      <a:pt x="890993" y="1148146"/>
                      <a:pt x="573786" y="1148194"/>
                    </a:cubicBezTo>
                    <a:cubicBezTo>
                      <a:pt x="256550" y="1148241"/>
                      <a:pt x="-665" y="891136"/>
                      <a:pt x="-718" y="573881"/>
                    </a:cubicBezTo>
                    <a:cubicBezTo>
                      <a:pt x="-718" y="573881"/>
                      <a:pt x="-718" y="573834"/>
                      <a:pt x="-718" y="573834"/>
                    </a:cubicBezTo>
                    <a:close/>
                  </a:path>
                </a:pathLst>
              </a:custGeom>
              <a:solidFill>
                <a:schemeClr val="tx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62EE92B-4B0D-0C40-9624-776D1D8A7634}"/>
                  </a:ext>
                </a:extLst>
              </p:cNvPr>
              <p:cNvSpPr/>
              <p:nvPr/>
            </p:nvSpPr>
            <p:spPr>
              <a:xfrm>
                <a:off x="3201202" y="800914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786 h 1148815"/>
                  <a:gd name="connsiteX1" fmla="*/ 573690 w 1148815"/>
                  <a:gd name="connsiteY1" fmla="*/ -622 h 1148815"/>
                  <a:gd name="connsiteX2" fmla="*/ 1148098 w 1148815"/>
                  <a:gd name="connsiteY2" fmla="*/ 573786 h 1148815"/>
                  <a:gd name="connsiteX3" fmla="*/ 573690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786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786"/>
                    </a:moveTo>
                    <a:cubicBezTo>
                      <a:pt x="-718" y="256550"/>
                      <a:pt x="256435" y="-622"/>
                      <a:pt x="573690" y="-622"/>
                    </a:cubicBezTo>
                    <a:cubicBezTo>
                      <a:pt x="890945" y="-622"/>
                      <a:pt x="1148098" y="256550"/>
                      <a:pt x="1148098" y="573786"/>
                    </a:cubicBezTo>
                    <a:cubicBezTo>
                      <a:pt x="1148098" y="891022"/>
                      <a:pt x="890945" y="1148194"/>
                      <a:pt x="573690" y="1148194"/>
                    </a:cubicBezTo>
                    <a:cubicBezTo>
                      <a:pt x="256483" y="1148217"/>
                      <a:pt x="-670" y="891093"/>
                      <a:pt x="-718" y="573881"/>
                    </a:cubicBezTo>
                    <a:cubicBezTo>
                      <a:pt x="-718" y="573848"/>
                      <a:pt x="-718" y="573819"/>
                      <a:pt x="-718" y="5737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76BF17E-ACDD-FCAD-EA32-7A117A98A316}"/>
                  </a:ext>
                </a:extLst>
              </p:cNvPr>
              <p:cNvSpPr/>
              <p:nvPr/>
            </p:nvSpPr>
            <p:spPr>
              <a:xfrm>
                <a:off x="3100712" y="700482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2 h 1319964"/>
                  <a:gd name="connsiteX2" fmla="*/ 659217 w 1319965"/>
                  <a:gd name="connsiteY2" fmla="*/ -622 h 1319964"/>
                  <a:gd name="connsiteX3" fmla="*/ -718 w 1319965"/>
                  <a:gd name="connsiteY3" fmla="*/ 659360 h 1319964"/>
                  <a:gd name="connsiteX4" fmla="*/ 659265 w 1319965"/>
                  <a:gd name="connsiteY4" fmla="*/ 1319343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5000 h 1319964"/>
                  <a:gd name="connsiteX7" fmla="*/ 1233720 w 1319965"/>
                  <a:gd name="connsiteY7" fmla="*/ 659408 h 1319964"/>
                  <a:gd name="connsiteX8" fmla="*/ 659313 w 1319965"/>
                  <a:gd name="connsiteY8" fmla="*/ 1233816 h 1319964"/>
                  <a:gd name="connsiteX9" fmla="*/ 84905 w 1319965"/>
                  <a:gd name="connsiteY9" fmla="*/ 659408 h 1319964"/>
                  <a:gd name="connsiteX10" fmla="*/ 84905 w 1319965"/>
                  <a:gd name="connsiteY10" fmla="*/ 659360 h 1319964"/>
                  <a:gd name="connsiteX11" fmla="*/ 659170 w 1319965"/>
                  <a:gd name="connsiteY11" fmla="*/ 84905 h 1319964"/>
                  <a:gd name="connsiteX12" fmla="*/ 659313 w 1319965"/>
                  <a:gd name="connsiteY12" fmla="*/ 84905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314"/>
                      <a:pt x="1319295" y="1023810"/>
                      <a:pt x="1319247" y="659312"/>
                    </a:cubicBezTo>
                    <a:cubicBezTo>
                      <a:pt x="1319200" y="294815"/>
                      <a:pt x="1023696" y="-651"/>
                      <a:pt x="659217" y="-622"/>
                    </a:cubicBezTo>
                    <a:cubicBezTo>
                      <a:pt x="294739" y="-594"/>
                      <a:pt x="-718" y="294882"/>
                      <a:pt x="-718" y="659360"/>
                    </a:cubicBezTo>
                    <a:cubicBezTo>
                      <a:pt x="-718" y="1023858"/>
                      <a:pt x="294787" y="1319343"/>
                      <a:pt x="659265" y="1319343"/>
                    </a:cubicBezTo>
                    <a:cubicBezTo>
                      <a:pt x="659265" y="1319343"/>
                      <a:pt x="659313" y="1319343"/>
                      <a:pt x="659313" y="1319343"/>
                    </a:cubicBezTo>
                    <a:close/>
                    <a:moveTo>
                      <a:pt x="659313" y="85000"/>
                    </a:moveTo>
                    <a:cubicBezTo>
                      <a:pt x="976568" y="85000"/>
                      <a:pt x="1233720" y="342172"/>
                      <a:pt x="1233720" y="659408"/>
                    </a:cubicBezTo>
                    <a:cubicBezTo>
                      <a:pt x="1233720" y="976644"/>
                      <a:pt x="976568" y="1233816"/>
                      <a:pt x="659313" y="1233816"/>
                    </a:cubicBezTo>
                    <a:cubicBezTo>
                      <a:pt x="342058" y="1233816"/>
                      <a:pt x="84905" y="976644"/>
                      <a:pt x="84905" y="659408"/>
                    </a:cubicBezTo>
                    <a:cubicBezTo>
                      <a:pt x="84905" y="659394"/>
                      <a:pt x="84905" y="659375"/>
                      <a:pt x="84905" y="659360"/>
                    </a:cubicBezTo>
                    <a:cubicBezTo>
                      <a:pt x="84857" y="342148"/>
                      <a:pt x="341962" y="84957"/>
                      <a:pt x="659170" y="84905"/>
                    </a:cubicBezTo>
                    <a:cubicBezTo>
                      <a:pt x="659217" y="84905"/>
                      <a:pt x="659265" y="84905"/>
                      <a:pt x="659313" y="849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98A7244-DF5B-F633-BF50-6BB4E1D02715}"/>
                  </a:ext>
                </a:extLst>
              </p:cNvPr>
              <p:cNvSpPr/>
              <p:nvPr/>
            </p:nvSpPr>
            <p:spPr>
              <a:xfrm>
                <a:off x="4872727" y="1764150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4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6" h="1148815">
                    <a:moveTo>
                      <a:pt x="-718" y="573834"/>
                    </a:moveTo>
                    <a:cubicBezTo>
                      <a:pt x="-765" y="256597"/>
                      <a:pt x="256387" y="-594"/>
                      <a:pt x="573643" y="-622"/>
                    </a:cubicBezTo>
                    <a:cubicBezTo>
                      <a:pt x="890898" y="-646"/>
                      <a:pt x="1148051" y="256502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2B45569-68DD-42B0-8216-B5F241BE58AD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659312 w 1320059"/>
                  <a:gd name="connsiteY0" fmla="*/ 1319438 h 1320060"/>
                  <a:gd name="connsiteX1" fmla="*/ 1319342 w 1320059"/>
                  <a:gd name="connsiteY1" fmla="*/ 659408 h 1320060"/>
                  <a:gd name="connsiteX2" fmla="*/ 659312 w 1320059"/>
                  <a:gd name="connsiteY2" fmla="*/ -622 h 1320060"/>
                  <a:gd name="connsiteX3" fmla="*/ -718 w 1320059"/>
                  <a:gd name="connsiteY3" fmla="*/ 659408 h 1320060"/>
                  <a:gd name="connsiteX4" fmla="*/ -718 w 1320059"/>
                  <a:gd name="connsiteY4" fmla="*/ 659456 h 1320060"/>
                  <a:gd name="connsiteX5" fmla="*/ 659312 w 1320059"/>
                  <a:gd name="connsiteY5" fmla="*/ 1319438 h 1320060"/>
                  <a:gd name="connsiteX6" fmla="*/ 659312 w 1320059"/>
                  <a:gd name="connsiteY6" fmla="*/ 85048 h 1320060"/>
                  <a:gd name="connsiteX7" fmla="*/ 1233720 w 1320059"/>
                  <a:gd name="connsiteY7" fmla="*/ 659456 h 1320060"/>
                  <a:gd name="connsiteX8" fmla="*/ 659312 w 1320059"/>
                  <a:gd name="connsiteY8" fmla="*/ 1233864 h 1320060"/>
                  <a:gd name="connsiteX9" fmla="*/ 84904 w 1320059"/>
                  <a:gd name="connsiteY9" fmla="*/ 659456 h 1320060"/>
                  <a:gd name="connsiteX10" fmla="*/ 659217 w 1320059"/>
                  <a:gd name="connsiteY10" fmla="*/ 85048 h 1320060"/>
                  <a:gd name="connsiteX11" fmla="*/ 659312 w 1320059"/>
                  <a:gd name="connsiteY11" fmla="*/ 85048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20059" h="1320060">
                    <a:moveTo>
                      <a:pt x="659312" y="1319438"/>
                    </a:moveTo>
                    <a:cubicBezTo>
                      <a:pt x="1023839" y="1319438"/>
                      <a:pt x="1319342" y="1023934"/>
                      <a:pt x="1319342" y="659408"/>
                    </a:cubicBezTo>
                    <a:cubicBezTo>
                      <a:pt x="1319342" y="294882"/>
                      <a:pt x="1023839" y="-622"/>
                      <a:pt x="659312" y="-622"/>
                    </a:cubicBezTo>
                    <a:cubicBezTo>
                      <a:pt x="294786" y="-622"/>
                      <a:pt x="-718" y="294882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70" y="1023982"/>
                      <a:pt x="294786" y="1319438"/>
                      <a:pt x="659312" y="1319438"/>
                    </a:cubicBezTo>
                    <a:close/>
                    <a:moveTo>
                      <a:pt x="659312" y="85048"/>
                    </a:moveTo>
                    <a:cubicBezTo>
                      <a:pt x="976568" y="85048"/>
                      <a:pt x="1233720" y="342220"/>
                      <a:pt x="1233720" y="659456"/>
                    </a:cubicBezTo>
                    <a:cubicBezTo>
                      <a:pt x="1233720" y="976711"/>
                      <a:pt x="976568" y="1233864"/>
                      <a:pt x="659312" y="1233864"/>
                    </a:cubicBezTo>
                    <a:cubicBezTo>
                      <a:pt x="342057" y="1233864"/>
                      <a:pt x="84904" y="976711"/>
                      <a:pt x="84904" y="659456"/>
                    </a:cubicBezTo>
                    <a:cubicBezTo>
                      <a:pt x="84857" y="342244"/>
                      <a:pt x="342009" y="85076"/>
                      <a:pt x="659217" y="85048"/>
                    </a:cubicBezTo>
                    <a:cubicBezTo>
                      <a:pt x="659265" y="85048"/>
                      <a:pt x="659265" y="85048"/>
                      <a:pt x="659312" y="850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4FCC0C1-AA88-49E7-4500-AFC94328EF6B}"/>
                  </a:ext>
                </a:extLst>
              </p:cNvPr>
              <p:cNvSpPr/>
              <p:nvPr/>
            </p:nvSpPr>
            <p:spPr>
              <a:xfrm>
                <a:off x="4872727" y="3696051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3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81 h 1148815"/>
                  <a:gd name="connsiteX6" fmla="*/ -718 w 1148816"/>
                  <a:gd name="connsiteY6" fmla="*/ 573833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8816" h="1148815">
                    <a:moveTo>
                      <a:pt x="-718" y="573833"/>
                    </a:moveTo>
                    <a:cubicBezTo>
                      <a:pt x="-765" y="256578"/>
                      <a:pt x="256387" y="-574"/>
                      <a:pt x="573643" y="-622"/>
                    </a:cubicBezTo>
                    <a:cubicBezTo>
                      <a:pt x="890898" y="-670"/>
                      <a:pt x="1148051" y="256483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241"/>
                      <a:pt x="-670" y="891088"/>
                      <a:pt x="-718" y="573881"/>
                    </a:cubicBezTo>
                    <a:cubicBezTo>
                      <a:pt x="-718" y="573881"/>
                      <a:pt x="-718" y="573833"/>
                      <a:pt x="-718" y="573833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CC293A0-A235-07F5-3068-1C3CB1B498D2}"/>
                  </a:ext>
                </a:extLst>
              </p:cNvPr>
              <p:cNvSpPr/>
              <p:nvPr/>
            </p:nvSpPr>
            <p:spPr>
              <a:xfrm>
                <a:off x="4772238" y="35959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4 w 1319964"/>
                  <a:gd name="connsiteY9" fmla="*/ 659408 h 1319964"/>
                  <a:gd name="connsiteX10" fmla="*/ 84904 w 1319964"/>
                  <a:gd name="connsiteY10" fmla="*/ 659360 h 1319964"/>
                  <a:gd name="connsiteX11" fmla="*/ 659026 w 1319964"/>
                  <a:gd name="connsiteY11" fmla="*/ 84762 h 1319964"/>
                  <a:gd name="connsiteX12" fmla="*/ 659312 w 1319964"/>
                  <a:gd name="connsiteY12" fmla="*/ 8476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4"/>
                      <a:pt x="-718" y="294882"/>
                      <a:pt x="-718" y="659360"/>
                    </a:cubicBezTo>
                    <a:cubicBezTo>
                      <a:pt x="-718" y="1023839"/>
                      <a:pt x="294786" y="1319343"/>
                      <a:pt x="659265" y="1319343"/>
                    </a:cubicBezTo>
                    <a:cubicBezTo>
                      <a:pt x="659265" y="1319343"/>
                      <a:pt x="659312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57" y="1233816"/>
                      <a:pt x="84904" y="976663"/>
                      <a:pt x="84904" y="659408"/>
                    </a:cubicBezTo>
                    <a:cubicBezTo>
                      <a:pt x="84904" y="659408"/>
                      <a:pt x="84904" y="659360"/>
                      <a:pt x="84904" y="659360"/>
                    </a:cubicBezTo>
                    <a:cubicBezTo>
                      <a:pt x="84761" y="342153"/>
                      <a:pt x="341818" y="84904"/>
                      <a:pt x="659026" y="84762"/>
                    </a:cubicBezTo>
                    <a:cubicBezTo>
                      <a:pt x="659121" y="84762"/>
                      <a:pt x="659217" y="84762"/>
                      <a:pt x="659312" y="8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BCA255E-0D5D-793E-D5F4-6EE3B57D1E6A}"/>
                  </a:ext>
                </a:extLst>
              </p:cNvPr>
              <p:cNvSpPr/>
              <p:nvPr/>
            </p:nvSpPr>
            <p:spPr>
              <a:xfrm>
                <a:off x="1429298" y="16612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2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312 w 1319964"/>
                  <a:gd name="connsiteY4" fmla="*/ 1319343 h 1319964"/>
                  <a:gd name="connsiteX5" fmla="*/ 659312 w 1319964"/>
                  <a:gd name="connsiteY5" fmla="*/ 84952 h 1319964"/>
                  <a:gd name="connsiteX6" fmla="*/ 1233720 w 1319964"/>
                  <a:gd name="connsiteY6" fmla="*/ 659360 h 1319964"/>
                  <a:gd name="connsiteX7" fmla="*/ 659312 w 1319964"/>
                  <a:gd name="connsiteY7" fmla="*/ 1233768 h 1319964"/>
                  <a:gd name="connsiteX8" fmla="*/ 84905 w 1319964"/>
                  <a:gd name="connsiteY8" fmla="*/ 659360 h 1319964"/>
                  <a:gd name="connsiteX9" fmla="*/ 659217 w 1319964"/>
                  <a:gd name="connsiteY9" fmla="*/ 84952 h 1319964"/>
                  <a:gd name="connsiteX10" fmla="*/ 659312 w 1319964"/>
                  <a:gd name="connsiteY10" fmla="*/ 8495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2"/>
                    </a:cubicBezTo>
                    <a:cubicBezTo>
                      <a:pt x="1319199" y="294815"/>
                      <a:pt x="1023696" y="-646"/>
                      <a:pt x="659217" y="-622"/>
                    </a:cubicBezTo>
                    <a:cubicBezTo>
                      <a:pt x="294738" y="-594"/>
                      <a:pt x="-718" y="294882"/>
                      <a:pt x="-718" y="659360"/>
                    </a:cubicBezTo>
                    <a:cubicBezTo>
                      <a:pt x="-694" y="1023886"/>
                      <a:pt x="294805" y="1319343"/>
                      <a:pt x="659312" y="1319343"/>
                    </a:cubicBezTo>
                    <a:close/>
                    <a:moveTo>
                      <a:pt x="659312" y="84952"/>
                    </a:moveTo>
                    <a:cubicBezTo>
                      <a:pt x="976568" y="84952"/>
                      <a:pt x="1233720" y="342124"/>
                      <a:pt x="1233720" y="659360"/>
                    </a:cubicBezTo>
                    <a:cubicBezTo>
                      <a:pt x="1233720" y="976616"/>
                      <a:pt x="976568" y="1233768"/>
                      <a:pt x="659312" y="1233768"/>
                    </a:cubicBezTo>
                    <a:cubicBezTo>
                      <a:pt x="342076" y="1233768"/>
                      <a:pt x="84905" y="976616"/>
                      <a:pt x="84905" y="659360"/>
                    </a:cubicBezTo>
                    <a:cubicBezTo>
                      <a:pt x="84881" y="342148"/>
                      <a:pt x="342005" y="84976"/>
                      <a:pt x="659217" y="84952"/>
                    </a:cubicBezTo>
                    <a:cubicBezTo>
                      <a:pt x="659250" y="84952"/>
                      <a:pt x="659279" y="84952"/>
                      <a:pt x="659312" y="849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A8B036E8-7C28-5834-6C8B-3D578DB41B78}"/>
                  </a:ext>
                </a:extLst>
              </p:cNvPr>
              <p:cNvSpPr txBox="1"/>
              <p:nvPr/>
            </p:nvSpPr>
            <p:spPr>
              <a:xfrm>
                <a:off x="2846614" y="3143611"/>
                <a:ext cx="205740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PPT </a:t>
                </a:r>
                <a:r>
                  <a:rPr lang="fa-IR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دایره ای</a:t>
                </a:r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rat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" name="Google Shape;2063;p125">
            <a:extLst>
              <a:ext uri="{FF2B5EF4-FFF2-40B4-BE49-F238E27FC236}">
                <a16:creationId xmlns:a16="http://schemas.microsoft.com/office/drawing/2014/main" id="{043A093C-5F3B-B2D8-8C8A-74580C42BBFB}"/>
              </a:ext>
            </a:extLst>
          </p:cNvPr>
          <p:cNvGrpSpPr/>
          <p:nvPr/>
        </p:nvGrpSpPr>
        <p:grpSpPr>
          <a:xfrm>
            <a:off x="2153389" y="2115884"/>
            <a:ext cx="415766" cy="644797"/>
            <a:chOff x="373050" y="2654500"/>
            <a:chExt cx="99050" cy="368925"/>
          </a:xfrm>
          <a:solidFill>
            <a:schemeClr val="bg1"/>
          </a:solidFill>
        </p:grpSpPr>
        <p:sp>
          <p:nvSpPr>
            <p:cNvPr id="3" name="Google Shape;2064;p125">
              <a:extLst>
                <a:ext uri="{FF2B5EF4-FFF2-40B4-BE49-F238E27FC236}">
                  <a16:creationId xmlns:a16="http://schemas.microsoft.com/office/drawing/2014/main" id="{EBA2FA34-0187-FA91-B5CB-9851E2941F12}"/>
                </a:ext>
              </a:extLst>
            </p:cNvPr>
            <p:cNvSpPr/>
            <p:nvPr/>
          </p:nvSpPr>
          <p:spPr>
            <a:xfrm>
              <a:off x="388300" y="2764175"/>
              <a:ext cx="68475" cy="172100"/>
            </a:xfrm>
            <a:custGeom>
              <a:avLst/>
              <a:gdLst/>
              <a:ahLst/>
              <a:cxnLst/>
              <a:rect l="l" t="t" r="r" b="b"/>
              <a:pathLst>
                <a:path w="2739" h="6884" extrusionOk="0">
                  <a:moveTo>
                    <a:pt x="220" y="0"/>
                  </a:moveTo>
                  <a:cubicBezTo>
                    <a:pt x="99" y="0"/>
                    <a:pt x="4" y="95"/>
                    <a:pt x="4" y="216"/>
                  </a:cubicBezTo>
                  <a:lnTo>
                    <a:pt x="4" y="3371"/>
                  </a:lnTo>
                  <a:cubicBezTo>
                    <a:pt x="1" y="3780"/>
                    <a:pt x="148" y="4174"/>
                    <a:pt x="415" y="4485"/>
                  </a:cubicBezTo>
                  <a:cubicBezTo>
                    <a:pt x="614" y="4718"/>
                    <a:pt x="724" y="5012"/>
                    <a:pt x="724" y="5320"/>
                  </a:cubicBezTo>
                  <a:lnTo>
                    <a:pt x="724" y="6236"/>
                  </a:lnTo>
                  <a:cubicBezTo>
                    <a:pt x="724" y="6593"/>
                    <a:pt x="1011" y="6883"/>
                    <a:pt x="1371" y="6883"/>
                  </a:cubicBezTo>
                  <a:cubicBezTo>
                    <a:pt x="1728" y="6883"/>
                    <a:pt x="2019" y="6593"/>
                    <a:pt x="2019" y="6236"/>
                  </a:cubicBezTo>
                  <a:lnTo>
                    <a:pt x="2019" y="5320"/>
                  </a:lnTo>
                  <a:cubicBezTo>
                    <a:pt x="2019" y="5012"/>
                    <a:pt x="2128" y="4718"/>
                    <a:pt x="2327" y="4485"/>
                  </a:cubicBezTo>
                  <a:cubicBezTo>
                    <a:pt x="2592" y="4174"/>
                    <a:pt x="2739" y="3780"/>
                    <a:pt x="2739" y="3371"/>
                  </a:cubicBezTo>
                  <a:lnTo>
                    <a:pt x="2739" y="2994"/>
                  </a:lnTo>
                  <a:cubicBezTo>
                    <a:pt x="2739" y="2873"/>
                    <a:pt x="2644" y="2778"/>
                    <a:pt x="2523" y="2778"/>
                  </a:cubicBezTo>
                  <a:cubicBezTo>
                    <a:pt x="2405" y="2778"/>
                    <a:pt x="2307" y="2873"/>
                    <a:pt x="2307" y="2994"/>
                  </a:cubicBezTo>
                  <a:lnTo>
                    <a:pt x="2307" y="3371"/>
                  </a:lnTo>
                  <a:cubicBezTo>
                    <a:pt x="2307" y="3676"/>
                    <a:pt x="2197" y="3970"/>
                    <a:pt x="1999" y="4203"/>
                  </a:cubicBezTo>
                  <a:cubicBezTo>
                    <a:pt x="1734" y="4514"/>
                    <a:pt x="1587" y="4911"/>
                    <a:pt x="1587" y="5320"/>
                  </a:cubicBezTo>
                  <a:lnTo>
                    <a:pt x="1587" y="6236"/>
                  </a:lnTo>
                  <a:cubicBezTo>
                    <a:pt x="1587" y="6354"/>
                    <a:pt x="1489" y="6451"/>
                    <a:pt x="1371" y="6451"/>
                  </a:cubicBezTo>
                  <a:cubicBezTo>
                    <a:pt x="1250" y="6451"/>
                    <a:pt x="1155" y="6354"/>
                    <a:pt x="1155" y="6236"/>
                  </a:cubicBezTo>
                  <a:lnTo>
                    <a:pt x="1155" y="5320"/>
                  </a:lnTo>
                  <a:cubicBezTo>
                    <a:pt x="1155" y="4911"/>
                    <a:pt x="1009" y="4514"/>
                    <a:pt x="744" y="4203"/>
                  </a:cubicBezTo>
                  <a:cubicBezTo>
                    <a:pt x="545" y="3973"/>
                    <a:pt x="436" y="3676"/>
                    <a:pt x="436" y="3371"/>
                  </a:cubicBezTo>
                  <a:lnTo>
                    <a:pt x="436" y="216"/>
                  </a:lnTo>
                  <a:cubicBezTo>
                    <a:pt x="436" y="98"/>
                    <a:pt x="338" y="0"/>
                    <a:pt x="2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Google Shape;2065;p125">
              <a:extLst>
                <a:ext uri="{FF2B5EF4-FFF2-40B4-BE49-F238E27FC236}">
                  <a16:creationId xmlns:a16="http://schemas.microsoft.com/office/drawing/2014/main" id="{00148D4A-21FD-E32C-68BC-9A85CCABC790}"/>
                </a:ext>
              </a:extLst>
            </p:cNvPr>
            <p:cNvSpPr/>
            <p:nvPr/>
          </p:nvSpPr>
          <p:spPr>
            <a:xfrm>
              <a:off x="373050" y="2654500"/>
              <a:ext cx="99050" cy="166700"/>
            </a:xfrm>
            <a:custGeom>
              <a:avLst/>
              <a:gdLst/>
              <a:ahLst/>
              <a:cxnLst/>
              <a:rect l="l" t="t" r="r" b="b"/>
              <a:pathLst>
                <a:path w="3962" h="6668" extrusionOk="0">
                  <a:moveTo>
                    <a:pt x="1981" y="435"/>
                  </a:moveTo>
                  <a:cubicBezTo>
                    <a:pt x="2456" y="435"/>
                    <a:pt x="2842" y="878"/>
                    <a:pt x="2842" y="1428"/>
                  </a:cubicBezTo>
                  <a:cubicBezTo>
                    <a:pt x="2842" y="1673"/>
                    <a:pt x="2761" y="1911"/>
                    <a:pt x="2609" y="2104"/>
                  </a:cubicBezTo>
                  <a:lnTo>
                    <a:pt x="1354" y="2104"/>
                  </a:lnTo>
                  <a:cubicBezTo>
                    <a:pt x="1201" y="1911"/>
                    <a:pt x="1120" y="1673"/>
                    <a:pt x="1120" y="1428"/>
                  </a:cubicBezTo>
                  <a:cubicBezTo>
                    <a:pt x="1120" y="878"/>
                    <a:pt x="1506" y="435"/>
                    <a:pt x="1981" y="435"/>
                  </a:cubicBezTo>
                  <a:close/>
                  <a:moveTo>
                    <a:pt x="1981" y="0"/>
                  </a:moveTo>
                  <a:cubicBezTo>
                    <a:pt x="1270" y="0"/>
                    <a:pt x="689" y="642"/>
                    <a:pt x="689" y="1428"/>
                  </a:cubicBezTo>
                  <a:cubicBezTo>
                    <a:pt x="689" y="1661"/>
                    <a:pt x="743" y="1894"/>
                    <a:pt x="844" y="2104"/>
                  </a:cubicBezTo>
                  <a:lnTo>
                    <a:pt x="686" y="2104"/>
                  </a:lnTo>
                  <a:cubicBezTo>
                    <a:pt x="680" y="2104"/>
                    <a:pt x="675" y="2104"/>
                    <a:pt x="669" y="2104"/>
                  </a:cubicBezTo>
                  <a:cubicBezTo>
                    <a:pt x="325" y="2104"/>
                    <a:pt x="38" y="2372"/>
                    <a:pt x="21" y="2718"/>
                  </a:cubicBezTo>
                  <a:cubicBezTo>
                    <a:pt x="1" y="3066"/>
                    <a:pt x="263" y="3368"/>
                    <a:pt x="614" y="3397"/>
                  </a:cubicBezTo>
                  <a:lnTo>
                    <a:pt x="614" y="3682"/>
                  </a:lnTo>
                  <a:cubicBezTo>
                    <a:pt x="614" y="3800"/>
                    <a:pt x="709" y="3895"/>
                    <a:pt x="830" y="3895"/>
                  </a:cubicBezTo>
                  <a:cubicBezTo>
                    <a:pt x="948" y="3895"/>
                    <a:pt x="1046" y="3800"/>
                    <a:pt x="1046" y="3682"/>
                  </a:cubicBezTo>
                  <a:lnTo>
                    <a:pt x="1046" y="3403"/>
                  </a:lnTo>
                  <a:lnTo>
                    <a:pt x="1866" y="3403"/>
                  </a:lnTo>
                  <a:cubicBezTo>
                    <a:pt x="1984" y="3403"/>
                    <a:pt x="2082" y="3305"/>
                    <a:pt x="2082" y="3187"/>
                  </a:cubicBezTo>
                  <a:cubicBezTo>
                    <a:pt x="2082" y="3069"/>
                    <a:pt x="1984" y="2971"/>
                    <a:pt x="1866" y="2971"/>
                  </a:cubicBezTo>
                  <a:lnTo>
                    <a:pt x="686" y="2971"/>
                  </a:lnTo>
                  <a:cubicBezTo>
                    <a:pt x="565" y="2971"/>
                    <a:pt x="470" y="2873"/>
                    <a:pt x="470" y="2755"/>
                  </a:cubicBezTo>
                  <a:cubicBezTo>
                    <a:pt x="470" y="2637"/>
                    <a:pt x="565" y="2539"/>
                    <a:pt x="686" y="2539"/>
                  </a:cubicBezTo>
                  <a:lnTo>
                    <a:pt x="3280" y="2539"/>
                  </a:lnTo>
                  <a:cubicBezTo>
                    <a:pt x="3398" y="2539"/>
                    <a:pt x="3493" y="2637"/>
                    <a:pt x="3493" y="2755"/>
                  </a:cubicBezTo>
                  <a:cubicBezTo>
                    <a:pt x="3493" y="2873"/>
                    <a:pt x="3398" y="2971"/>
                    <a:pt x="3280" y="2971"/>
                  </a:cubicBezTo>
                  <a:lnTo>
                    <a:pt x="2793" y="2971"/>
                  </a:lnTo>
                  <a:cubicBezTo>
                    <a:pt x="2675" y="2971"/>
                    <a:pt x="2577" y="3069"/>
                    <a:pt x="2577" y="3187"/>
                  </a:cubicBezTo>
                  <a:cubicBezTo>
                    <a:pt x="2577" y="3305"/>
                    <a:pt x="2675" y="3403"/>
                    <a:pt x="2793" y="3403"/>
                  </a:cubicBezTo>
                  <a:lnTo>
                    <a:pt x="2917" y="3403"/>
                  </a:lnTo>
                  <a:lnTo>
                    <a:pt x="2917" y="6454"/>
                  </a:lnTo>
                  <a:cubicBezTo>
                    <a:pt x="2917" y="6572"/>
                    <a:pt x="3015" y="6667"/>
                    <a:pt x="3133" y="6667"/>
                  </a:cubicBezTo>
                  <a:cubicBezTo>
                    <a:pt x="3254" y="6667"/>
                    <a:pt x="3349" y="6572"/>
                    <a:pt x="3349" y="6454"/>
                  </a:cubicBezTo>
                  <a:lnTo>
                    <a:pt x="3349" y="3400"/>
                  </a:lnTo>
                  <a:cubicBezTo>
                    <a:pt x="3700" y="3368"/>
                    <a:pt x="3962" y="3066"/>
                    <a:pt x="3942" y="2718"/>
                  </a:cubicBezTo>
                  <a:cubicBezTo>
                    <a:pt x="3922" y="2372"/>
                    <a:pt x="3637" y="2104"/>
                    <a:pt x="3293" y="2104"/>
                  </a:cubicBezTo>
                  <a:cubicBezTo>
                    <a:pt x="3288" y="2104"/>
                    <a:pt x="3282" y="2104"/>
                    <a:pt x="3277" y="2104"/>
                  </a:cubicBezTo>
                  <a:lnTo>
                    <a:pt x="3118" y="2104"/>
                  </a:lnTo>
                  <a:cubicBezTo>
                    <a:pt x="3219" y="1894"/>
                    <a:pt x="3274" y="1661"/>
                    <a:pt x="3274" y="1428"/>
                  </a:cubicBezTo>
                  <a:cubicBezTo>
                    <a:pt x="3274" y="642"/>
                    <a:pt x="2695" y="0"/>
                    <a:pt x="198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Google Shape;2066;p125">
              <a:extLst>
                <a:ext uri="{FF2B5EF4-FFF2-40B4-BE49-F238E27FC236}">
                  <a16:creationId xmlns:a16="http://schemas.microsoft.com/office/drawing/2014/main" id="{F5997E43-8622-A488-466C-9C3D2CE45715}"/>
                </a:ext>
              </a:extLst>
            </p:cNvPr>
            <p:cNvSpPr/>
            <p:nvPr/>
          </p:nvSpPr>
          <p:spPr>
            <a:xfrm>
              <a:off x="384075" y="2944900"/>
              <a:ext cx="77100" cy="78525"/>
            </a:xfrm>
            <a:custGeom>
              <a:avLst/>
              <a:gdLst/>
              <a:ahLst/>
              <a:cxnLst/>
              <a:rect l="l" t="t" r="r" b="b"/>
              <a:pathLst>
                <a:path w="3084" h="3141" extrusionOk="0">
                  <a:moveTo>
                    <a:pt x="1540" y="463"/>
                  </a:moveTo>
                  <a:cubicBezTo>
                    <a:pt x="2208" y="1050"/>
                    <a:pt x="2651" y="1606"/>
                    <a:pt x="2651" y="1859"/>
                  </a:cubicBezTo>
                  <a:cubicBezTo>
                    <a:pt x="2651" y="2332"/>
                    <a:pt x="2153" y="2709"/>
                    <a:pt x="1540" y="2709"/>
                  </a:cubicBezTo>
                  <a:cubicBezTo>
                    <a:pt x="930" y="2709"/>
                    <a:pt x="432" y="2329"/>
                    <a:pt x="432" y="1859"/>
                  </a:cubicBezTo>
                  <a:cubicBezTo>
                    <a:pt x="432" y="1606"/>
                    <a:pt x="875" y="1050"/>
                    <a:pt x="1540" y="463"/>
                  </a:cubicBezTo>
                  <a:close/>
                  <a:moveTo>
                    <a:pt x="1541" y="0"/>
                  </a:moveTo>
                  <a:cubicBezTo>
                    <a:pt x="1465" y="0"/>
                    <a:pt x="1388" y="27"/>
                    <a:pt x="1324" y="80"/>
                  </a:cubicBezTo>
                  <a:cubicBezTo>
                    <a:pt x="829" y="506"/>
                    <a:pt x="0" y="1307"/>
                    <a:pt x="0" y="1862"/>
                  </a:cubicBezTo>
                  <a:cubicBezTo>
                    <a:pt x="0" y="2568"/>
                    <a:pt x="691" y="3140"/>
                    <a:pt x="1543" y="3140"/>
                  </a:cubicBezTo>
                  <a:cubicBezTo>
                    <a:pt x="2392" y="3140"/>
                    <a:pt x="3083" y="2565"/>
                    <a:pt x="3083" y="1862"/>
                  </a:cubicBezTo>
                  <a:cubicBezTo>
                    <a:pt x="3083" y="1307"/>
                    <a:pt x="2251" y="506"/>
                    <a:pt x="1756" y="80"/>
                  </a:cubicBezTo>
                  <a:cubicBezTo>
                    <a:pt x="1694" y="27"/>
                    <a:pt x="1618" y="0"/>
                    <a:pt x="15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Google Shape;2067;p125">
              <a:extLst>
                <a:ext uri="{FF2B5EF4-FFF2-40B4-BE49-F238E27FC236}">
                  <a16:creationId xmlns:a16="http://schemas.microsoft.com/office/drawing/2014/main" id="{8E0A70BA-EA33-F730-87AD-0D0153DCBAE8}"/>
                </a:ext>
              </a:extLst>
            </p:cNvPr>
            <p:cNvSpPr/>
            <p:nvPr/>
          </p:nvSpPr>
          <p:spPr>
            <a:xfrm>
              <a:off x="406025" y="2976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Google Shape;2068;p125">
              <a:extLst>
                <a:ext uri="{FF2B5EF4-FFF2-40B4-BE49-F238E27FC236}">
                  <a16:creationId xmlns:a16="http://schemas.microsoft.com/office/drawing/2014/main" id="{2D17EA29-B94B-B736-64C9-22BAB7097308}"/>
                </a:ext>
              </a:extLst>
            </p:cNvPr>
            <p:cNvSpPr/>
            <p:nvPr/>
          </p:nvSpPr>
          <p:spPr>
            <a:xfrm>
              <a:off x="424725" y="2976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oogle Shape;2132;p125">
            <a:extLst>
              <a:ext uri="{FF2B5EF4-FFF2-40B4-BE49-F238E27FC236}">
                <a16:creationId xmlns:a16="http://schemas.microsoft.com/office/drawing/2014/main" id="{EFD2F227-42E3-264B-287E-935DEB5E52C9}"/>
              </a:ext>
            </a:extLst>
          </p:cNvPr>
          <p:cNvGrpSpPr/>
          <p:nvPr/>
        </p:nvGrpSpPr>
        <p:grpSpPr>
          <a:xfrm>
            <a:off x="5482811" y="4170214"/>
            <a:ext cx="695285" cy="514782"/>
            <a:chOff x="5164950" y="2766900"/>
            <a:chExt cx="368925" cy="256450"/>
          </a:xfrm>
          <a:solidFill>
            <a:schemeClr val="bg1"/>
          </a:solidFill>
        </p:grpSpPr>
        <p:sp>
          <p:nvSpPr>
            <p:cNvPr id="82" name="Google Shape;2133;p125">
              <a:extLst>
                <a:ext uri="{FF2B5EF4-FFF2-40B4-BE49-F238E27FC236}">
                  <a16:creationId xmlns:a16="http://schemas.microsoft.com/office/drawing/2014/main" id="{40ED27C3-2980-394A-A656-08865AD34528}"/>
                </a:ext>
              </a:extLst>
            </p:cNvPr>
            <p:cNvSpPr/>
            <p:nvPr/>
          </p:nvSpPr>
          <p:spPr>
            <a:xfrm>
              <a:off x="5164950" y="2766900"/>
              <a:ext cx="368925" cy="256450"/>
            </a:xfrm>
            <a:custGeom>
              <a:avLst/>
              <a:gdLst/>
              <a:ahLst/>
              <a:cxnLst/>
              <a:rect l="l" t="t" r="r" b="b"/>
              <a:pathLst>
                <a:path w="14757" h="10258" extrusionOk="0">
                  <a:moveTo>
                    <a:pt x="4045" y="432"/>
                  </a:moveTo>
                  <a:cubicBezTo>
                    <a:pt x="4148" y="432"/>
                    <a:pt x="4232" y="516"/>
                    <a:pt x="4232" y="620"/>
                  </a:cubicBezTo>
                  <a:lnTo>
                    <a:pt x="4232" y="1152"/>
                  </a:lnTo>
                  <a:lnTo>
                    <a:pt x="2936" y="1152"/>
                  </a:lnTo>
                  <a:lnTo>
                    <a:pt x="2936" y="620"/>
                  </a:lnTo>
                  <a:cubicBezTo>
                    <a:pt x="2936" y="516"/>
                    <a:pt x="3020" y="432"/>
                    <a:pt x="3124" y="432"/>
                  </a:cubicBezTo>
                  <a:close/>
                  <a:moveTo>
                    <a:pt x="5170" y="1587"/>
                  </a:moveTo>
                  <a:lnTo>
                    <a:pt x="5170" y="2019"/>
                  </a:lnTo>
                  <a:lnTo>
                    <a:pt x="1857" y="2019"/>
                  </a:lnTo>
                  <a:lnTo>
                    <a:pt x="1857" y="1587"/>
                  </a:lnTo>
                  <a:close/>
                  <a:moveTo>
                    <a:pt x="1178" y="5652"/>
                  </a:moveTo>
                  <a:cubicBezTo>
                    <a:pt x="1192" y="5652"/>
                    <a:pt x="1206" y="5663"/>
                    <a:pt x="1206" y="5680"/>
                  </a:cubicBezTo>
                  <a:lnTo>
                    <a:pt x="1206" y="6170"/>
                  </a:lnTo>
                  <a:cubicBezTo>
                    <a:pt x="1206" y="6184"/>
                    <a:pt x="1192" y="6199"/>
                    <a:pt x="1178" y="6199"/>
                  </a:cubicBezTo>
                  <a:lnTo>
                    <a:pt x="685" y="6199"/>
                  </a:lnTo>
                  <a:cubicBezTo>
                    <a:pt x="671" y="6199"/>
                    <a:pt x="656" y="6184"/>
                    <a:pt x="656" y="6170"/>
                  </a:cubicBezTo>
                  <a:lnTo>
                    <a:pt x="656" y="6167"/>
                  </a:lnTo>
                  <a:lnTo>
                    <a:pt x="656" y="5680"/>
                  </a:lnTo>
                  <a:cubicBezTo>
                    <a:pt x="656" y="5663"/>
                    <a:pt x="671" y="5652"/>
                    <a:pt x="685" y="5652"/>
                  </a:cubicBezTo>
                  <a:close/>
                  <a:moveTo>
                    <a:pt x="5170" y="2450"/>
                  </a:moveTo>
                  <a:lnTo>
                    <a:pt x="5170" y="4468"/>
                  </a:lnTo>
                  <a:lnTo>
                    <a:pt x="4603" y="4468"/>
                  </a:lnTo>
                  <a:cubicBezTo>
                    <a:pt x="4485" y="4468"/>
                    <a:pt x="4387" y="4566"/>
                    <a:pt x="4387" y="4684"/>
                  </a:cubicBezTo>
                  <a:cubicBezTo>
                    <a:pt x="4387" y="4805"/>
                    <a:pt x="4485" y="4900"/>
                    <a:pt x="4603" y="4900"/>
                  </a:cubicBezTo>
                  <a:lnTo>
                    <a:pt x="5170" y="4900"/>
                  </a:lnTo>
                  <a:lnTo>
                    <a:pt x="5170" y="7408"/>
                  </a:lnTo>
                  <a:lnTo>
                    <a:pt x="4123" y="7408"/>
                  </a:lnTo>
                  <a:cubicBezTo>
                    <a:pt x="3791" y="7062"/>
                    <a:pt x="3350" y="6889"/>
                    <a:pt x="2908" y="6889"/>
                  </a:cubicBezTo>
                  <a:cubicBezTo>
                    <a:pt x="2466" y="6889"/>
                    <a:pt x="2024" y="7062"/>
                    <a:pt x="1693" y="7408"/>
                  </a:cubicBezTo>
                  <a:lnTo>
                    <a:pt x="1166" y="7408"/>
                  </a:lnTo>
                  <a:lnTo>
                    <a:pt x="1166" y="6630"/>
                  </a:lnTo>
                  <a:lnTo>
                    <a:pt x="1178" y="6630"/>
                  </a:lnTo>
                  <a:cubicBezTo>
                    <a:pt x="1431" y="6627"/>
                    <a:pt x="1638" y="6423"/>
                    <a:pt x="1638" y="6167"/>
                  </a:cubicBezTo>
                  <a:lnTo>
                    <a:pt x="1638" y="5680"/>
                  </a:lnTo>
                  <a:cubicBezTo>
                    <a:pt x="1638" y="5424"/>
                    <a:pt x="1431" y="5217"/>
                    <a:pt x="1178" y="5217"/>
                  </a:cubicBezTo>
                  <a:lnTo>
                    <a:pt x="1166" y="5217"/>
                  </a:lnTo>
                  <a:lnTo>
                    <a:pt x="1166" y="5087"/>
                  </a:lnTo>
                  <a:cubicBezTo>
                    <a:pt x="1166" y="4984"/>
                    <a:pt x="1247" y="4900"/>
                    <a:pt x="1350" y="4900"/>
                  </a:cubicBezTo>
                  <a:lnTo>
                    <a:pt x="3688" y="4900"/>
                  </a:lnTo>
                  <a:cubicBezTo>
                    <a:pt x="3806" y="4900"/>
                    <a:pt x="3901" y="4805"/>
                    <a:pt x="3901" y="4684"/>
                  </a:cubicBezTo>
                  <a:cubicBezTo>
                    <a:pt x="3901" y="4566"/>
                    <a:pt x="3806" y="4468"/>
                    <a:pt x="3688" y="4468"/>
                  </a:cubicBezTo>
                  <a:lnTo>
                    <a:pt x="1699" y="4468"/>
                  </a:lnTo>
                  <a:lnTo>
                    <a:pt x="2211" y="2450"/>
                  </a:lnTo>
                  <a:close/>
                  <a:moveTo>
                    <a:pt x="1391" y="7839"/>
                  </a:moveTo>
                  <a:cubicBezTo>
                    <a:pt x="1324" y="7978"/>
                    <a:pt x="1278" y="8122"/>
                    <a:pt x="1250" y="8271"/>
                  </a:cubicBezTo>
                  <a:lnTo>
                    <a:pt x="429" y="8271"/>
                  </a:lnTo>
                  <a:lnTo>
                    <a:pt x="429" y="7839"/>
                  </a:lnTo>
                  <a:close/>
                  <a:moveTo>
                    <a:pt x="10297" y="7839"/>
                  </a:moveTo>
                  <a:cubicBezTo>
                    <a:pt x="10231" y="7978"/>
                    <a:pt x="10182" y="8122"/>
                    <a:pt x="10156" y="8271"/>
                  </a:cubicBezTo>
                  <a:lnTo>
                    <a:pt x="4566" y="8271"/>
                  </a:lnTo>
                  <a:cubicBezTo>
                    <a:pt x="4540" y="8122"/>
                    <a:pt x="4491" y="7978"/>
                    <a:pt x="4425" y="7839"/>
                  </a:cubicBezTo>
                  <a:close/>
                  <a:moveTo>
                    <a:pt x="14322" y="7839"/>
                  </a:moveTo>
                  <a:lnTo>
                    <a:pt x="14322" y="8271"/>
                  </a:lnTo>
                  <a:lnTo>
                    <a:pt x="13473" y="8271"/>
                  </a:lnTo>
                  <a:cubicBezTo>
                    <a:pt x="13444" y="8122"/>
                    <a:pt x="13398" y="7978"/>
                    <a:pt x="13332" y="7839"/>
                  </a:cubicBezTo>
                  <a:close/>
                  <a:moveTo>
                    <a:pt x="2909" y="7321"/>
                  </a:moveTo>
                  <a:cubicBezTo>
                    <a:pt x="3070" y="7321"/>
                    <a:pt x="3233" y="7352"/>
                    <a:pt x="3388" y="7416"/>
                  </a:cubicBezTo>
                  <a:cubicBezTo>
                    <a:pt x="3858" y="7609"/>
                    <a:pt x="4163" y="8067"/>
                    <a:pt x="4163" y="8574"/>
                  </a:cubicBezTo>
                  <a:cubicBezTo>
                    <a:pt x="4163" y="9267"/>
                    <a:pt x="3601" y="9829"/>
                    <a:pt x="2908" y="9829"/>
                  </a:cubicBezTo>
                  <a:cubicBezTo>
                    <a:pt x="2401" y="9829"/>
                    <a:pt x="1943" y="9523"/>
                    <a:pt x="1750" y="9054"/>
                  </a:cubicBezTo>
                  <a:cubicBezTo>
                    <a:pt x="1558" y="8585"/>
                    <a:pt x="1664" y="8047"/>
                    <a:pt x="2021" y="7687"/>
                  </a:cubicBezTo>
                  <a:cubicBezTo>
                    <a:pt x="2262" y="7448"/>
                    <a:pt x="2582" y="7321"/>
                    <a:pt x="2909" y="7321"/>
                  </a:cubicBezTo>
                  <a:close/>
                  <a:moveTo>
                    <a:pt x="11815" y="7321"/>
                  </a:moveTo>
                  <a:cubicBezTo>
                    <a:pt x="11977" y="7321"/>
                    <a:pt x="12140" y="7352"/>
                    <a:pt x="12295" y="7416"/>
                  </a:cubicBezTo>
                  <a:cubicBezTo>
                    <a:pt x="12762" y="7609"/>
                    <a:pt x="13067" y="8067"/>
                    <a:pt x="13067" y="8574"/>
                  </a:cubicBezTo>
                  <a:cubicBezTo>
                    <a:pt x="13067" y="9267"/>
                    <a:pt x="12505" y="9829"/>
                    <a:pt x="11815" y="9829"/>
                  </a:cubicBezTo>
                  <a:cubicBezTo>
                    <a:pt x="11308" y="9829"/>
                    <a:pt x="10850" y="9523"/>
                    <a:pt x="10657" y="9054"/>
                  </a:cubicBezTo>
                  <a:cubicBezTo>
                    <a:pt x="10462" y="8585"/>
                    <a:pt x="10571" y="8047"/>
                    <a:pt x="10928" y="7687"/>
                  </a:cubicBezTo>
                  <a:cubicBezTo>
                    <a:pt x="11169" y="7448"/>
                    <a:pt x="11489" y="7321"/>
                    <a:pt x="11815" y="7321"/>
                  </a:cubicBezTo>
                  <a:close/>
                  <a:moveTo>
                    <a:pt x="3126" y="1"/>
                  </a:moveTo>
                  <a:cubicBezTo>
                    <a:pt x="2784" y="1"/>
                    <a:pt x="2508" y="277"/>
                    <a:pt x="2508" y="620"/>
                  </a:cubicBezTo>
                  <a:lnTo>
                    <a:pt x="2508" y="1152"/>
                  </a:lnTo>
                  <a:lnTo>
                    <a:pt x="1759" y="1152"/>
                  </a:lnTo>
                  <a:cubicBezTo>
                    <a:pt x="1575" y="1152"/>
                    <a:pt x="1428" y="1302"/>
                    <a:pt x="1425" y="1483"/>
                  </a:cubicBezTo>
                  <a:lnTo>
                    <a:pt x="1425" y="2119"/>
                  </a:lnTo>
                  <a:cubicBezTo>
                    <a:pt x="1428" y="2301"/>
                    <a:pt x="1575" y="2450"/>
                    <a:pt x="1759" y="2450"/>
                  </a:cubicBezTo>
                  <a:lnTo>
                    <a:pt x="1768" y="2450"/>
                  </a:lnTo>
                  <a:lnTo>
                    <a:pt x="1252" y="4477"/>
                  </a:lnTo>
                  <a:cubicBezTo>
                    <a:pt x="953" y="4526"/>
                    <a:pt x="734" y="4782"/>
                    <a:pt x="734" y="5084"/>
                  </a:cubicBezTo>
                  <a:lnTo>
                    <a:pt x="734" y="5217"/>
                  </a:lnTo>
                  <a:lnTo>
                    <a:pt x="688" y="5217"/>
                  </a:lnTo>
                  <a:cubicBezTo>
                    <a:pt x="435" y="5217"/>
                    <a:pt x="228" y="5424"/>
                    <a:pt x="228" y="5677"/>
                  </a:cubicBezTo>
                  <a:lnTo>
                    <a:pt x="228" y="6167"/>
                  </a:lnTo>
                  <a:cubicBezTo>
                    <a:pt x="228" y="6423"/>
                    <a:pt x="435" y="6627"/>
                    <a:pt x="688" y="6627"/>
                  </a:cubicBezTo>
                  <a:lnTo>
                    <a:pt x="734" y="6627"/>
                  </a:lnTo>
                  <a:lnTo>
                    <a:pt x="734" y="7408"/>
                  </a:lnTo>
                  <a:lnTo>
                    <a:pt x="216" y="7408"/>
                  </a:lnTo>
                  <a:cubicBezTo>
                    <a:pt x="98" y="7408"/>
                    <a:pt x="0" y="7503"/>
                    <a:pt x="0" y="7624"/>
                  </a:cubicBezTo>
                  <a:lnTo>
                    <a:pt x="0" y="8487"/>
                  </a:lnTo>
                  <a:cubicBezTo>
                    <a:pt x="0" y="8605"/>
                    <a:pt x="98" y="8703"/>
                    <a:pt x="216" y="8703"/>
                  </a:cubicBezTo>
                  <a:lnTo>
                    <a:pt x="1229" y="8703"/>
                  </a:lnTo>
                  <a:cubicBezTo>
                    <a:pt x="1298" y="9581"/>
                    <a:pt x="2030" y="10258"/>
                    <a:pt x="2911" y="10258"/>
                  </a:cubicBezTo>
                  <a:cubicBezTo>
                    <a:pt x="3791" y="10258"/>
                    <a:pt x="4523" y="9581"/>
                    <a:pt x="4592" y="8703"/>
                  </a:cubicBezTo>
                  <a:lnTo>
                    <a:pt x="10136" y="8703"/>
                  </a:lnTo>
                  <a:cubicBezTo>
                    <a:pt x="10205" y="9581"/>
                    <a:pt x="10936" y="10258"/>
                    <a:pt x="11817" y="10258"/>
                  </a:cubicBezTo>
                  <a:cubicBezTo>
                    <a:pt x="12698" y="10258"/>
                    <a:pt x="13429" y="9581"/>
                    <a:pt x="13496" y="8703"/>
                  </a:cubicBezTo>
                  <a:lnTo>
                    <a:pt x="14541" y="8703"/>
                  </a:lnTo>
                  <a:cubicBezTo>
                    <a:pt x="14659" y="8703"/>
                    <a:pt x="14757" y="8605"/>
                    <a:pt x="14757" y="8487"/>
                  </a:cubicBezTo>
                  <a:lnTo>
                    <a:pt x="14757" y="7624"/>
                  </a:lnTo>
                  <a:cubicBezTo>
                    <a:pt x="14757" y="7504"/>
                    <a:pt x="14662" y="7408"/>
                    <a:pt x="14543" y="7408"/>
                  </a:cubicBezTo>
                  <a:cubicBezTo>
                    <a:pt x="14541" y="7408"/>
                    <a:pt x="14540" y="7408"/>
                    <a:pt x="14538" y="7408"/>
                  </a:cubicBezTo>
                  <a:lnTo>
                    <a:pt x="14480" y="7408"/>
                  </a:lnTo>
                  <a:lnTo>
                    <a:pt x="14480" y="6990"/>
                  </a:lnTo>
                  <a:cubicBezTo>
                    <a:pt x="14480" y="6872"/>
                    <a:pt x="14382" y="6774"/>
                    <a:pt x="14264" y="6774"/>
                  </a:cubicBezTo>
                  <a:cubicBezTo>
                    <a:pt x="14143" y="6774"/>
                    <a:pt x="14048" y="6872"/>
                    <a:pt x="14048" y="6990"/>
                  </a:cubicBezTo>
                  <a:lnTo>
                    <a:pt x="14048" y="7408"/>
                  </a:lnTo>
                  <a:lnTo>
                    <a:pt x="13029" y="7408"/>
                  </a:lnTo>
                  <a:cubicBezTo>
                    <a:pt x="12698" y="7062"/>
                    <a:pt x="12256" y="6889"/>
                    <a:pt x="11815" y="6889"/>
                  </a:cubicBezTo>
                  <a:cubicBezTo>
                    <a:pt x="11373" y="6889"/>
                    <a:pt x="10931" y="7062"/>
                    <a:pt x="10600" y="7408"/>
                  </a:cubicBezTo>
                  <a:lnTo>
                    <a:pt x="5602" y="7408"/>
                  </a:lnTo>
                  <a:lnTo>
                    <a:pt x="5602" y="922"/>
                  </a:lnTo>
                  <a:lnTo>
                    <a:pt x="6454" y="922"/>
                  </a:lnTo>
                  <a:cubicBezTo>
                    <a:pt x="6572" y="922"/>
                    <a:pt x="6670" y="824"/>
                    <a:pt x="6670" y="706"/>
                  </a:cubicBezTo>
                  <a:cubicBezTo>
                    <a:pt x="6670" y="588"/>
                    <a:pt x="6572" y="490"/>
                    <a:pt x="6454" y="490"/>
                  </a:cubicBezTo>
                  <a:lnTo>
                    <a:pt x="5389" y="490"/>
                  </a:lnTo>
                  <a:cubicBezTo>
                    <a:pt x="5268" y="490"/>
                    <a:pt x="5173" y="588"/>
                    <a:pt x="5173" y="706"/>
                  </a:cubicBezTo>
                  <a:lnTo>
                    <a:pt x="5173" y="1152"/>
                  </a:lnTo>
                  <a:lnTo>
                    <a:pt x="4669" y="1152"/>
                  </a:lnTo>
                  <a:lnTo>
                    <a:pt x="4669" y="620"/>
                  </a:lnTo>
                  <a:cubicBezTo>
                    <a:pt x="4667" y="277"/>
                    <a:pt x="4390" y="1"/>
                    <a:pt x="4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2134;p125">
              <a:extLst>
                <a:ext uri="{FF2B5EF4-FFF2-40B4-BE49-F238E27FC236}">
                  <a16:creationId xmlns:a16="http://schemas.microsoft.com/office/drawing/2014/main" id="{1EA904E8-D0BF-45F1-F2E5-B8F8C3609A95}"/>
                </a:ext>
              </a:extLst>
            </p:cNvPr>
            <p:cNvSpPr/>
            <p:nvPr/>
          </p:nvSpPr>
          <p:spPr>
            <a:xfrm>
              <a:off x="5343925" y="2779125"/>
              <a:ext cx="183050" cy="144325"/>
            </a:xfrm>
            <a:custGeom>
              <a:avLst/>
              <a:gdLst/>
              <a:ahLst/>
              <a:cxnLst/>
              <a:rect l="l" t="t" r="r" b="b"/>
              <a:pathLst>
                <a:path w="7322" h="577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5"/>
                    <a:pt x="96" y="433"/>
                    <a:pt x="216" y="433"/>
                  </a:cubicBezTo>
                  <a:lnTo>
                    <a:pt x="6889" y="433"/>
                  </a:lnTo>
                  <a:lnTo>
                    <a:pt x="6889" y="5560"/>
                  </a:lnTo>
                  <a:cubicBezTo>
                    <a:pt x="6889" y="5678"/>
                    <a:pt x="6984" y="5773"/>
                    <a:pt x="7105" y="5773"/>
                  </a:cubicBezTo>
                  <a:cubicBezTo>
                    <a:pt x="7223" y="5773"/>
                    <a:pt x="7321" y="5678"/>
                    <a:pt x="7321" y="5560"/>
                  </a:cubicBezTo>
                  <a:lnTo>
                    <a:pt x="7321" y="217"/>
                  </a:lnTo>
                  <a:cubicBezTo>
                    <a:pt x="7321" y="99"/>
                    <a:pt x="7223" y="1"/>
                    <a:pt x="71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2135;p125">
              <a:extLst>
                <a:ext uri="{FF2B5EF4-FFF2-40B4-BE49-F238E27FC236}">
                  <a16:creationId xmlns:a16="http://schemas.microsoft.com/office/drawing/2014/main" id="{8317B2C2-D5F8-1B3B-93EB-E9B6EA0BC6FA}"/>
                </a:ext>
              </a:extLst>
            </p:cNvPr>
            <p:cNvSpPr/>
            <p:nvPr/>
          </p:nvSpPr>
          <p:spPr>
            <a:xfrm>
              <a:off x="5250950" y="2908900"/>
              <a:ext cx="23200" cy="10825"/>
            </a:xfrm>
            <a:custGeom>
              <a:avLst/>
              <a:gdLst/>
              <a:ahLst/>
              <a:cxnLst/>
              <a:rect l="l" t="t" r="r" b="b"/>
              <a:pathLst>
                <a:path w="928" h="433" extrusionOk="0">
                  <a:moveTo>
                    <a:pt x="216" y="0"/>
                  </a:moveTo>
                  <a:cubicBezTo>
                    <a:pt x="98" y="0"/>
                    <a:pt x="0" y="95"/>
                    <a:pt x="0" y="216"/>
                  </a:cubicBezTo>
                  <a:cubicBezTo>
                    <a:pt x="0" y="334"/>
                    <a:pt x="98" y="432"/>
                    <a:pt x="216" y="432"/>
                  </a:cubicBezTo>
                  <a:lnTo>
                    <a:pt x="711" y="432"/>
                  </a:lnTo>
                  <a:cubicBezTo>
                    <a:pt x="829" y="432"/>
                    <a:pt x="927" y="334"/>
                    <a:pt x="927" y="216"/>
                  </a:cubicBezTo>
                  <a:cubicBezTo>
                    <a:pt x="927" y="95"/>
                    <a:pt x="829" y="0"/>
                    <a:pt x="7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2136;p125">
              <a:extLst>
                <a:ext uri="{FF2B5EF4-FFF2-40B4-BE49-F238E27FC236}">
                  <a16:creationId xmlns:a16="http://schemas.microsoft.com/office/drawing/2014/main" id="{6F1A9FE6-FE01-A105-1263-12DD4AB6968A}"/>
                </a:ext>
              </a:extLst>
            </p:cNvPr>
            <p:cNvSpPr/>
            <p:nvPr/>
          </p:nvSpPr>
          <p:spPr>
            <a:xfrm>
              <a:off x="5343850" y="2811050"/>
              <a:ext cx="134600" cy="106725"/>
            </a:xfrm>
            <a:custGeom>
              <a:avLst/>
              <a:gdLst/>
              <a:ahLst/>
              <a:cxnLst/>
              <a:rect l="l" t="t" r="r" b="b"/>
              <a:pathLst>
                <a:path w="5384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2" y="1603"/>
                  </a:cubicBezTo>
                  <a:cubicBezTo>
                    <a:pt x="758" y="1496"/>
                    <a:pt x="628" y="1283"/>
                    <a:pt x="631" y="1053"/>
                  </a:cubicBezTo>
                  <a:lnTo>
                    <a:pt x="628" y="1053"/>
                  </a:lnTo>
                  <a:cubicBezTo>
                    <a:pt x="631" y="736"/>
                    <a:pt x="870" y="474"/>
                    <a:pt x="1187" y="443"/>
                  </a:cubicBezTo>
                  <a:cubicBezTo>
                    <a:pt x="1207" y="441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3"/>
                    <a:pt x="4705" y="558"/>
                  </a:cubicBezTo>
                  <a:cubicBezTo>
                    <a:pt x="5070" y="834"/>
                    <a:pt x="5021" y="1393"/>
                    <a:pt x="4615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88" y="625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2" y="1781"/>
                    <a:pt x="4492" y="2512"/>
                  </a:cubicBezTo>
                  <a:cubicBezTo>
                    <a:pt x="4492" y="3244"/>
                    <a:pt x="3729" y="3837"/>
                    <a:pt x="2790" y="3837"/>
                  </a:cubicBezTo>
                  <a:cubicBezTo>
                    <a:pt x="1852" y="3837"/>
                    <a:pt x="1086" y="3244"/>
                    <a:pt x="1086" y="2512"/>
                  </a:cubicBezTo>
                  <a:cubicBezTo>
                    <a:pt x="1086" y="1781"/>
                    <a:pt x="1852" y="1185"/>
                    <a:pt x="2790" y="1185"/>
                  </a:cubicBezTo>
                  <a:close/>
                  <a:moveTo>
                    <a:pt x="1243" y="1"/>
                  </a:moveTo>
                  <a:cubicBezTo>
                    <a:pt x="1022" y="1"/>
                    <a:pt x="798" y="70"/>
                    <a:pt x="602" y="221"/>
                  </a:cubicBezTo>
                  <a:cubicBezTo>
                    <a:pt x="1" y="690"/>
                    <a:pt x="81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0" y="4268"/>
                    <a:pt x="4926" y="3480"/>
                    <a:pt x="4926" y="2512"/>
                  </a:cubicBezTo>
                  <a:cubicBezTo>
                    <a:pt x="4926" y="2331"/>
                    <a:pt x="4895" y="2150"/>
                    <a:pt x="4828" y="1980"/>
                  </a:cubicBezTo>
                  <a:cubicBezTo>
                    <a:pt x="5171" y="1798"/>
                    <a:pt x="5384" y="1442"/>
                    <a:pt x="5384" y="1053"/>
                  </a:cubicBezTo>
                  <a:cubicBezTo>
                    <a:pt x="5384" y="520"/>
                    <a:pt x="4984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1" y="808"/>
                  </a:cubicBezTo>
                  <a:cubicBezTo>
                    <a:pt x="3140" y="772"/>
                    <a:pt x="2965" y="754"/>
                    <a:pt x="2790" y="754"/>
                  </a:cubicBezTo>
                  <a:cubicBezTo>
                    <a:pt x="2615" y="754"/>
                    <a:pt x="2440" y="772"/>
                    <a:pt x="2269" y="808"/>
                  </a:cubicBezTo>
                  <a:cubicBezTo>
                    <a:pt x="2148" y="306"/>
                    <a:pt x="1705" y="1"/>
                    <a:pt x="12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2137;p125">
              <a:extLst>
                <a:ext uri="{FF2B5EF4-FFF2-40B4-BE49-F238E27FC236}">
                  <a16:creationId xmlns:a16="http://schemas.microsoft.com/office/drawing/2014/main" id="{049257FA-0D1A-6B8E-4877-3DDFDCE601E8}"/>
                </a:ext>
              </a:extLst>
            </p:cNvPr>
            <p:cNvSpPr/>
            <p:nvPr/>
          </p:nvSpPr>
          <p:spPr>
            <a:xfrm>
              <a:off x="52100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4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3" y="1048"/>
                    <a:pt x="1324" y="1224"/>
                    <a:pt x="1106" y="1224"/>
                  </a:cubicBezTo>
                  <a:cubicBezTo>
                    <a:pt x="754" y="1224"/>
                    <a:pt x="576" y="798"/>
                    <a:pt x="826" y="547"/>
                  </a:cubicBezTo>
                  <a:cubicBezTo>
                    <a:pt x="907" y="467"/>
                    <a:pt x="1007" y="431"/>
                    <a:pt x="1104" y="431"/>
                  </a:cubicBezTo>
                  <a:close/>
                  <a:moveTo>
                    <a:pt x="1106" y="0"/>
                  </a:moveTo>
                  <a:cubicBezTo>
                    <a:pt x="369" y="0"/>
                    <a:pt x="0" y="893"/>
                    <a:pt x="521" y="1414"/>
                  </a:cubicBezTo>
                  <a:cubicBezTo>
                    <a:pt x="690" y="1582"/>
                    <a:pt x="897" y="1658"/>
                    <a:pt x="1100" y="1658"/>
                  </a:cubicBezTo>
                  <a:cubicBezTo>
                    <a:pt x="1526" y="1658"/>
                    <a:pt x="1935" y="1327"/>
                    <a:pt x="1935" y="827"/>
                  </a:cubicBezTo>
                  <a:cubicBezTo>
                    <a:pt x="1932" y="372"/>
                    <a:pt x="1563" y="0"/>
                    <a:pt x="11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2138;p125">
              <a:extLst>
                <a:ext uri="{FF2B5EF4-FFF2-40B4-BE49-F238E27FC236}">
                  <a16:creationId xmlns:a16="http://schemas.microsoft.com/office/drawing/2014/main" id="{799D8919-7D3F-2EAA-55B5-7174F53C8CD2}"/>
                </a:ext>
              </a:extLst>
            </p:cNvPr>
            <p:cNvSpPr/>
            <p:nvPr/>
          </p:nvSpPr>
          <p:spPr>
            <a:xfrm>
              <a:off x="54326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5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6" y="1048"/>
                    <a:pt x="1327" y="1224"/>
                    <a:pt x="1109" y="1224"/>
                  </a:cubicBezTo>
                  <a:cubicBezTo>
                    <a:pt x="754" y="1224"/>
                    <a:pt x="579" y="798"/>
                    <a:pt x="829" y="547"/>
                  </a:cubicBezTo>
                  <a:cubicBezTo>
                    <a:pt x="909" y="467"/>
                    <a:pt x="1008" y="431"/>
                    <a:pt x="1105" y="431"/>
                  </a:cubicBezTo>
                  <a:close/>
                  <a:moveTo>
                    <a:pt x="1109" y="0"/>
                  </a:moveTo>
                  <a:cubicBezTo>
                    <a:pt x="372" y="0"/>
                    <a:pt x="0" y="893"/>
                    <a:pt x="521" y="1414"/>
                  </a:cubicBezTo>
                  <a:cubicBezTo>
                    <a:pt x="691" y="1582"/>
                    <a:pt x="898" y="1658"/>
                    <a:pt x="1102" y="1658"/>
                  </a:cubicBezTo>
                  <a:cubicBezTo>
                    <a:pt x="1527" y="1658"/>
                    <a:pt x="1935" y="1327"/>
                    <a:pt x="1935" y="827"/>
                  </a:cubicBezTo>
                  <a:cubicBezTo>
                    <a:pt x="1935" y="372"/>
                    <a:pt x="1563" y="0"/>
                    <a:pt x="1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2139;p125">
              <a:extLst>
                <a:ext uri="{FF2B5EF4-FFF2-40B4-BE49-F238E27FC236}">
                  <a16:creationId xmlns:a16="http://schemas.microsoft.com/office/drawing/2014/main" id="{B7E1893C-508B-847A-0D75-28CA322A6E38}"/>
                </a:ext>
              </a:extLst>
            </p:cNvPr>
            <p:cNvSpPr/>
            <p:nvPr/>
          </p:nvSpPr>
          <p:spPr>
            <a:xfrm>
              <a:off x="5392875" y="28525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2140;p125">
              <a:extLst>
                <a:ext uri="{FF2B5EF4-FFF2-40B4-BE49-F238E27FC236}">
                  <a16:creationId xmlns:a16="http://schemas.microsoft.com/office/drawing/2014/main" id="{5A6DACFB-71D1-CA52-7726-9BD6D5842F62}"/>
                </a:ext>
              </a:extLst>
            </p:cNvPr>
            <p:cNvSpPr/>
            <p:nvPr/>
          </p:nvSpPr>
          <p:spPr>
            <a:xfrm>
              <a:off x="5419925" y="28525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8" y="434"/>
                  </a:cubicBezTo>
                  <a:cubicBezTo>
                    <a:pt x="399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0" name="Google Shape;1823;p125">
            <a:extLst>
              <a:ext uri="{FF2B5EF4-FFF2-40B4-BE49-F238E27FC236}">
                <a16:creationId xmlns:a16="http://schemas.microsoft.com/office/drawing/2014/main" id="{09E31601-71E9-3C5A-4805-D4DF0901C965}"/>
              </a:ext>
            </a:extLst>
          </p:cNvPr>
          <p:cNvGrpSpPr/>
          <p:nvPr/>
        </p:nvGrpSpPr>
        <p:grpSpPr>
          <a:xfrm>
            <a:off x="3838364" y="4998687"/>
            <a:ext cx="440701" cy="821168"/>
            <a:chOff x="5869725" y="2072400"/>
            <a:chExt cx="190900" cy="368800"/>
          </a:xfrm>
          <a:solidFill>
            <a:schemeClr val="bg1"/>
          </a:solidFill>
        </p:grpSpPr>
        <p:sp>
          <p:nvSpPr>
            <p:cNvPr id="91" name="Google Shape;1824;p125">
              <a:extLst>
                <a:ext uri="{FF2B5EF4-FFF2-40B4-BE49-F238E27FC236}">
                  <a16:creationId xmlns:a16="http://schemas.microsoft.com/office/drawing/2014/main" id="{C2810E2B-E2E3-060C-93FC-0F45A2666666}"/>
                </a:ext>
              </a:extLst>
            </p:cNvPr>
            <p:cNvSpPr/>
            <p:nvPr/>
          </p:nvSpPr>
          <p:spPr>
            <a:xfrm>
              <a:off x="5869725" y="2072400"/>
              <a:ext cx="190900" cy="368800"/>
            </a:xfrm>
            <a:custGeom>
              <a:avLst/>
              <a:gdLst/>
              <a:ahLst/>
              <a:cxnLst/>
              <a:rect l="l" t="t" r="r" b="b"/>
              <a:pathLst>
                <a:path w="7636" h="14752" extrusionOk="0">
                  <a:moveTo>
                    <a:pt x="5318" y="430"/>
                  </a:moveTo>
                  <a:cubicBezTo>
                    <a:pt x="5436" y="430"/>
                    <a:pt x="5534" y="528"/>
                    <a:pt x="5534" y="646"/>
                  </a:cubicBezTo>
                  <a:cubicBezTo>
                    <a:pt x="5534" y="766"/>
                    <a:pt x="5436" y="861"/>
                    <a:pt x="5318" y="861"/>
                  </a:cubicBezTo>
                  <a:lnTo>
                    <a:pt x="2318" y="861"/>
                  </a:lnTo>
                  <a:cubicBezTo>
                    <a:pt x="2200" y="861"/>
                    <a:pt x="2102" y="766"/>
                    <a:pt x="2102" y="646"/>
                  </a:cubicBezTo>
                  <a:cubicBezTo>
                    <a:pt x="2102" y="528"/>
                    <a:pt x="2200" y="430"/>
                    <a:pt x="2318" y="430"/>
                  </a:cubicBezTo>
                  <a:close/>
                  <a:moveTo>
                    <a:pt x="4034" y="1293"/>
                  </a:moveTo>
                  <a:lnTo>
                    <a:pt x="4034" y="2261"/>
                  </a:lnTo>
                  <a:lnTo>
                    <a:pt x="3602" y="2261"/>
                  </a:lnTo>
                  <a:lnTo>
                    <a:pt x="3602" y="1293"/>
                  </a:lnTo>
                  <a:close/>
                  <a:moveTo>
                    <a:pt x="2753" y="5603"/>
                  </a:moveTo>
                  <a:cubicBezTo>
                    <a:pt x="2902" y="5603"/>
                    <a:pt x="3038" y="5698"/>
                    <a:pt x="3090" y="5842"/>
                  </a:cubicBezTo>
                  <a:cubicBezTo>
                    <a:pt x="2877" y="5934"/>
                    <a:pt x="2689" y="6078"/>
                    <a:pt x="2540" y="6256"/>
                  </a:cubicBezTo>
                  <a:cubicBezTo>
                    <a:pt x="2255" y="6052"/>
                    <a:pt x="2402" y="5603"/>
                    <a:pt x="2753" y="5603"/>
                  </a:cubicBezTo>
                  <a:close/>
                  <a:moveTo>
                    <a:pt x="4886" y="5603"/>
                  </a:moveTo>
                  <a:cubicBezTo>
                    <a:pt x="5234" y="5603"/>
                    <a:pt x="5381" y="6052"/>
                    <a:pt x="5096" y="6256"/>
                  </a:cubicBezTo>
                  <a:cubicBezTo>
                    <a:pt x="4946" y="6078"/>
                    <a:pt x="4759" y="5934"/>
                    <a:pt x="4546" y="5842"/>
                  </a:cubicBezTo>
                  <a:cubicBezTo>
                    <a:pt x="4598" y="5698"/>
                    <a:pt x="4733" y="5603"/>
                    <a:pt x="4886" y="5603"/>
                  </a:cubicBezTo>
                  <a:close/>
                  <a:moveTo>
                    <a:pt x="3818" y="6122"/>
                  </a:moveTo>
                  <a:cubicBezTo>
                    <a:pt x="3960" y="6122"/>
                    <a:pt x="4101" y="6144"/>
                    <a:pt x="4238" y="6187"/>
                  </a:cubicBezTo>
                  <a:lnTo>
                    <a:pt x="4250" y="6190"/>
                  </a:lnTo>
                  <a:cubicBezTo>
                    <a:pt x="4512" y="6276"/>
                    <a:pt x="4722" y="6435"/>
                    <a:pt x="4837" y="6636"/>
                  </a:cubicBezTo>
                  <a:lnTo>
                    <a:pt x="4840" y="6645"/>
                  </a:lnTo>
                  <a:cubicBezTo>
                    <a:pt x="4897" y="6743"/>
                    <a:pt x="4926" y="6858"/>
                    <a:pt x="4926" y="6973"/>
                  </a:cubicBezTo>
                  <a:cubicBezTo>
                    <a:pt x="4923" y="7163"/>
                    <a:pt x="4846" y="7347"/>
                    <a:pt x="4707" y="7480"/>
                  </a:cubicBezTo>
                  <a:cubicBezTo>
                    <a:pt x="4699" y="7488"/>
                    <a:pt x="4690" y="7497"/>
                    <a:pt x="4682" y="7506"/>
                  </a:cubicBezTo>
                  <a:cubicBezTo>
                    <a:pt x="4480" y="7698"/>
                    <a:pt x="4166" y="7822"/>
                    <a:pt x="3818" y="7822"/>
                  </a:cubicBezTo>
                  <a:cubicBezTo>
                    <a:pt x="3470" y="7822"/>
                    <a:pt x="3156" y="7698"/>
                    <a:pt x="2954" y="7506"/>
                  </a:cubicBezTo>
                  <a:cubicBezTo>
                    <a:pt x="2946" y="7497"/>
                    <a:pt x="2937" y="7488"/>
                    <a:pt x="2928" y="7480"/>
                  </a:cubicBezTo>
                  <a:cubicBezTo>
                    <a:pt x="2790" y="7347"/>
                    <a:pt x="2712" y="7163"/>
                    <a:pt x="2710" y="6973"/>
                  </a:cubicBezTo>
                  <a:cubicBezTo>
                    <a:pt x="2710" y="6858"/>
                    <a:pt x="2738" y="6746"/>
                    <a:pt x="2796" y="6645"/>
                  </a:cubicBezTo>
                  <a:cubicBezTo>
                    <a:pt x="2796" y="6642"/>
                    <a:pt x="2799" y="6639"/>
                    <a:pt x="2799" y="6636"/>
                  </a:cubicBezTo>
                  <a:cubicBezTo>
                    <a:pt x="2914" y="6435"/>
                    <a:pt x="3124" y="6276"/>
                    <a:pt x="3383" y="6190"/>
                  </a:cubicBezTo>
                  <a:lnTo>
                    <a:pt x="3398" y="6187"/>
                  </a:lnTo>
                  <a:cubicBezTo>
                    <a:pt x="3534" y="6144"/>
                    <a:pt x="3676" y="6122"/>
                    <a:pt x="3818" y="6122"/>
                  </a:cubicBezTo>
                  <a:close/>
                  <a:moveTo>
                    <a:pt x="2281" y="7057"/>
                  </a:moveTo>
                  <a:cubicBezTo>
                    <a:pt x="2295" y="7235"/>
                    <a:pt x="2353" y="7411"/>
                    <a:pt x="2451" y="7563"/>
                  </a:cubicBezTo>
                  <a:cubicBezTo>
                    <a:pt x="2128" y="7698"/>
                    <a:pt x="1788" y="7791"/>
                    <a:pt x="1440" y="7834"/>
                  </a:cubicBezTo>
                  <a:lnTo>
                    <a:pt x="1440" y="7641"/>
                  </a:lnTo>
                  <a:cubicBezTo>
                    <a:pt x="1639" y="7347"/>
                    <a:pt x="1938" y="7140"/>
                    <a:pt x="2281" y="7057"/>
                  </a:cubicBezTo>
                  <a:close/>
                  <a:moveTo>
                    <a:pt x="5358" y="7057"/>
                  </a:moveTo>
                  <a:cubicBezTo>
                    <a:pt x="5698" y="7140"/>
                    <a:pt x="5997" y="7347"/>
                    <a:pt x="6196" y="7641"/>
                  </a:cubicBezTo>
                  <a:lnTo>
                    <a:pt x="6196" y="7834"/>
                  </a:lnTo>
                  <a:cubicBezTo>
                    <a:pt x="5847" y="7791"/>
                    <a:pt x="5508" y="7698"/>
                    <a:pt x="5188" y="7563"/>
                  </a:cubicBezTo>
                  <a:cubicBezTo>
                    <a:pt x="5283" y="7411"/>
                    <a:pt x="5341" y="7235"/>
                    <a:pt x="5358" y="7057"/>
                  </a:cubicBezTo>
                  <a:close/>
                  <a:moveTo>
                    <a:pt x="6055" y="11052"/>
                  </a:moveTo>
                  <a:lnTo>
                    <a:pt x="5830" y="11484"/>
                  </a:lnTo>
                  <a:lnTo>
                    <a:pt x="1806" y="11484"/>
                  </a:lnTo>
                  <a:lnTo>
                    <a:pt x="1581" y="11052"/>
                  </a:lnTo>
                  <a:close/>
                  <a:moveTo>
                    <a:pt x="4466" y="11916"/>
                  </a:moveTo>
                  <a:lnTo>
                    <a:pt x="4466" y="12348"/>
                  </a:lnTo>
                  <a:lnTo>
                    <a:pt x="3170" y="12348"/>
                  </a:lnTo>
                  <a:lnTo>
                    <a:pt x="3170" y="11916"/>
                  </a:lnTo>
                  <a:close/>
                  <a:moveTo>
                    <a:pt x="2321" y="1"/>
                  </a:moveTo>
                  <a:cubicBezTo>
                    <a:pt x="1961" y="1"/>
                    <a:pt x="1673" y="289"/>
                    <a:pt x="1673" y="648"/>
                  </a:cubicBezTo>
                  <a:cubicBezTo>
                    <a:pt x="1673" y="1005"/>
                    <a:pt x="1961" y="1296"/>
                    <a:pt x="2321" y="1296"/>
                  </a:cubicBezTo>
                  <a:lnTo>
                    <a:pt x="3170" y="1296"/>
                  </a:lnTo>
                  <a:lnTo>
                    <a:pt x="3170" y="2261"/>
                  </a:lnTo>
                  <a:lnTo>
                    <a:pt x="648" y="2261"/>
                  </a:lnTo>
                  <a:cubicBezTo>
                    <a:pt x="291" y="2261"/>
                    <a:pt x="1" y="2551"/>
                    <a:pt x="1" y="2908"/>
                  </a:cubicBezTo>
                  <a:cubicBezTo>
                    <a:pt x="1" y="3265"/>
                    <a:pt x="291" y="3556"/>
                    <a:pt x="648" y="3556"/>
                  </a:cubicBezTo>
                  <a:lnTo>
                    <a:pt x="1008" y="3556"/>
                  </a:lnTo>
                  <a:lnTo>
                    <a:pt x="1008" y="3680"/>
                  </a:lnTo>
                  <a:cubicBezTo>
                    <a:pt x="1008" y="3801"/>
                    <a:pt x="1103" y="3896"/>
                    <a:pt x="1224" y="3896"/>
                  </a:cubicBezTo>
                  <a:cubicBezTo>
                    <a:pt x="1342" y="3896"/>
                    <a:pt x="1440" y="3801"/>
                    <a:pt x="1440" y="3680"/>
                  </a:cubicBezTo>
                  <a:lnTo>
                    <a:pt x="1440" y="3556"/>
                  </a:lnTo>
                  <a:lnTo>
                    <a:pt x="6196" y="3556"/>
                  </a:lnTo>
                  <a:lnTo>
                    <a:pt x="6196" y="7005"/>
                  </a:lnTo>
                  <a:cubicBezTo>
                    <a:pt x="5951" y="6800"/>
                    <a:pt x="5655" y="6665"/>
                    <a:pt x="5341" y="6610"/>
                  </a:cubicBezTo>
                  <a:cubicBezTo>
                    <a:pt x="5781" y="6297"/>
                    <a:pt x="5784" y="5649"/>
                    <a:pt x="5352" y="5329"/>
                  </a:cubicBezTo>
                  <a:cubicBezTo>
                    <a:pt x="5209" y="5223"/>
                    <a:pt x="5045" y="5174"/>
                    <a:pt x="4884" y="5174"/>
                  </a:cubicBezTo>
                  <a:cubicBezTo>
                    <a:pt x="4559" y="5174"/>
                    <a:pt x="4245" y="5374"/>
                    <a:pt x="4132" y="5715"/>
                  </a:cubicBezTo>
                  <a:cubicBezTo>
                    <a:pt x="4028" y="5698"/>
                    <a:pt x="3923" y="5689"/>
                    <a:pt x="3818" y="5689"/>
                  </a:cubicBezTo>
                  <a:cubicBezTo>
                    <a:pt x="3713" y="5689"/>
                    <a:pt x="3608" y="5698"/>
                    <a:pt x="3504" y="5715"/>
                  </a:cubicBezTo>
                  <a:cubicBezTo>
                    <a:pt x="3391" y="5374"/>
                    <a:pt x="3076" y="5174"/>
                    <a:pt x="2752" y="5174"/>
                  </a:cubicBezTo>
                  <a:cubicBezTo>
                    <a:pt x="2590" y="5174"/>
                    <a:pt x="2427" y="5223"/>
                    <a:pt x="2284" y="5329"/>
                  </a:cubicBezTo>
                  <a:cubicBezTo>
                    <a:pt x="1849" y="5649"/>
                    <a:pt x="1855" y="6297"/>
                    <a:pt x="2292" y="6610"/>
                  </a:cubicBezTo>
                  <a:cubicBezTo>
                    <a:pt x="1978" y="6665"/>
                    <a:pt x="1685" y="6800"/>
                    <a:pt x="1440" y="7005"/>
                  </a:cubicBezTo>
                  <a:lnTo>
                    <a:pt x="1440" y="4610"/>
                  </a:lnTo>
                  <a:cubicBezTo>
                    <a:pt x="1440" y="4492"/>
                    <a:pt x="1342" y="4394"/>
                    <a:pt x="1224" y="4394"/>
                  </a:cubicBezTo>
                  <a:cubicBezTo>
                    <a:pt x="1106" y="4394"/>
                    <a:pt x="1008" y="4492"/>
                    <a:pt x="1008" y="4610"/>
                  </a:cubicBezTo>
                  <a:lnTo>
                    <a:pt x="1008" y="10836"/>
                  </a:lnTo>
                  <a:cubicBezTo>
                    <a:pt x="1008" y="10839"/>
                    <a:pt x="1008" y="10848"/>
                    <a:pt x="1008" y="10854"/>
                  </a:cubicBezTo>
                  <a:lnTo>
                    <a:pt x="1008" y="10856"/>
                  </a:lnTo>
                  <a:cubicBezTo>
                    <a:pt x="1008" y="10865"/>
                    <a:pt x="1011" y="10874"/>
                    <a:pt x="1011" y="10882"/>
                  </a:cubicBezTo>
                  <a:lnTo>
                    <a:pt x="1011" y="10885"/>
                  </a:lnTo>
                  <a:cubicBezTo>
                    <a:pt x="1014" y="10894"/>
                    <a:pt x="1017" y="10900"/>
                    <a:pt x="1017" y="10905"/>
                  </a:cubicBezTo>
                  <a:lnTo>
                    <a:pt x="1020" y="10911"/>
                  </a:lnTo>
                  <a:cubicBezTo>
                    <a:pt x="1023" y="10920"/>
                    <a:pt x="1026" y="10926"/>
                    <a:pt x="1028" y="10931"/>
                  </a:cubicBezTo>
                  <a:lnTo>
                    <a:pt x="1028" y="10934"/>
                  </a:lnTo>
                  <a:lnTo>
                    <a:pt x="1028" y="10937"/>
                  </a:lnTo>
                  <a:lnTo>
                    <a:pt x="1480" y="11798"/>
                  </a:lnTo>
                  <a:cubicBezTo>
                    <a:pt x="1515" y="11870"/>
                    <a:pt x="1590" y="11916"/>
                    <a:pt x="1670" y="11916"/>
                  </a:cubicBezTo>
                  <a:lnTo>
                    <a:pt x="2733" y="11916"/>
                  </a:lnTo>
                  <a:lnTo>
                    <a:pt x="2733" y="12564"/>
                  </a:lnTo>
                  <a:cubicBezTo>
                    <a:pt x="2733" y="12682"/>
                    <a:pt x="2828" y="12779"/>
                    <a:pt x="2949" y="12779"/>
                  </a:cubicBezTo>
                  <a:lnTo>
                    <a:pt x="3596" y="12779"/>
                  </a:lnTo>
                  <a:lnTo>
                    <a:pt x="3596" y="14536"/>
                  </a:lnTo>
                  <a:cubicBezTo>
                    <a:pt x="3596" y="14656"/>
                    <a:pt x="3691" y="14751"/>
                    <a:pt x="3812" y="14751"/>
                  </a:cubicBezTo>
                  <a:cubicBezTo>
                    <a:pt x="3930" y="14751"/>
                    <a:pt x="4028" y="14656"/>
                    <a:pt x="4028" y="14536"/>
                  </a:cubicBezTo>
                  <a:lnTo>
                    <a:pt x="4028" y="12779"/>
                  </a:lnTo>
                  <a:lnTo>
                    <a:pt x="4676" y="12779"/>
                  </a:lnTo>
                  <a:cubicBezTo>
                    <a:pt x="4794" y="12779"/>
                    <a:pt x="4892" y="12684"/>
                    <a:pt x="4892" y="12564"/>
                  </a:cubicBezTo>
                  <a:lnTo>
                    <a:pt x="4892" y="11916"/>
                  </a:lnTo>
                  <a:lnTo>
                    <a:pt x="5954" y="11916"/>
                  </a:lnTo>
                  <a:cubicBezTo>
                    <a:pt x="6035" y="11916"/>
                    <a:pt x="6107" y="11873"/>
                    <a:pt x="6144" y="11801"/>
                  </a:cubicBezTo>
                  <a:lnTo>
                    <a:pt x="6596" y="10940"/>
                  </a:lnTo>
                  <a:lnTo>
                    <a:pt x="6596" y="10937"/>
                  </a:lnTo>
                  <a:lnTo>
                    <a:pt x="6596" y="10934"/>
                  </a:lnTo>
                  <a:cubicBezTo>
                    <a:pt x="6599" y="10926"/>
                    <a:pt x="6602" y="10920"/>
                    <a:pt x="6605" y="10914"/>
                  </a:cubicBezTo>
                  <a:lnTo>
                    <a:pt x="6605" y="10908"/>
                  </a:lnTo>
                  <a:cubicBezTo>
                    <a:pt x="6607" y="10900"/>
                    <a:pt x="6610" y="10894"/>
                    <a:pt x="6610" y="10888"/>
                  </a:cubicBezTo>
                  <a:lnTo>
                    <a:pt x="6610" y="10882"/>
                  </a:lnTo>
                  <a:cubicBezTo>
                    <a:pt x="6613" y="10874"/>
                    <a:pt x="6616" y="10865"/>
                    <a:pt x="6616" y="10856"/>
                  </a:cubicBezTo>
                  <a:lnTo>
                    <a:pt x="6616" y="10854"/>
                  </a:lnTo>
                  <a:lnTo>
                    <a:pt x="6616" y="10836"/>
                  </a:lnTo>
                  <a:lnTo>
                    <a:pt x="6616" y="10140"/>
                  </a:lnTo>
                  <a:cubicBezTo>
                    <a:pt x="6616" y="10019"/>
                    <a:pt x="6518" y="9924"/>
                    <a:pt x="6400" y="9924"/>
                  </a:cubicBezTo>
                  <a:cubicBezTo>
                    <a:pt x="6279" y="9924"/>
                    <a:pt x="6184" y="10019"/>
                    <a:pt x="6184" y="10140"/>
                  </a:cubicBezTo>
                  <a:lnTo>
                    <a:pt x="6184" y="10618"/>
                  </a:lnTo>
                  <a:lnTo>
                    <a:pt x="1440" y="10618"/>
                  </a:lnTo>
                  <a:lnTo>
                    <a:pt x="1440" y="8268"/>
                  </a:lnTo>
                  <a:cubicBezTo>
                    <a:pt x="1895" y="8217"/>
                    <a:pt x="2338" y="8093"/>
                    <a:pt x="2756" y="7900"/>
                  </a:cubicBezTo>
                  <a:cubicBezTo>
                    <a:pt x="3071" y="8136"/>
                    <a:pt x="3444" y="8254"/>
                    <a:pt x="3818" y="8254"/>
                  </a:cubicBezTo>
                  <a:cubicBezTo>
                    <a:pt x="4191" y="8254"/>
                    <a:pt x="4565" y="8136"/>
                    <a:pt x="4880" y="7900"/>
                  </a:cubicBezTo>
                  <a:cubicBezTo>
                    <a:pt x="5298" y="8093"/>
                    <a:pt x="5741" y="8217"/>
                    <a:pt x="6196" y="8268"/>
                  </a:cubicBezTo>
                  <a:lnTo>
                    <a:pt x="6196" y="9218"/>
                  </a:lnTo>
                  <a:cubicBezTo>
                    <a:pt x="6196" y="9336"/>
                    <a:pt x="6294" y="9434"/>
                    <a:pt x="6412" y="9434"/>
                  </a:cubicBezTo>
                  <a:cubicBezTo>
                    <a:pt x="6530" y="9434"/>
                    <a:pt x="6628" y="9336"/>
                    <a:pt x="6628" y="9218"/>
                  </a:cubicBezTo>
                  <a:lnTo>
                    <a:pt x="6628" y="3559"/>
                  </a:lnTo>
                  <a:lnTo>
                    <a:pt x="6987" y="3559"/>
                  </a:lnTo>
                  <a:cubicBezTo>
                    <a:pt x="7344" y="3559"/>
                    <a:pt x="7635" y="3268"/>
                    <a:pt x="7635" y="2911"/>
                  </a:cubicBezTo>
                  <a:cubicBezTo>
                    <a:pt x="7635" y="2551"/>
                    <a:pt x="7344" y="2263"/>
                    <a:pt x="6987" y="2263"/>
                  </a:cubicBezTo>
                  <a:lnTo>
                    <a:pt x="6987" y="2261"/>
                  </a:lnTo>
                  <a:lnTo>
                    <a:pt x="5669" y="2261"/>
                  </a:lnTo>
                  <a:cubicBezTo>
                    <a:pt x="5551" y="2261"/>
                    <a:pt x="5453" y="2358"/>
                    <a:pt x="5453" y="2476"/>
                  </a:cubicBezTo>
                  <a:cubicBezTo>
                    <a:pt x="5453" y="2594"/>
                    <a:pt x="5551" y="2692"/>
                    <a:pt x="5669" y="2692"/>
                  </a:cubicBezTo>
                  <a:lnTo>
                    <a:pt x="6987" y="2692"/>
                  </a:lnTo>
                  <a:cubicBezTo>
                    <a:pt x="7108" y="2692"/>
                    <a:pt x="7203" y="2790"/>
                    <a:pt x="7203" y="2908"/>
                  </a:cubicBezTo>
                  <a:cubicBezTo>
                    <a:pt x="7203" y="3026"/>
                    <a:pt x="7108" y="3124"/>
                    <a:pt x="6987" y="3124"/>
                  </a:cubicBezTo>
                  <a:lnTo>
                    <a:pt x="648" y="3124"/>
                  </a:lnTo>
                  <a:cubicBezTo>
                    <a:pt x="528" y="3124"/>
                    <a:pt x="433" y="3026"/>
                    <a:pt x="433" y="2908"/>
                  </a:cubicBezTo>
                  <a:cubicBezTo>
                    <a:pt x="433" y="2790"/>
                    <a:pt x="528" y="2692"/>
                    <a:pt x="648" y="2692"/>
                  </a:cubicBezTo>
                  <a:lnTo>
                    <a:pt x="4748" y="2692"/>
                  </a:lnTo>
                  <a:cubicBezTo>
                    <a:pt x="4866" y="2692"/>
                    <a:pt x="4964" y="2594"/>
                    <a:pt x="4964" y="2476"/>
                  </a:cubicBezTo>
                  <a:cubicBezTo>
                    <a:pt x="4964" y="2358"/>
                    <a:pt x="4866" y="2261"/>
                    <a:pt x="4748" y="2261"/>
                  </a:cubicBezTo>
                  <a:lnTo>
                    <a:pt x="4466" y="2261"/>
                  </a:lnTo>
                  <a:lnTo>
                    <a:pt x="4466" y="1296"/>
                  </a:lnTo>
                  <a:lnTo>
                    <a:pt x="5318" y="1296"/>
                  </a:lnTo>
                  <a:cubicBezTo>
                    <a:pt x="5675" y="1296"/>
                    <a:pt x="5965" y="1005"/>
                    <a:pt x="5965" y="648"/>
                  </a:cubicBezTo>
                  <a:cubicBezTo>
                    <a:pt x="5965" y="289"/>
                    <a:pt x="5675" y="1"/>
                    <a:pt x="53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25;p125">
              <a:extLst>
                <a:ext uri="{FF2B5EF4-FFF2-40B4-BE49-F238E27FC236}">
                  <a16:creationId xmlns:a16="http://schemas.microsoft.com/office/drawing/2014/main" id="{82903916-09C3-890B-ED77-46A7B713DF03}"/>
                </a:ext>
              </a:extLst>
            </p:cNvPr>
            <p:cNvSpPr/>
            <p:nvPr/>
          </p:nvSpPr>
          <p:spPr>
            <a:xfrm>
              <a:off x="5948600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7"/>
                  </a:cubicBezTo>
                  <a:cubicBezTo>
                    <a:pt x="505" y="99"/>
                    <a:pt x="407" y="1"/>
                    <a:pt x="2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26;p125">
              <a:extLst>
                <a:ext uri="{FF2B5EF4-FFF2-40B4-BE49-F238E27FC236}">
                  <a16:creationId xmlns:a16="http://schemas.microsoft.com/office/drawing/2014/main" id="{9FD8D9B1-7D23-6BAA-1D6F-819E94DA9906}"/>
                </a:ext>
              </a:extLst>
            </p:cNvPr>
            <p:cNvSpPr/>
            <p:nvPr/>
          </p:nvSpPr>
          <p:spPr>
            <a:xfrm>
              <a:off x="5967325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oogle Shape;1993;p125">
            <a:extLst>
              <a:ext uri="{FF2B5EF4-FFF2-40B4-BE49-F238E27FC236}">
                <a16:creationId xmlns:a16="http://schemas.microsoft.com/office/drawing/2014/main" id="{F59D2BAC-4512-EB2B-DFDC-D42C8916F16B}"/>
              </a:ext>
            </a:extLst>
          </p:cNvPr>
          <p:cNvGrpSpPr/>
          <p:nvPr/>
        </p:nvGrpSpPr>
        <p:grpSpPr>
          <a:xfrm>
            <a:off x="1980063" y="4129806"/>
            <a:ext cx="654715" cy="555190"/>
            <a:chOff x="849775" y="3235925"/>
            <a:chExt cx="373175" cy="368925"/>
          </a:xfrm>
        </p:grpSpPr>
        <p:sp>
          <p:nvSpPr>
            <p:cNvPr id="95" name="Google Shape;1994;p125">
              <a:extLst>
                <a:ext uri="{FF2B5EF4-FFF2-40B4-BE49-F238E27FC236}">
                  <a16:creationId xmlns:a16="http://schemas.microsoft.com/office/drawing/2014/main" id="{EFD495E4-DE0E-A282-FDA2-D425F7E6EA37}"/>
                </a:ext>
              </a:extLst>
            </p:cNvPr>
            <p:cNvSpPr/>
            <p:nvPr/>
          </p:nvSpPr>
          <p:spPr>
            <a:xfrm>
              <a:off x="921375" y="3236000"/>
              <a:ext cx="301575" cy="368850"/>
            </a:xfrm>
            <a:custGeom>
              <a:avLst/>
              <a:gdLst/>
              <a:ahLst/>
              <a:cxnLst/>
              <a:rect l="l" t="t" r="r" b="b"/>
              <a:pathLst>
                <a:path w="12063" h="14754" extrusionOk="0">
                  <a:moveTo>
                    <a:pt x="9915" y="1975"/>
                  </a:moveTo>
                  <a:cubicBezTo>
                    <a:pt x="10442" y="2102"/>
                    <a:pt x="10802" y="2594"/>
                    <a:pt x="10762" y="3135"/>
                  </a:cubicBezTo>
                  <a:cubicBezTo>
                    <a:pt x="10721" y="3676"/>
                    <a:pt x="10295" y="4111"/>
                    <a:pt x="9754" y="4160"/>
                  </a:cubicBezTo>
                  <a:cubicBezTo>
                    <a:pt x="9861" y="3737"/>
                    <a:pt x="9915" y="3305"/>
                    <a:pt x="9915" y="2870"/>
                  </a:cubicBezTo>
                  <a:lnTo>
                    <a:pt x="9915" y="1975"/>
                  </a:lnTo>
                  <a:close/>
                  <a:moveTo>
                    <a:pt x="9915" y="1097"/>
                  </a:moveTo>
                  <a:cubicBezTo>
                    <a:pt x="10943" y="1235"/>
                    <a:pt x="11691" y="2148"/>
                    <a:pt x="11622" y="3184"/>
                  </a:cubicBezTo>
                  <a:cubicBezTo>
                    <a:pt x="11553" y="4221"/>
                    <a:pt x="10692" y="5027"/>
                    <a:pt x="9653" y="5027"/>
                  </a:cubicBezTo>
                  <a:lnTo>
                    <a:pt x="9653" y="5029"/>
                  </a:lnTo>
                  <a:cubicBezTo>
                    <a:pt x="9587" y="5029"/>
                    <a:pt x="9521" y="5024"/>
                    <a:pt x="9452" y="5018"/>
                  </a:cubicBezTo>
                  <a:cubicBezTo>
                    <a:pt x="9515" y="4880"/>
                    <a:pt x="9570" y="4739"/>
                    <a:pt x="9622" y="4595"/>
                  </a:cubicBezTo>
                  <a:lnTo>
                    <a:pt x="9653" y="4595"/>
                  </a:lnTo>
                  <a:cubicBezTo>
                    <a:pt x="10456" y="4595"/>
                    <a:pt x="11124" y="3982"/>
                    <a:pt x="11190" y="3184"/>
                  </a:cubicBezTo>
                  <a:cubicBezTo>
                    <a:pt x="11260" y="2387"/>
                    <a:pt x="10704" y="1667"/>
                    <a:pt x="9915" y="1535"/>
                  </a:cubicBezTo>
                  <a:lnTo>
                    <a:pt x="9915" y="1097"/>
                  </a:lnTo>
                  <a:close/>
                  <a:moveTo>
                    <a:pt x="4034" y="8058"/>
                  </a:moveTo>
                  <a:cubicBezTo>
                    <a:pt x="4250" y="8084"/>
                    <a:pt x="4463" y="8098"/>
                    <a:pt x="4679" y="8098"/>
                  </a:cubicBezTo>
                  <a:lnTo>
                    <a:pt x="4687" y="8098"/>
                  </a:lnTo>
                  <a:cubicBezTo>
                    <a:pt x="4903" y="8098"/>
                    <a:pt x="5119" y="8084"/>
                    <a:pt x="5332" y="8058"/>
                  </a:cubicBezTo>
                  <a:lnTo>
                    <a:pt x="5332" y="8058"/>
                  </a:lnTo>
                  <a:lnTo>
                    <a:pt x="5329" y="9379"/>
                  </a:lnTo>
                  <a:lnTo>
                    <a:pt x="4034" y="9379"/>
                  </a:lnTo>
                  <a:lnTo>
                    <a:pt x="4034" y="8058"/>
                  </a:lnTo>
                  <a:close/>
                  <a:moveTo>
                    <a:pt x="8718" y="13890"/>
                  </a:moveTo>
                  <a:cubicBezTo>
                    <a:pt x="8836" y="13890"/>
                    <a:pt x="8934" y="13988"/>
                    <a:pt x="8934" y="14106"/>
                  </a:cubicBezTo>
                  <a:cubicBezTo>
                    <a:pt x="8934" y="14227"/>
                    <a:pt x="8836" y="14322"/>
                    <a:pt x="8718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8372" y="0"/>
                  </a:moveTo>
                  <a:cubicBezTo>
                    <a:pt x="8251" y="0"/>
                    <a:pt x="8156" y="95"/>
                    <a:pt x="8156" y="216"/>
                  </a:cubicBezTo>
                  <a:cubicBezTo>
                    <a:pt x="8156" y="334"/>
                    <a:pt x="8251" y="432"/>
                    <a:pt x="8372" y="432"/>
                  </a:cubicBezTo>
                  <a:lnTo>
                    <a:pt x="9483" y="432"/>
                  </a:lnTo>
                  <a:lnTo>
                    <a:pt x="9483" y="2870"/>
                  </a:lnTo>
                  <a:cubicBezTo>
                    <a:pt x="9483" y="5513"/>
                    <a:pt x="7330" y="7666"/>
                    <a:pt x="4687" y="7666"/>
                  </a:cubicBezTo>
                  <a:lnTo>
                    <a:pt x="4679" y="7666"/>
                  </a:lnTo>
                  <a:cubicBezTo>
                    <a:pt x="3723" y="7666"/>
                    <a:pt x="2790" y="7381"/>
                    <a:pt x="2002" y="6849"/>
                  </a:cubicBezTo>
                  <a:cubicBezTo>
                    <a:pt x="1964" y="6824"/>
                    <a:pt x="1922" y="6812"/>
                    <a:pt x="1880" y="6812"/>
                  </a:cubicBezTo>
                  <a:cubicBezTo>
                    <a:pt x="1810" y="6812"/>
                    <a:pt x="1742" y="6845"/>
                    <a:pt x="1699" y="6906"/>
                  </a:cubicBezTo>
                  <a:cubicBezTo>
                    <a:pt x="1633" y="7004"/>
                    <a:pt x="1659" y="7140"/>
                    <a:pt x="1760" y="7206"/>
                  </a:cubicBezTo>
                  <a:cubicBezTo>
                    <a:pt x="2315" y="7583"/>
                    <a:pt x="2943" y="7848"/>
                    <a:pt x="3602" y="7986"/>
                  </a:cubicBezTo>
                  <a:lnTo>
                    <a:pt x="3602" y="9379"/>
                  </a:lnTo>
                  <a:lnTo>
                    <a:pt x="1080" y="9379"/>
                  </a:lnTo>
                  <a:cubicBezTo>
                    <a:pt x="959" y="9379"/>
                    <a:pt x="864" y="9477"/>
                    <a:pt x="864" y="9595"/>
                  </a:cubicBezTo>
                  <a:lnTo>
                    <a:pt x="864" y="13458"/>
                  </a:ln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8718" y="14754"/>
                  </a:lnTo>
                  <a:cubicBezTo>
                    <a:pt x="9075" y="14754"/>
                    <a:pt x="9365" y="14463"/>
                    <a:pt x="9365" y="14106"/>
                  </a:cubicBezTo>
                  <a:cubicBezTo>
                    <a:pt x="9365" y="13749"/>
                    <a:pt x="9075" y="13458"/>
                    <a:pt x="8718" y="13458"/>
                  </a:cubicBezTo>
                  <a:lnTo>
                    <a:pt x="8502" y="13458"/>
                  </a:lnTo>
                  <a:lnTo>
                    <a:pt x="8502" y="12911"/>
                  </a:lnTo>
                  <a:cubicBezTo>
                    <a:pt x="8502" y="12791"/>
                    <a:pt x="8404" y="12696"/>
                    <a:pt x="8286" y="12696"/>
                  </a:cubicBezTo>
                  <a:cubicBezTo>
                    <a:pt x="8165" y="12696"/>
                    <a:pt x="8070" y="12791"/>
                    <a:pt x="8070" y="12911"/>
                  </a:cubicBezTo>
                  <a:lnTo>
                    <a:pt x="8070" y="13458"/>
                  </a:lnTo>
                  <a:lnTo>
                    <a:pt x="1296" y="13458"/>
                  </a:lnTo>
                  <a:lnTo>
                    <a:pt x="1296" y="9814"/>
                  </a:lnTo>
                  <a:lnTo>
                    <a:pt x="8070" y="9814"/>
                  </a:lnTo>
                  <a:lnTo>
                    <a:pt x="8070" y="11979"/>
                  </a:lnTo>
                  <a:cubicBezTo>
                    <a:pt x="8070" y="12100"/>
                    <a:pt x="8165" y="12195"/>
                    <a:pt x="8286" y="12195"/>
                  </a:cubicBezTo>
                  <a:cubicBezTo>
                    <a:pt x="8404" y="12195"/>
                    <a:pt x="8502" y="12100"/>
                    <a:pt x="8502" y="11979"/>
                  </a:cubicBezTo>
                  <a:lnTo>
                    <a:pt x="8502" y="9598"/>
                  </a:lnTo>
                  <a:cubicBezTo>
                    <a:pt x="8502" y="9477"/>
                    <a:pt x="8404" y="9382"/>
                    <a:pt x="8286" y="9382"/>
                  </a:cubicBezTo>
                  <a:lnTo>
                    <a:pt x="5764" y="9382"/>
                  </a:lnTo>
                  <a:lnTo>
                    <a:pt x="5764" y="7986"/>
                  </a:lnTo>
                  <a:cubicBezTo>
                    <a:pt x="7238" y="7672"/>
                    <a:pt x="8508" y="6739"/>
                    <a:pt x="9244" y="5427"/>
                  </a:cubicBezTo>
                  <a:cubicBezTo>
                    <a:pt x="9384" y="5451"/>
                    <a:pt x="9522" y="5462"/>
                    <a:pt x="9658" y="5462"/>
                  </a:cubicBezTo>
                  <a:cubicBezTo>
                    <a:pt x="10958" y="5462"/>
                    <a:pt x="12060" y="4405"/>
                    <a:pt x="12060" y="3055"/>
                  </a:cubicBezTo>
                  <a:cubicBezTo>
                    <a:pt x="12063" y="2424"/>
                    <a:pt x="11815" y="1817"/>
                    <a:pt x="11372" y="1368"/>
                  </a:cubicBezTo>
                  <a:cubicBezTo>
                    <a:pt x="10983" y="970"/>
                    <a:pt x="10465" y="720"/>
                    <a:pt x="9912" y="662"/>
                  </a:cubicBezTo>
                  <a:lnTo>
                    <a:pt x="9912" y="216"/>
                  </a:lnTo>
                  <a:cubicBezTo>
                    <a:pt x="9912" y="95"/>
                    <a:pt x="9817" y="0"/>
                    <a:pt x="9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1995;p125">
              <a:extLst>
                <a:ext uri="{FF2B5EF4-FFF2-40B4-BE49-F238E27FC236}">
                  <a16:creationId xmlns:a16="http://schemas.microsoft.com/office/drawing/2014/main" id="{A8817422-0AC7-F698-A9B9-CD4C4D22913D}"/>
                </a:ext>
              </a:extLst>
            </p:cNvPr>
            <p:cNvSpPr/>
            <p:nvPr/>
          </p:nvSpPr>
          <p:spPr>
            <a:xfrm>
              <a:off x="849775" y="3235925"/>
              <a:ext cx="263225" cy="166700"/>
            </a:xfrm>
            <a:custGeom>
              <a:avLst/>
              <a:gdLst/>
              <a:ahLst/>
              <a:cxnLst/>
              <a:rect l="l" t="t" r="r" b="b"/>
              <a:pathLst>
                <a:path w="10529" h="6668" extrusionOk="0">
                  <a:moveTo>
                    <a:pt x="2315" y="1978"/>
                  </a:moveTo>
                  <a:lnTo>
                    <a:pt x="2315" y="2873"/>
                  </a:lnTo>
                  <a:cubicBezTo>
                    <a:pt x="2315" y="3308"/>
                    <a:pt x="2367" y="3740"/>
                    <a:pt x="2473" y="4163"/>
                  </a:cubicBezTo>
                  <a:cubicBezTo>
                    <a:pt x="1932" y="4114"/>
                    <a:pt x="1506" y="3679"/>
                    <a:pt x="1469" y="3138"/>
                  </a:cubicBezTo>
                  <a:cubicBezTo>
                    <a:pt x="1428" y="2597"/>
                    <a:pt x="1788" y="2105"/>
                    <a:pt x="2315" y="1978"/>
                  </a:cubicBezTo>
                  <a:close/>
                  <a:moveTo>
                    <a:pt x="2315" y="1100"/>
                  </a:moveTo>
                  <a:lnTo>
                    <a:pt x="2315" y="1538"/>
                  </a:lnTo>
                  <a:cubicBezTo>
                    <a:pt x="1526" y="1673"/>
                    <a:pt x="971" y="2390"/>
                    <a:pt x="1037" y="3187"/>
                  </a:cubicBezTo>
                  <a:cubicBezTo>
                    <a:pt x="1106" y="3983"/>
                    <a:pt x="1771" y="4598"/>
                    <a:pt x="2568" y="4598"/>
                  </a:cubicBezTo>
                  <a:cubicBezTo>
                    <a:pt x="2570" y="4598"/>
                    <a:pt x="2572" y="4598"/>
                    <a:pt x="2574" y="4598"/>
                  </a:cubicBezTo>
                  <a:lnTo>
                    <a:pt x="2606" y="4598"/>
                  </a:lnTo>
                  <a:cubicBezTo>
                    <a:pt x="2655" y="4742"/>
                    <a:pt x="2712" y="4883"/>
                    <a:pt x="2773" y="5021"/>
                  </a:cubicBezTo>
                  <a:cubicBezTo>
                    <a:pt x="2706" y="5027"/>
                    <a:pt x="2640" y="5032"/>
                    <a:pt x="2574" y="5032"/>
                  </a:cubicBezTo>
                  <a:cubicBezTo>
                    <a:pt x="1535" y="5030"/>
                    <a:pt x="674" y="4224"/>
                    <a:pt x="605" y="3187"/>
                  </a:cubicBezTo>
                  <a:cubicBezTo>
                    <a:pt x="539" y="2151"/>
                    <a:pt x="1284" y="1238"/>
                    <a:pt x="2315" y="1100"/>
                  </a:cubicBezTo>
                  <a:close/>
                  <a:moveTo>
                    <a:pt x="2531" y="0"/>
                  </a:moveTo>
                  <a:cubicBezTo>
                    <a:pt x="2413" y="0"/>
                    <a:pt x="2315" y="98"/>
                    <a:pt x="2315" y="216"/>
                  </a:cubicBezTo>
                  <a:lnTo>
                    <a:pt x="2315" y="662"/>
                  </a:lnTo>
                  <a:cubicBezTo>
                    <a:pt x="965" y="806"/>
                    <a:pt x="0" y="2041"/>
                    <a:pt x="188" y="3389"/>
                  </a:cubicBezTo>
                  <a:cubicBezTo>
                    <a:pt x="355" y="4597"/>
                    <a:pt x="1389" y="5465"/>
                    <a:pt x="2569" y="5465"/>
                  </a:cubicBezTo>
                  <a:cubicBezTo>
                    <a:pt x="2704" y="5465"/>
                    <a:pt x="2842" y="5453"/>
                    <a:pt x="2980" y="5430"/>
                  </a:cubicBezTo>
                  <a:cubicBezTo>
                    <a:pt x="3222" y="5859"/>
                    <a:pt x="3524" y="6256"/>
                    <a:pt x="3878" y="6601"/>
                  </a:cubicBezTo>
                  <a:cubicBezTo>
                    <a:pt x="3925" y="6648"/>
                    <a:pt x="3977" y="6667"/>
                    <a:pt x="4027" y="6667"/>
                  </a:cubicBezTo>
                  <a:cubicBezTo>
                    <a:pt x="4195" y="6667"/>
                    <a:pt x="4338" y="6449"/>
                    <a:pt x="4180" y="6293"/>
                  </a:cubicBezTo>
                  <a:cubicBezTo>
                    <a:pt x="3826" y="5945"/>
                    <a:pt x="3527" y="5545"/>
                    <a:pt x="3297" y="5104"/>
                  </a:cubicBezTo>
                  <a:cubicBezTo>
                    <a:pt x="3291" y="5090"/>
                    <a:pt x="3282" y="5076"/>
                    <a:pt x="3274" y="5061"/>
                  </a:cubicBezTo>
                  <a:cubicBezTo>
                    <a:pt x="3150" y="4825"/>
                    <a:pt x="3049" y="4578"/>
                    <a:pt x="2968" y="4321"/>
                  </a:cubicBezTo>
                  <a:cubicBezTo>
                    <a:pt x="2966" y="4310"/>
                    <a:pt x="2963" y="4295"/>
                    <a:pt x="2957" y="4284"/>
                  </a:cubicBezTo>
                  <a:cubicBezTo>
                    <a:pt x="2816" y="3826"/>
                    <a:pt x="2747" y="3351"/>
                    <a:pt x="2747" y="2873"/>
                  </a:cubicBezTo>
                  <a:lnTo>
                    <a:pt x="2747" y="432"/>
                  </a:lnTo>
                  <a:lnTo>
                    <a:pt x="10312" y="432"/>
                  </a:lnTo>
                  <a:cubicBezTo>
                    <a:pt x="10433" y="432"/>
                    <a:pt x="10528" y="337"/>
                    <a:pt x="10528" y="216"/>
                  </a:cubicBezTo>
                  <a:cubicBezTo>
                    <a:pt x="10528" y="98"/>
                    <a:pt x="10433" y="0"/>
                    <a:pt x="10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1996;p125">
              <a:extLst>
                <a:ext uri="{FF2B5EF4-FFF2-40B4-BE49-F238E27FC236}">
                  <a16:creationId xmlns:a16="http://schemas.microsoft.com/office/drawing/2014/main" id="{EAF811B1-C70D-316C-A55A-7BA7D513A2A6}"/>
                </a:ext>
              </a:extLst>
            </p:cNvPr>
            <p:cNvSpPr/>
            <p:nvPr/>
          </p:nvSpPr>
          <p:spPr>
            <a:xfrm>
              <a:off x="989750" y="3502925"/>
              <a:ext cx="97325" cy="46875"/>
            </a:xfrm>
            <a:custGeom>
              <a:avLst/>
              <a:gdLst/>
              <a:ahLst/>
              <a:cxnLst/>
              <a:rect l="l" t="t" r="r" b="b"/>
              <a:pathLst>
                <a:path w="3893" h="1875" extrusionOk="0">
                  <a:moveTo>
                    <a:pt x="2957" y="432"/>
                  </a:moveTo>
                  <a:cubicBezTo>
                    <a:pt x="3233" y="432"/>
                    <a:pt x="3461" y="657"/>
                    <a:pt x="3461" y="936"/>
                  </a:cubicBezTo>
                  <a:cubicBezTo>
                    <a:pt x="3461" y="1215"/>
                    <a:pt x="3233" y="1440"/>
                    <a:pt x="2957" y="1440"/>
                  </a:cubicBezTo>
                  <a:lnTo>
                    <a:pt x="939" y="1440"/>
                  </a:lnTo>
                  <a:cubicBezTo>
                    <a:pt x="660" y="1440"/>
                    <a:pt x="435" y="1215"/>
                    <a:pt x="435" y="936"/>
                  </a:cubicBezTo>
                  <a:cubicBezTo>
                    <a:pt x="435" y="657"/>
                    <a:pt x="660" y="432"/>
                    <a:pt x="939" y="432"/>
                  </a:cubicBezTo>
                  <a:close/>
                  <a:moveTo>
                    <a:pt x="939" y="1"/>
                  </a:moveTo>
                  <a:cubicBezTo>
                    <a:pt x="421" y="1"/>
                    <a:pt x="1" y="421"/>
                    <a:pt x="1" y="936"/>
                  </a:cubicBezTo>
                  <a:cubicBezTo>
                    <a:pt x="1" y="1454"/>
                    <a:pt x="421" y="1875"/>
                    <a:pt x="939" y="1875"/>
                  </a:cubicBezTo>
                  <a:lnTo>
                    <a:pt x="2957" y="1875"/>
                  </a:lnTo>
                  <a:cubicBezTo>
                    <a:pt x="3472" y="1875"/>
                    <a:pt x="3893" y="1454"/>
                    <a:pt x="3893" y="936"/>
                  </a:cubicBezTo>
                  <a:cubicBezTo>
                    <a:pt x="3893" y="421"/>
                    <a:pt x="3472" y="1"/>
                    <a:pt x="2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8" name="Google Shape;1997;p125">
              <a:extLst>
                <a:ext uri="{FF2B5EF4-FFF2-40B4-BE49-F238E27FC236}">
                  <a16:creationId xmlns:a16="http://schemas.microsoft.com/office/drawing/2014/main" id="{A33BC709-EA4B-83E4-4700-DF35E0F7FEA3}"/>
                </a:ext>
              </a:extLst>
            </p:cNvPr>
            <p:cNvSpPr/>
            <p:nvPr/>
          </p:nvSpPr>
          <p:spPr>
            <a:xfrm>
              <a:off x="968675" y="3273700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41"/>
                  </a:moveTo>
                  <a:cubicBezTo>
                    <a:pt x="1537" y="441"/>
                    <a:pt x="1792" y="643"/>
                    <a:pt x="1851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5"/>
                    <a:pt x="628" y="1285"/>
                    <a:pt x="628" y="1054"/>
                  </a:cubicBezTo>
                  <a:cubicBezTo>
                    <a:pt x="631" y="738"/>
                    <a:pt x="872" y="473"/>
                    <a:pt x="1186" y="444"/>
                  </a:cubicBezTo>
                  <a:cubicBezTo>
                    <a:pt x="1207" y="442"/>
                    <a:pt x="1228" y="441"/>
                    <a:pt x="1249" y="441"/>
                  </a:cubicBezTo>
                  <a:close/>
                  <a:moveTo>
                    <a:pt x="4334" y="434"/>
                  </a:moveTo>
                  <a:cubicBezTo>
                    <a:pt x="4461" y="434"/>
                    <a:pt x="4591" y="474"/>
                    <a:pt x="4704" y="559"/>
                  </a:cubicBezTo>
                  <a:cubicBezTo>
                    <a:pt x="5070" y="833"/>
                    <a:pt x="5021" y="1394"/>
                    <a:pt x="4618" y="1601"/>
                  </a:cubicBezTo>
                  <a:cubicBezTo>
                    <a:pt x="4387" y="1302"/>
                    <a:pt x="4079" y="1069"/>
                    <a:pt x="3728" y="933"/>
                  </a:cubicBezTo>
                  <a:cubicBezTo>
                    <a:pt x="3787" y="625"/>
                    <a:pt x="4055" y="434"/>
                    <a:pt x="4334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0"/>
                    <a:pt x="4494" y="2511"/>
                  </a:cubicBezTo>
                  <a:cubicBezTo>
                    <a:pt x="4494" y="3242"/>
                    <a:pt x="3728" y="3838"/>
                    <a:pt x="2790" y="3838"/>
                  </a:cubicBezTo>
                  <a:cubicBezTo>
                    <a:pt x="1851" y="3838"/>
                    <a:pt x="1088" y="3242"/>
                    <a:pt x="1088" y="2511"/>
                  </a:cubicBezTo>
                  <a:cubicBezTo>
                    <a:pt x="1088" y="1780"/>
                    <a:pt x="1851" y="1187"/>
                    <a:pt x="2790" y="1187"/>
                  </a:cubicBezTo>
                  <a:close/>
                  <a:moveTo>
                    <a:pt x="1244" y="0"/>
                  </a:moveTo>
                  <a:cubicBezTo>
                    <a:pt x="1023" y="0"/>
                    <a:pt x="798" y="70"/>
                    <a:pt x="602" y="222"/>
                  </a:cubicBezTo>
                  <a:cubicBezTo>
                    <a:pt x="0" y="689"/>
                    <a:pt x="84" y="1624"/>
                    <a:pt x="757" y="1981"/>
                  </a:cubicBezTo>
                  <a:cubicBezTo>
                    <a:pt x="691" y="2151"/>
                    <a:pt x="659" y="2330"/>
                    <a:pt x="659" y="2511"/>
                  </a:cubicBezTo>
                  <a:cubicBezTo>
                    <a:pt x="659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0" y="1800"/>
                    <a:pt x="5386" y="1440"/>
                    <a:pt x="5383" y="1054"/>
                  </a:cubicBezTo>
                  <a:cubicBezTo>
                    <a:pt x="5383" y="522"/>
                    <a:pt x="4986" y="73"/>
                    <a:pt x="4456" y="12"/>
                  </a:cubicBezTo>
                  <a:cubicBezTo>
                    <a:pt x="4414" y="7"/>
                    <a:pt x="4372" y="5"/>
                    <a:pt x="4330" y="5"/>
                  </a:cubicBezTo>
                  <a:cubicBezTo>
                    <a:pt x="3853" y="5"/>
                    <a:pt x="3427" y="330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1" y="771"/>
                    <a:pt x="2269" y="807"/>
                  </a:cubicBezTo>
                  <a:cubicBezTo>
                    <a:pt x="2148" y="305"/>
                    <a:pt x="1705" y="0"/>
                    <a:pt x="1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Google Shape;1998;p125">
              <a:extLst>
                <a:ext uri="{FF2B5EF4-FFF2-40B4-BE49-F238E27FC236}">
                  <a16:creationId xmlns:a16="http://schemas.microsoft.com/office/drawing/2014/main" id="{869335D9-0357-1FC5-AD4A-042D0A0B12C2}"/>
                </a:ext>
              </a:extLst>
            </p:cNvPr>
            <p:cNvSpPr/>
            <p:nvPr/>
          </p:nvSpPr>
          <p:spPr>
            <a:xfrm>
              <a:off x="1017675" y="3315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999;p125">
              <a:extLst>
                <a:ext uri="{FF2B5EF4-FFF2-40B4-BE49-F238E27FC236}">
                  <a16:creationId xmlns:a16="http://schemas.microsoft.com/office/drawing/2014/main" id="{47956CB0-9B49-FEC3-C970-C1D7F69CDB28}"/>
                </a:ext>
              </a:extLst>
            </p:cNvPr>
            <p:cNvSpPr/>
            <p:nvPr/>
          </p:nvSpPr>
          <p:spPr>
            <a:xfrm>
              <a:off x="1044725" y="3315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8" y="347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8" name="Freeform 10">
            <a:extLst>
              <a:ext uri="{FF2B5EF4-FFF2-40B4-BE49-F238E27FC236}">
                <a16:creationId xmlns:a16="http://schemas.microsoft.com/office/drawing/2014/main" id="{77F6A854-BC98-A999-F122-58B866A30F71}"/>
              </a:ext>
            </a:extLst>
          </p:cNvPr>
          <p:cNvSpPr/>
          <p:nvPr/>
        </p:nvSpPr>
        <p:spPr>
          <a:xfrm>
            <a:off x="5414314" y="2003148"/>
            <a:ext cx="705944" cy="816862"/>
          </a:xfrm>
          <a:custGeom>
            <a:avLst/>
            <a:gdLst/>
            <a:ahLst/>
            <a:cxnLst/>
            <a:rect l="l" t="t" r="r" b="b"/>
            <a:pathLst>
              <a:path w="1674604" h="1674604">
                <a:moveTo>
                  <a:pt x="0" y="0"/>
                </a:moveTo>
                <a:lnTo>
                  <a:pt x="1674604" y="0"/>
                </a:lnTo>
                <a:lnTo>
                  <a:pt x="1674604" y="1674604"/>
                </a:lnTo>
                <a:lnTo>
                  <a:pt x="0" y="16746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09" name="Google Shape;1626;p49">
            <a:extLst>
              <a:ext uri="{FF2B5EF4-FFF2-40B4-BE49-F238E27FC236}">
                <a16:creationId xmlns:a16="http://schemas.microsoft.com/office/drawing/2014/main" id="{AA7D2AB6-03BA-E647-6B8D-FBD8261F0BE7}"/>
              </a:ext>
            </a:extLst>
          </p:cNvPr>
          <p:cNvGrpSpPr/>
          <p:nvPr/>
        </p:nvGrpSpPr>
        <p:grpSpPr>
          <a:xfrm>
            <a:off x="3706432" y="985837"/>
            <a:ext cx="859322" cy="883059"/>
            <a:chOff x="4747407" y="3507002"/>
            <a:chExt cx="413095" cy="412593"/>
          </a:xfrm>
        </p:grpSpPr>
        <p:sp>
          <p:nvSpPr>
            <p:cNvPr id="110" name="Google Shape;1627;p49">
              <a:extLst>
                <a:ext uri="{FF2B5EF4-FFF2-40B4-BE49-F238E27FC236}">
                  <a16:creationId xmlns:a16="http://schemas.microsoft.com/office/drawing/2014/main" id="{B35078C9-8C71-7DE5-6C12-59CA2E07807C}"/>
                </a:ext>
              </a:extLst>
            </p:cNvPr>
            <p:cNvSpPr/>
            <p:nvPr/>
          </p:nvSpPr>
          <p:spPr>
            <a:xfrm>
              <a:off x="4996368" y="3755586"/>
              <a:ext cx="164134" cy="164009"/>
            </a:xfrm>
            <a:custGeom>
              <a:avLst/>
              <a:gdLst/>
              <a:ahLst/>
              <a:cxnLst/>
              <a:rect l="l" t="t" r="r" b="b"/>
              <a:pathLst>
                <a:path w="1308" h="1307" extrusionOk="0">
                  <a:moveTo>
                    <a:pt x="654" y="0"/>
                  </a:moveTo>
                  <a:cubicBezTo>
                    <a:pt x="294" y="0"/>
                    <a:pt x="1" y="294"/>
                    <a:pt x="1" y="654"/>
                  </a:cubicBezTo>
                  <a:cubicBezTo>
                    <a:pt x="1" y="1013"/>
                    <a:pt x="294" y="1307"/>
                    <a:pt x="654" y="1307"/>
                  </a:cubicBezTo>
                  <a:cubicBezTo>
                    <a:pt x="1014" y="1307"/>
                    <a:pt x="1307" y="1013"/>
                    <a:pt x="1307" y="654"/>
                  </a:cubicBezTo>
                  <a:cubicBezTo>
                    <a:pt x="1307" y="541"/>
                    <a:pt x="1278" y="429"/>
                    <a:pt x="1221" y="330"/>
                  </a:cubicBezTo>
                  <a:cubicBezTo>
                    <a:pt x="1212" y="314"/>
                    <a:pt x="1196" y="305"/>
                    <a:pt x="1179" y="305"/>
                  </a:cubicBezTo>
                  <a:cubicBezTo>
                    <a:pt x="1171" y="305"/>
                    <a:pt x="1163" y="307"/>
                    <a:pt x="1155" y="312"/>
                  </a:cubicBezTo>
                  <a:cubicBezTo>
                    <a:pt x="1132" y="325"/>
                    <a:pt x="1124" y="356"/>
                    <a:pt x="1137" y="378"/>
                  </a:cubicBezTo>
                  <a:cubicBezTo>
                    <a:pt x="1186" y="461"/>
                    <a:pt x="1211" y="557"/>
                    <a:pt x="1211" y="655"/>
                  </a:cubicBezTo>
                  <a:cubicBezTo>
                    <a:pt x="1211" y="963"/>
                    <a:pt x="960" y="1211"/>
                    <a:pt x="654" y="1211"/>
                  </a:cubicBezTo>
                  <a:cubicBezTo>
                    <a:pt x="346" y="1211"/>
                    <a:pt x="97" y="961"/>
                    <a:pt x="97" y="655"/>
                  </a:cubicBezTo>
                  <a:cubicBezTo>
                    <a:pt x="97" y="347"/>
                    <a:pt x="347" y="99"/>
                    <a:pt x="654" y="99"/>
                  </a:cubicBezTo>
                  <a:cubicBezTo>
                    <a:pt x="782" y="99"/>
                    <a:pt x="903" y="141"/>
                    <a:pt x="1002" y="220"/>
                  </a:cubicBezTo>
                  <a:cubicBezTo>
                    <a:pt x="1011" y="227"/>
                    <a:pt x="1021" y="231"/>
                    <a:pt x="1032" y="231"/>
                  </a:cubicBezTo>
                  <a:cubicBezTo>
                    <a:pt x="1046" y="231"/>
                    <a:pt x="1061" y="224"/>
                    <a:pt x="1070" y="212"/>
                  </a:cubicBezTo>
                  <a:cubicBezTo>
                    <a:pt x="1087" y="191"/>
                    <a:pt x="1084" y="162"/>
                    <a:pt x="1063" y="144"/>
                  </a:cubicBezTo>
                  <a:cubicBezTo>
                    <a:pt x="948" y="52"/>
                    <a:pt x="802" y="0"/>
                    <a:pt x="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" name="Google Shape;1628;p49">
              <a:extLst>
                <a:ext uri="{FF2B5EF4-FFF2-40B4-BE49-F238E27FC236}">
                  <a16:creationId xmlns:a16="http://schemas.microsoft.com/office/drawing/2014/main" id="{2077D4F8-31A1-CBDA-4133-19557689AAE5}"/>
                </a:ext>
              </a:extLst>
            </p:cNvPr>
            <p:cNvSpPr/>
            <p:nvPr/>
          </p:nvSpPr>
          <p:spPr>
            <a:xfrm>
              <a:off x="5031378" y="3790847"/>
              <a:ext cx="93988" cy="93988"/>
            </a:xfrm>
            <a:custGeom>
              <a:avLst/>
              <a:gdLst/>
              <a:ahLst/>
              <a:cxnLst/>
              <a:rect l="l" t="t" r="r" b="b"/>
              <a:pathLst>
                <a:path w="749" h="749" extrusionOk="0">
                  <a:moveTo>
                    <a:pt x="436" y="98"/>
                  </a:moveTo>
                  <a:lnTo>
                    <a:pt x="436" y="264"/>
                  </a:lnTo>
                  <a:cubicBezTo>
                    <a:pt x="436" y="290"/>
                    <a:pt x="457" y="312"/>
                    <a:pt x="485" y="312"/>
                  </a:cubicBezTo>
                  <a:lnTo>
                    <a:pt x="651" y="312"/>
                  </a:lnTo>
                  <a:lnTo>
                    <a:pt x="651" y="437"/>
                  </a:lnTo>
                  <a:lnTo>
                    <a:pt x="485" y="437"/>
                  </a:lnTo>
                  <a:cubicBezTo>
                    <a:pt x="459" y="437"/>
                    <a:pt x="436" y="458"/>
                    <a:pt x="436" y="485"/>
                  </a:cubicBezTo>
                  <a:lnTo>
                    <a:pt x="436" y="652"/>
                  </a:lnTo>
                  <a:lnTo>
                    <a:pt x="313" y="652"/>
                  </a:lnTo>
                  <a:lnTo>
                    <a:pt x="313" y="485"/>
                  </a:lnTo>
                  <a:cubicBezTo>
                    <a:pt x="313" y="459"/>
                    <a:pt x="292" y="437"/>
                    <a:pt x="263" y="437"/>
                  </a:cubicBezTo>
                  <a:lnTo>
                    <a:pt x="98" y="437"/>
                  </a:lnTo>
                  <a:lnTo>
                    <a:pt x="98" y="312"/>
                  </a:lnTo>
                  <a:lnTo>
                    <a:pt x="263" y="312"/>
                  </a:lnTo>
                  <a:cubicBezTo>
                    <a:pt x="289" y="312"/>
                    <a:pt x="313" y="291"/>
                    <a:pt x="313" y="264"/>
                  </a:cubicBezTo>
                  <a:lnTo>
                    <a:pt x="313" y="98"/>
                  </a:lnTo>
                  <a:close/>
                  <a:moveTo>
                    <a:pt x="263" y="0"/>
                  </a:moveTo>
                  <a:cubicBezTo>
                    <a:pt x="237" y="0"/>
                    <a:pt x="215" y="21"/>
                    <a:pt x="215" y="49"/>
                  </a:cubicBezTo>
                  <a:lnTo>
                    <a:pt x="215" y="215"/>
                  </a:lnTo>
                  <a:lnTo>
                    <a:pt x="49" y="215"/>
                  </a:lnTo>
                  <a:cubicBezTo>
                    <a:pt x="22" y="215"/>
                    <a:pt x="0" y="236"/>
                    <a:pt x="0" y="264"/>
                  </a:cubicBezTo>
                  <a:lnTo>
                    <a:pt x="0" y="485"/>
                  </a:lnTo>
                  <a:cubicBezTo>
                    <a:pt x="0" y="511"/>
                    <a:pt x="21" y="533"/>
                    <a:pt x="49" y="533"/>
                  </a:cubicBezTo>
                  <a:lnTo>
                    <a:pt x="215" y="533"/>
                  </a:lnTo>
                  <a:lnTo>
                    <a:pt x="215" y="700"/>
                  </a:lnTo>
                  <a:cubicBezTo>
                    <a:pt x="215" y="726"/>
                    <a:pt x="237" y="748"/>
                    <a:pt x="263" y="748"/>
                  </a:cubicBezTo>
                  <a:lnTo>
                    <a:pt x="485" y="748"/>
                  </a:lnTo>
                  <a:cubicBezTo>
                    <a:pt x="512" y="748"/>
                    <a:pt x="534" y="727"/>
                    <a:pt x="534" y="700"/>
                  </a:cubicBezTo>
                  <a:lnTo>
                    <a:pt x="534" y="533"/>
                  </a:lnTo>
                  <a:lnTo>
                    <a:pt x="700" y="533"/>
                  </a:lnTo>
                  <a:cubicBezTo>
                    <a:pt x="726" y="533"/>
                    <a:pt x="748" y="512"/>
                    <a:pt x="748" y="485"/>
                  </a:cubicBezTo>
                  <a:lnTo>
                    <a:pt x="748" y="264"/>
                  </a:lnTo>
                  <a:cubicBezTo>
                    <a:pt x="748" y="238"/>
                    <a:pt x="727" y="215"/>
                    <a:pt x="700" y="215"/>
                  </a:cubicBezTo>
                  <a:lnTo>
                    <a:pt x="534" y="215"/>
                  </a:lnTo>
                  <a:lnTo>
                    <a:pt x="534" y="49"/>
                  </a:lnTo>
                  <a:cubicBezTo>
                    <a:pt x="534" y="23"/>
                    <a:pt x="513" y="0"/>
                    <a:pt x="4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629;p49">
              <a:extLst>
                <a:ext uri="{FF2B5EF4-FFF2-40B4-BE49-F238E27FC236}">
                  <a16:creationId xmlns:a16="http://schemas.microsoft.com/office/drawing/2014/main" id="{F90F9EAD-BA3A-1549-1EA7-6ACEE6C2CB22}"/>
                </a:ext>
              </a:extLst>
            </p:cNvPr>
            <p:cNvSpPr/>
            <p:nvPr/>
          </p:nvSpPr>
          <p:spPr>
            <a:xfrm>
              <a:off x="4773006" y="3835017"/>
              <a:ext cx="42288" cy="42163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8" y="97"/>
                  </a:moveTo>
                  <a:cubicBezTo>
                    <a:pt x="208" y="97"/>
                    <a:pt x="240" y="128"/>
                    <a:pt x="240" y="168"/>
                  </a:cubicBezTo>
                  <a:cubicBezTo>
                    <a:pt x="240" y="207"/>
                    <a:pt x="208" y="238"/>
                    <a:pt x="168" y="238"/>
                  </a:cubicBezTo>
                  <a:cubicBezTo>
                    <a:pt x="130" y="238"/>
                    <a:pt x="98" y="207"/>
                    <a:pt x="98" y="168"/>
                  </a:cubicBezTo>
                  <a:cubicBezTo>
                    <a:pt x="98" y="128"/>
                    <a:pt x="130" y="97"/>
                    <a:pt x="168" y="97"/>
                  </a:cubicBezTo>
                  <a:close/>
                  <a:moveTo>
                    <a:pt x="168" y="0"/>
                  </a:moveTo>
                  <a:cubicBezTo>
                    <a:pt x="75" y="0"/>
                    <a:pt x="1" y="75"/>
                    <a:pt x="1" y="168"/>
                  </a:cubicBezTo>
                  <a:cubicBezTo>
                    <a:pt x="1" y="259"/>
                    <a:pt x="75" y="335"/>
                    <a:pt x="168" y="335"/>
                  </a:cubicBezTo>
                  <a:cubicBezTo>
                    <a:pt x="262" y="335"/>
                    <a:pt x="336" y="260"/>
                    <a:pt x="336" y="168"/>
                  </a:cubicBezTo>
                  <a:cubicBezTo>
                    <a:pt x="336" y="76"/>
                    <a:pt x="262" y="0"/>
                    <a:pt x="1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630;p49">
              <a:extLst>
                <a:ext uri="{FF2B5EF4-FFF2-40B4-BE49-F238E27FC236}">
                  <a16:creationId xmlns:a16="http://schemas.microsoft.com/office/drawing/2014/main" id="{3647A38D-D000-F591-A1BC-77BF8681F6E9}"/>
                </a:ext>
              </a:extLst>
            </p:cNvPr>
            <p:cNvSpPr/>
            <p:nvPr/>
          </p:nvSpPr>
          <p:spPr>
            <a:xfrm>
              <a:off x="4747407" y="3507002"/>
              <a:ext cx="333539" cy="395905"/>
            </a:xfrm>
            <a:custGeom>
              <a:avLst/>
              <a:gdLst/>
              <a:ahLst/>
              <a:cxnLst/>
              <a:rect l="l" t="t" r="r" b="b"/>
              <a:pathLst>
                <a:path w="2658" h="3155" extrusionOk="0">
                  <a:moveTo>
                    <a:pt x="2196" y="96"/>
                  </a:moveTo>
                  <a:cubicBezTo>
                    <a:pt x="2236" y="96"/>
                    <a:pt x="2269" y="128"/>
                    <a:pt x="2269" y="168"/>
                  </a:cubicBezTo>
                  <a:cubicBezTo>
                    <a:pt x="2269" y="207"/>
                    <a:pt x="2236" y="239"/>
                    <a:pt x="2196" y="239"/>
                  </a:cubicBezTo>
                  <a:lnTo>
                    <a:pt x="2075" y="239"/>
                  </a:lnTo>
                  <a:cubicBezTo>
                    <a:pt x="2036" y="239"/>
                    <a:pt x="2003" y="207"/>
                    <a:pt x="2003" y="168"/>
                  </a:cubicBezTo>
                  <a:cubicBezTo>
                    <a:pt x="2003" y="128"/>
                    <a:pt x="2036" y="96"/>
                    <a:pt x="2075" y="96"/>
                  </a:cubicBezTo>
                  <a:close/>
                  <a:moveTo>
                    <a:pt x="1423" y="97"/>
                  </a:moveTo>
                  <a:cubicBezTo>
                    <a:pt x="1462" y="97"/>
                    <a:pt x="1494" y="129"/>
                    <a:pt x="1494" y="169"/>
                  </a:cubicBezTo>
                  <a:cubicBezTo>
                    <a:pt x="1494" y="208"/>
                    <a:pt x="1462" y="241"/>
                    <a:pt x="1423" y="241"/>
                  </a:cubicBezTo>
                  <a:lnTo>
                    <a:pt x="1301" y="241"/>
                  </a:lnTo>
                  <a:cubicBezTo>
                    <a:pt x="1262" y="241"/>
                    <a:pt x="1229" y="208"/>
                    <a:pt x="1229" y="169"/>
                  </a:cubicBezTo>
                  <a:cubicBezTo>
                    <a:pt x="1229" y="129"/>
                    <a:pt x="1262" y="97"/>
                    <a:pt x="1301" y="97"/>
                  </a:cubicBezTo>
                  <a:close/>
                  <a:moveTo>
                    <a:pt x="2364" y="137"/>
                  </a:moveTo>
                  <a:lnTo>
                    <a:pt x="2364" y="137"/>
                  </a:lnTo>
                  <a:cubicBezTo>
                    <a:pt x="2419" y="140"/>
                    <a:pt x="2469" y="166"/>
                    <a:pt x="2505" y="208"/>
                  </a:cubicBezTo>
                  <a:cubicBezTo>
                    <a:pt x="2545" y="254"/>
                    <a:pt x="2562" y="316"/>
                    <a:pt x="2551" y="375"/>
                  </a:cubicBezTo>
                  <a:lnTo>
                    <a:pt x="2430" y="1101"/>
                  </a:lnTo>
                  <a:cubicBezTo>
                    <a:pt x="2419" y="1097"/>
                    <a:pt x="2410" y="1095"/>
                    <a:pt x="2403" y="1092"/>
                  </a:cubicBezTo>
                  <a:cubicBezTo>
                    <a:pt x="2390" y="1088"/>
                    <a:pt x="2378" y="1087"/>
                    <a:pt x="2366" y="1086"/>
                  </a:cubicBezTo>
                  <a:lnTo>
                    <a:pt x="2486" y="365"/>
                  </a:lnTo>
                  <a:cubicBezTo>
                    <a:pt x="2493" y="323"/>
                    <a:pt x="2482" y="283"/>
                    <a:pt x="2455" y="250"/>
                  </a:cubicBezTo>
                  <a:cubicBezTo>
                    <a:pt x="2431" y="221"/>
                    <a:pt x="2399" y="205"/>
                    <a:pt x="2363" y="200"/>
                  </a:cubicBezTo>
                  <a:cubicBezTo>
                    <a:pt x="2366" y="190"/>
                    <a:pt x="2367" y="178"/>
                    <a:pt x="2367" y="168"/>
                  </a:cubicBezTo>
                  <a:cubicBezTo>
                    <a:pt x="2367" y="158"/>
                    <a:pt x="2366" y="147"/>
                    <a:pt x="2364" y="137"/>
                  </a:cubicBezTo>
                  <a:close/>
                  <a:moveTo>
                    <a:pt x="1882" y="1851"/>
                  </a:moveTo>
                  <a:lnTo>
                    <a:pt x="1882" y="2019"/>
                  </a:lnTo>
                  <a:lnTo>
                    <a:pt x="1881" y="2019"/>
                  </a:lnTo>
                  <a:cubicBezTo>
                    <a:pt x="1881" y="2033"/>
                    <a:pt x="1871" y="2041"/>
                    <a:pt x="1859" y="2041"/>
                  </a:cubicBezTo>
                  <a:lnTo>
                    <a:pt x="1640" y="2041"/>
                  </a:lnTo>
                  <a:cubicBezTo>
                    <a:pt x="1627" y="2041"/>
                    <a:pt x="1618" y="2031"/>
                    <a:pt x="1618" y="2019"/>
                  </a:cubicBezTo>
                  <a:lnTo>
                    <a:pt x="1618" y="1851"/>
                  </a:lnTo>
                  <a:cubicBezTo>
                    <a:pt x="1661" y="1858"/>
                    <a:pt x="1706" y="1862"/>
                    <a:pt x="1750" y="1862"/>
                  </a:cubicBezTo>
                  <a:cubicBezTo>
                    <a:pt x="1794" y="1862"/>
                    <a:pt x="1839" y="1858"/>
                    <a:pt x="1882" y="1851"/>
                  </a:cubicBezTo>
                  <a:close/>
                  <a:moveTo>
                    <a:pt x="372" y="2506"/>
                  </a:moveTo>
                  <a:cubicBezTo>
                    <a:pt x="524" y="2506"/>
                    <a:pt x="648" y="2630"/>
                    <a:pt x="648" y="2782"/>
                  </a:cubicBezTo>
                  <a:cubicBezTo>
                    <a:pt x="648" y="2934"/>
                    <a:pt x="524" y="3056"/>
                    <a:pt x="372" y="3056"/>
                  </a:cubicBezTo>
                  <a:cubicBezTo>
                    <a:pt x="221" y="3056"/>
                    <a:pt x="98" y="2934"/>
                    <a:pt x="98" y="2782"/>
                  </a:cubicBezTo>
                  <a:cubicBezTo>
                    <a:pt x="98" y="2630"/>
                    <a:pt x="221" y="2506"/>
                    <a:pt x="372" y="2506"/>
                  </a:cubicBezTo>
                  <a:close/>
                  <a:moveTo>
                    <a:pt x="2075" y="0"/>
                  </a:moveTo>
                  <a:cubicBezTo>
                    <a:pt x="1982" y="0"/>
                    <a:pt x="1907" y="76"/>
                    <a:pt x="1907" y="169"/>
                  </a:cubicBezTo>
                  <a:cubicBezTo>
                    <a:pt x="1907" y="262"/>
                    <a:pt x="1984" y="338"/>
                    <a:pt x="2075" y="338"/>
                  </a:cubicBezTo>
                  <a:lnTo>
                    <a:pt x="2196" y="338"/>
                  </a:lnTo>
                  <a:cubicBezTo>
                    <a:pt x="2238" y="338"/>
                    <a:pt x="2275" y="323"/>
                    <a:pt x="2305" y="299"/>
                  </a:cubicBezTo>
                  <a:lnTo>
                    <a:pt x="2346" y="299"/>
                  </a:lnTo>
                  <a:cubicBezTo>
                    <a:pt x="2361" y="299"/>
                    <a:pt x="2372" y="304"/>
                    <a:pt x="2382" y="315"/>
                  </a:cubicBezTo>
                  <a:cubicBezTo>
                    <a:pt x="2390" y="325"/>
                    <a:pt x="2394" y="338"/>
                    <a:pt x="2391" y="351"/>
                  </a:cubicBezTo>
                  <a:lnTo>
                    <a:pt x="2263" y="1118"/>
                  </a:lnTo>
                  <a:cubicBezTo>
                    <a:pt x="2234" y="1139"/>
                    <a:pt x="2215" y="1168"/>
                    <a:pt x="2205" y="1202"/>
                  </a:cubicBezTo>
                  <a:cubicBezTo>
                    <a:pt x="2185" y="1271"/>
                    <a:pt x="2148" y="1336"/>
                    <a:pt x="2099" y="1390"/>
                  </a:cubicBezTo>
                  <a:cubicBezTo>
                    <a:pt x="2080" y="1409"/>
                    <a:pt x="2081" y="1439"/>
                    <a:pt x="2101" y="1458"/>
                  </a:cubicBezTo>
                  <a:cubicBezTo>
                    <a:pt x="2110" y="1466"/>
                    <a:pt x="2122" y="1470"/>
                    <a:pt x="2134" y="1470"/>
                  </a:cubicBezTo>
                  <a:cubicBezTo>
                    <a:pt x="2147" y="1470"/>
                    <a:pt x="2160" y="1465"/>
                    <a:pt x="2169" y="1454"/>
                  </a:cubicBezTo>
                  <a:cubicBezTo>
                    <a:pt x="2228" y="1391"/>
                    <a:pt x="2273" y="1312"/>
                    <a:pt x="2298" y="1228"/>
                  </a:cubicBezTo>
                  <a:cubicBezTo>
                    <a:pt x="2303" y="1211"/>
                    <a:pt x="2314" y="1198"/>
                    <a:pt x="2327" y="1190"/>
                  </a:cubicBezTo>
                  <a:cubicBezTo>
                    <a:pt x="2337" y="1185"/>
                    <a:pt x="2348" y="1182"/>
                    <a:pt x="2358" y="1182"/>
                  </a:cubicBezTo>
                  <a:cubicBezTo>
                    <a:pt x="2365" y="1182"/>
                    <a:pt x="2371" y="1183"/>
                    <a:pt x="2377" y="1185"/>
                  </a:cubicBezTo>
                  <a:cubicBezTo>
                    <a:pt x="2410" y="1196"/>
                    <a:pt x="2430" y="1231"/>
                    <a:pt x="2421" y="1265"/>
                  </a:cubicBezTo>
                  <a:cubicBezTo>
                    <a:pt x="2379" y="1407"/>
                    <a:pt x="2291" y="1535"/>
                    <a:pt x="2173" y="1625"/>
                  </a:cubicBezTo>
                  <a:cubicBezTo>
                    <a:pt x="2052" y="1718"/>
                    <a:pt x="1905" y="1768"/>
                    <a:pt x="1750" y="1768"/>
                  </a:cubicBezTo>
                  <a:cubicBezTo>
                    <a:pt x="1596" y="1768"/>
                    <a:pt x="1450" y="1718"/>
                    <a:pt x="1327" y="1625"/>
                  </a:cubicBezTo>
                  <a:cubicBezTo>
                    <a:pt x="1209" y="1535"/>
                    <a:pt x="1121" y="1406"/>
                    <a:pt x="1080" y="1265"/>
                  </a:cubicBezTo>
                  <a:cubicBezTo>
                    <a:pt x="1074" y="1248"/>
                    <a:pt x="1077" y="1231"/>
                    <a:pt x="1085" y="1217"/>
                  </a:cubicBezTo>
                  <a:cubicBezTo>
                    <a:pt x="1093" y="1201"/>
                    <a:pt x="1107" y="1190"/>
                    <a:pt x="1123" y="1186"/>
                  </a:cubicBezTo>
                  <a:cubicBezTo>
                    <a:pt x="1129" y="1184"/>
                    <a:pt x="1135" y="1184"/>
                    <a:pt x="1140" y="1184"/>
                  </a:cubicBezTo>
                  <a:cubicBezTo>
                    <a:pt x="1152" y="1184"/>
                    <a:pt x="1162" y="1187"/>
                    <a:pt x="1172" y="1192"/>
                  </a:cubicBezTo>
                  <a:cubicBezTo>
                    <a:pt x="1185" y="1200"/>
                    <a:pt x="1198" y="1214"/>
                    <a:pt x="1201" y="1229"/>
                  </a:cubicBezTo>
                  <a:cubicBezTo>
                    <a:pt x="1271" y="1470"/>
                    <a:pt x="1497" y="1640"/>
                    <a:pt x="1748" y="1640"/>
                  </a:cubicBezTo>
                  <a:cubicBezTo>
                    <a:pt x="1822" y="1640"/>
                    <a:pt x="1896" y="1625"/>
                    <a:pt x="1965" y="1596"/>
                  </a:cubicBezTo>
                  <a:cubicBezTo>
                    <a:pt x="1990" y="1585"/>
                    <a:pt x="2001" y="1558"/>
                    <a:pt x="1991" y="1533"/>
                  </a:cubicBezTo>
                  <a:cubicBezTo>
                    <a:pt x="1983" y="1515"/>
                    <a:pt x="1965" y="1503"/>
                    <a:pt x="1946" y="1503"/>
                  </a:cubicBezTo>
                  <a:cubicBezTo>
                    <a:pt x="1940" y="1503"/>
                    <a:pt x="1934" y="1504"/>
                    <a:pt x="1928" y="1507"/>
                  </a:cubicBezTo>
                  <a:cubicBezTo>
                    <a:pt x="1871" y="1531"/>
                    <a:pt x="1811" y="1544"/>
                    <a:pt x="1749" y="1544"/>
                  </a:cubicBezTo>
                  <a:cubicBezTo>
                    <a:pt x="1539" y="1544"/>
                    <a:pt x="1353" y="1404"/>
                    <a:pt x="1294" y="1203"/>
                  </a:cubicBezTo>
                  <a:cubicBezTo>
                    <a:pt x="1284" y="1170"/>
                    <a:pt x="1264" y="1140"/>
                    <a:pt x="1236" y="1119"/>
                  </a:cubicBezTo>
                  <a:lnTo>
                    <a:pt x="1107" y="352"/>
                  </a:lnTo>
                  <a:cubicBezTo>
                    <a:pt x="1105" y="339"/>
                    <a:pt x="1109" y="326"/>
                    <a:pt x="1117" y="316"/>
                  </a:cubicBezTo>
                  <a:cubicBezTo>
                    <a:pt x="1127" y="305"/>
                    <a:pt x="1138" y="300"/>
                    <a:pt x="1153" y="300"/>
                  </a:cubicBezTo>
                  <a:lnTo>
                    <a:pt x="1194" y="300"/>
                  </a:lnTo>
                  <a:cubicBezTo>
                    <a:pt x="1222" y="325"/>
                    <a:pt x="1261" y="339"/>
                    <a:pt x="1303" y="339"/>
                  </a:cubicBezTo>
                  <a:lnTo>
                    <a:pt x="1424" y="339"/>
                  </a:lnTo>
                  <a:cubicBezTo>
                    <a:pt x="1517" y="339"/>
                    <a:pt x="1593" y="263"/>
                    <a:pt x="1593" y="170"/>
                  </a:cubicBezTo>
                  <a:cubicBezTo>
                    <a:pt x="1593" y="77"/>
                    <a:pt x="1517" y="1"/>
                    <a:pt x="1424" y="1"/>
                  </a:cubicBezTo>
                  <a:lnTo>
                    <a:pt x="1303" y="1"/>
                  </a:lnTo>
                  <a:cubicBezTo>
                    <a:pt x="1261" y="1"/>
                    <a:pt x="1224" y="16"/>
                    <a:pt x="1194" y="40"/>
                  </a:cubicBezTo>
                  <a:lnTo>
                    <a:pt x="1153" y="40"/>
                  </a:lnTo>
                  <a:cubicBezTo>
                    <a:pt x="1064" y="40"/>
                    <a:pt x="980" y="80"/>
                    <a:pt x="922" y="148"/>
                  </a:cubicBezTo>
                  <a:cubicBezTo>
                    <a:pt x="865" y="216"/>
                    <a:pt x="840" y="305"/>
                    <a:pt x="855" y="394"/>
                  </a:cubicBezTo>
                  <a:lnTo>
                    <a:pt x="890" y="598"/>
                  </a:lnTo>
                  <a:cubicBezTo>
                    <a:pt x="894" y="621"/>
                    <a:pt x="915" y="637"/>
                    <a:pt x="937" y="637"/>
                  </a:cubicBezTo>
                  <a:cubicBezTo>
                    <a:pt x="939" y="637"/>
                    <a:pt x="942" y="637"/>
                    <a:pt x="944" y="636"/>
                  </a:cubicBezTo>
                  <a:cubicBezTo>
                    <a:pt x="971" y="632"/>
                    <a:pt x="989" y="608"/>
                    <a:pt x="984" y="582"/>
                  </a:cubicBezTo>
                  <a:lnTo>
                    <a:pt x="950" y="379"/>
                  </a:lnTo>
                  <a:cubicBezTo>
                    <a:pt x="939" y="318"/>
                    <a:pt x="957" y="258"/>
                    <a:pt x="996" y="211"/>
                  </a:cubicBezTo>
                  <a:cubicBezTo>
                    <a:pt x="1031" y="169"/>
                    <a:pt x="1083" y="143"/>
                    <a:pt x="1137" y="139"/>
                  </a:cubicBezTo>
                  <a:lnTo>
                    <a:pt x="1137" y="139"/>
                  </a:lnTo>
                  <a:cubicBezTo>
                    <a:pt x="1136" y="149"/>
                    <a:pt x="1135" y="160"/>
                    <a:pt x="1135" y="170"/>
                  </a:cubicBezTo>
                  <a:cubicBezTo>
                    <a:pt x="1135" y="182"/>
                    <a:pt x="1136" y="192"/>
                    <a:pt x="1137" y="203"/>
                  </a:cubicBezTo>
                  <a:cubicBezTo>
                    <a:pt x="1102" y="207"/>
                    <a:pt x="1069" y="224"/>
                    <a:pt x="1046" y="253"/>
                  </a:cubicBezTo>
                  <a:cubicBezTo>
                    <a:pt x="1018" y="285"/>
                    <a:pt x="1006" y="326"/>
                    <a:pt x="1015" y="368"/>
                  </a:cubicBezTo>
                  <a:lnTo>
                    <a:pt x="1135" y="1088"/>
                  </a:lnTo>
                  <a:cubicBezTo>
                    <a:pt x="1121" y="1088"/>
                    <a:pt x="1110" y="1091"/>
                    <a:pt x="1098" y="1095"/>
                  </a:cubicBezTo>
                  <a:cubicBezTo>
                    <a:pt x="1089" y="1097"/>
                    <a:pt x="1081" y="1101"/>
                    <a:pt x="1073" y="1106"/>
                  </a:cubicBezTo>
                  <a:lnTo>
                    <a:pt x="1022" y="804"/>
                  </a:lnTo>
                  <a:cubicBezTo>
                    <a:pt x="1018" y="781"/>
                    <a:pt x="999" y="764"/>
                    <a:pt x="977" y="764"/>
                  </a:cubicBezTo>
                  <a:cubicBezTo>
                    <a:pt x="974" y="764"/>
                    <a:pt x="971" y="765"/>
                    <a:pt x="967" y="765"/>
                  </a:cubicBezTo>
                  <a:cubicBezTo>
                    <a:pt x="941" y="768"/>
                    <a:pt x="922" y="793"/>
                    <a:pt x="928" y="820"/>
                  </a:cubicBezTo>
                  <a:lnTo>
                    <a:pt x="991" y="1197"/>
                  </a:lnTo>
                  <a:cubicBezTo>
                    <a:pt x="980" y="1228"/>
                    <a:pt x="979" y="1261"/>
                    <a:pt x="988" y="1292"/>
                  </a:cubicBezTo>
                  <a:cubicBezTo>
                    <a:pt x="1036" y="1454"/>
                    <a:pt x="1135" y="1600"/>
                    <a:pt x="1269" y="1703"/>
                  </a:cubicBezTo>
                  <a:cubicBezTo>
                    <a:pt x="1347" y="1761"/>
                    <a:pt x="1432" y="1804"/>
                    <a:pt x="1523" y="1832"/>
                  </a:cubicBezTo>
                  <a:lnTo>
                    <a:pt x="1523" y="2021"/>
                  </a:lnTo>
                  <a:cubicBezTo>
                    <a:pt x="1523" y="2081"/>
                    <a:pt x="1566" y="2130"/>
                    <a:pt x="1622" y="2140"/>
                  </a:cubicBezTo>
                  <a:lnTo>
                    <a:pt x="1622" y="2681"/>
                  </a:lnTo>
                  <a:cubicBezTo>
                    <a:pt x="1622" y="2801"/>
                    <a:pt x="1525" y="2898"/>
                    <a:pt x="1405" y="2898"/>
                  </a:cubicBezTo>
                  <a:cubicBezTo>
                    <a:pt x="1287" y="2898"/>
                    <a:pt x="1190" y="2801"/>
                    <a:pt x="1190" y="2681"/>
                  </a:cubicBezTo>
                  <a:lnTo>
                    <a:pt x="1190" y="2538"/>
                  </a:lnTo>
                  <a:cubicBezTo>
                    <a:pt x="1190" y="2511"/>
                    <a:pt x="1169" y="2489"/>
                    <a:pt x="1141" y="2489"/>
                  </a:cubicBezTo>
                  <a:cubicBezTo>
                    <a:pt x="1115" y="2489"/>
                    <a:pt x="1093" y="2510"/>
                    <a:pt x="1093" y="2538"/>
                  </a:cubicBezTo>
                  <a:lnTo>
                    <a:pt x="1093" y="2681"/>
                  </a:lnTo>
                  <a:cubicBezTo>
                    <a:pt x="1093" y="2853"/>
                    <a:pt x="1233" y="2993"/>
                    <a:pt x="1404" y="2993"/>
                  </a:cubicBezTo>
                  <a:cubicBezTo>
                    <a:pt x="1576" y="2993"/>
                    <a:pt x="1715" y="2853"/>
                    <a:pt x="1715" y="2681"/>
                  </a:cubicBezTo>
                  <a:lnTo>
                    <a:pt x="1715" y="2141"/>
                  </a:lnTo>
                  <a:lnTo>
                    <a:pt x="1780" y="2141"/>
                  </a:lnTo>
                  <a:lnTo>
                    <a:pt x="1780" y="2681"/>
                  </a:lnTo>
                  <a:cubicBezTo>
                    <a:pt x="1780" y="2889"/>
                    <a:pt x="1611" y="3057"/>
                    <a:pt x="1404" y="3057"/>
                  </a:cubicBezTo>
                  <a:cubicBezTo>
                    <a:pt x="1197" y="3057"/>
                    <a:pt x="1028" y="2889"/>
                    <a:pt x="1028" y="2681"/>
                  </a:cubicBezTo>
                  <a:lnTo>
                    <a:pt x="1028" y="2077"/>
                  </a:lnTo>
                  <a:cubicBezTo>
                    <a:pt x="1028" y="1905"/>
                    <a:pt x="888" y="1765"/>
                    <a:pt x="717" y="1765"/>
                  </a:cubicBezTo>
                  <a:cubicBezTo>
                    <a:pt x="545" y="1765"/>
                    <a:pt x="405" y="1905"/>
                    <a:pt x="405" y="2077"/>
                  </a:cubicBezTo>
                  <a:lnTo>
                    <a:pt x="405" y="2413"/>
                  </a:lnTo>
                  <a:cubicBezTo>
                    <a:pt x="394" y="2412"/>
                    <a:pt x="384" y="2412"/>
                    <a:pt x="372" y="2412"/>
                  </a:cubicBezTo>
                  <a:cubicBezTo>
                    <a:pt x="362" y="2412"/>
                    <a:pt x="351" y="2412"/>
                    <a:pt x="340" y="2413"/>
                  </a:cubicBezTo>
                  <a:lnTo>
                    <a:pt x="340" y="2077"/>
                  </a:lnTo>
                  <a:cubicBezTo>
                    <a:pt x="340" y="1869"/>
                    <a:pt x="509" y="1701"/>
                    <a:pt x="715" y="1701"/>
                  </a:cubicBezTo>
                  <a:cubicBezTo>
                    <a:pt x="922" y="1701"/>
                    <a:pt x="1091" y="1869"/>
                    <a:pt x="1091" y="2077"/>
                  </a:cubicBezTo>
                  <a:lnTo>
                    <a:pt x="1091" y="2312"/>
                  </a:lnTo>
                  <a:cubicBezTo>
                    <a:pt x="1091" y="2339"/>
                    <a:pt x="1112" y="2361"/>
                    <a:pt x="1140" y="2361"/>
                  </a:cubicBezTo>
                  <a:cubicBezTo>
                    <a:pt x="1167" y="2361"/>
                    <a:pt x="1189" y="2340"/>
                    <a:pt x="1189" y="2312"/>
                  </a:cubicBezTo>
                  <a:lnTo>
                    <a:pt x="1189" y="2077"/>
                  </a:lnTo>
                  <a:cubicBezTo>
                    <a:pt x="1189" y="1816"/>
                    <a:pt x="976" y="1604"/>
                    <a:pt x="716" y="1604"/>
                  </a:cubicBezTo>
                  <a:cubicBezTo>
                    <a:pt x="455" y="1604"/>
                    <a:pt x="243" y="1816"/>
                    <a:pt x="243" y="2077"/>
                  </a:cubicBezTo>
                  <a:lnTo>
                    <a:pt x="243" y="2434"/>
                  </a:lnTo>
                  <a:cubicBezTo>
                    <a:pt x="101" y="2486"/>
                    <a:pt x="1" y="2623"/>
                    <a:pt x="1" y="2783"/>
                  </a:cubicBezTo>
                  <a:cubicBezTo>
                    <a:pt x="1" y="2987"/>
                    <a:pt x="167" y="3153"/>
                    <a:pt x="371" y="3153"/>
                  </a:cubicBezTo>
                  <a:cubicBezTo>
                    <a:pt x="576" y="3153"/>
                    <a:pt x="741" y="2987"/>
                    <a:pt x="741" y="2783"/>
                  </a:cubicBezTo>
                  <a:cubicBezTo>
                    <a:pt x="741" y="2623"/>
                    <a:pt x="641" y="2486"/>
                    <a:pt x="499" y="2434"/>
                  </a:cubicBezTo>
                  <a:lnTo>
                    <a:pt x="499" y="2077"/>
                  </a:lnTo>
                  <a:cubicBezTo>
                    <a:pt x="499" y="1957"/>
                    <a:pt x="597" y="1861"/>
                    <a:pt x="715" y="1861"/>
                  </a:cubicBezTo>
                  <a:cubicBezTo>
                    <a:pt x="834" y="1861"/>
                    <a:pt x="932" y="1957"/>
                    <a:pt x="932" y="2077"/>
                  </a:cubicBezTo>
                  <a:lnTo>
                    <a:pt x="932" y="2681"/>
                  </a:lnTo>
                  <a:cubicBezTo>
                    <a:pt x="932" y="2942"/>
                    <a:pt x="1143" y="3155"/>
                    <a:pt x="1404" y="3155"/>
                  </a:cubicBezTo>
                  <a:cubicBezTo>
                    <a:pt x="1665" y="3155"/>
                    <a:pt x="1877" y="2942"/>
                    <a:pt x="1877" y="2681"/>
                  </a:cubicBezTo>
                  <a:lnTo>
                    <a:pt x="1877" y="2140"/>
                  </a:lnTo>
                  <a:cubicBezTo>
                    <a:pt x="1933" y="2130"/>
                    <a:pt x="1976" y="2082"/>
                    <a:pt x="1976" y="2021"/>
                  </a:cubicBezTo>
                  <a:lnTo>
                    <a:pt x="1976" y="1832"/>
                  </a:lnTo>
                  <a:cubicBezTo>
                    <a:pt x="2069" y="1803"/>
                    <a:pt x="2153" y="1760"/>
                    <a:pt x="2230" y="1701"/>
                  </a:cubicBezTo>
                  <a:cubicBezTo>
                    <a:pt x="2364" y="1599"/>
                    <a:pt x="2463" y="1452"/>
                    <a:pt x="2511" y="1291"/>
                  </a:cubicBezTo>
                  <a:cubicBezTo>
                    <a:pt x="2520" y="1259"/>
                    <a:pt x="2519" y="1226"/>
                    <a:pt x="2508" y="1196"/>
                  </a:cubicBezTo>
                  <a:lnTo>
                    <a:pt x="2644" y="393"/>
                  </a:lnTo>
                  <a:cubicBezTo>
                    <a:pt x="2657" y="305"/>
                    <a:pt x="2634" y="215"/>
                    <a:pt x="2577" y="147"/>
                  </a:cubicBezTo>
                  <a:cubicBezTo>
                    <a:pt x="2519" y="79"/>
                    <a:pt x="2435" y="39"/>
                    <a:pt x="2346" y="39"/>
                  </a:cubicBezTo>
                  <a:lnTo>
                    <a:pt x="2305" y="39"/>
                  </a:lnTo>
                  <a:cubicBezTo>
                    <a:pt x="2276" y="14"/>
                    <a:pt x="2238" y="0"/>
                    <a:pt x="2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68839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tx2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tx2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tx2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tx2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tx2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tx2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tx2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tx2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tx2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tx2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tx2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tx2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tx2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tx2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tx2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tx2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tx2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tx2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tx2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tx2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tx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rgbClr val="0070C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rgbClr val="0070C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tx2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tx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tx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tx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tx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tx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tx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tx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tx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tx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tx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tx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tx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tx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tx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tx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tx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tx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tx2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tx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tx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tx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tx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tx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tx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tx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tx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tx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tx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tx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tx2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tx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tx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tx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tx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tx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tx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tx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tx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tx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tx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tx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tx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tx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tx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tx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tx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tx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tx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tx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tx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tx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tx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tx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tx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tx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tx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tx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tx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rgbClr val="0070C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rgbClr val="0070C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rgbClr val="0070C0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70C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0070C0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0070C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rgbClr val="0070C0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38">
            <a:extLst>
              <a:ext uri="{FF2B5EF4-FFF2-40B4-BE49-F238E27FC236}">
                <a16:creationId xmlns:a16="http://schemas.microsoft.com/office/drawing/2014/main" id="{6EB37657-594B-46F9-9654-24DAA58064DE}"/>
              </a:ext>
            </a:extLst>
          </p:cNvPr>
          <p:cNvGrpSpPr/>
          <p:nvPr/>
        </p:nvGrpSpPr>
        <p:grpSpPr>
          <a:xfrm>
            <a:off x="4339876" y="3261455"/>
            <a:ext cx="1681532" cy="1359054"/>
            <a:chOff x="1685925" y="2899865"/>
            <a:chExt cx="2505075" cy="2024661"/>
          </a:xfrm>
        </p:grpSpPr>
        <p:sp>
          <p:nvSpPr>
            <p:cNvPr id="4" name="Arc 55">
              <a:extLst>
                <a:ext uri="{FF2B5EF4-FFF2-40B4-BE49-F238E27FC236}">
                  <a16:creationId xmlns:a16="http://schemas.microsoft.com/office/drawing/2014/main" id="{0D22F88B-774E-46B2-946D-762E3CABA572}"/>
                </a:ext>
              </a:extLst>
            </p:cNvPr>
            <p:cNvSpPr/>
            <p:nvPr/>
          </p:nvSpPr>
          <p:spPr>
            <a:xfrm flipH="1">
              <a:off x="2166339" y="2899865"/>
              <a:ext cx="2024661" cy="2024661"/>
            </a:xfrm>
            <a:prstGeom prst="arc">
              <a:avLst>
                <a:gd name="adj1" fmla="val 10388240"/>
                <a:gd name="adj2" fmla="val 301815"/>
              </a:avLst>
            </a:prstGeom>
            <a:ln w="88900">
              <a:solidFill>
                <a:schemeClr val="accent1"/>
              </a:solidFill>
              <a:headEnd type="triangle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5" name="Straight Connector 56">
              <a:extLst>
                <a:ext uri="{FF2B5EF4-FFF2-40B4-BE49-F238E27FC236}">
                  <a16:creationId xmlns:a16="http://schemas.microsoft.com/office/drawing/2014/main" id="{8AB33F22-85E9-486E-8C62-FDBCDAE960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85925" y="3961667"/>
              <a:ext cx="508989" cy="0"/>
            </a:xfrm>
            <a:prstGeom prst="line">
              <a:avLst/>
            </a:prstGeom>
            <a:ln w="88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7">
            <a:extLst>
              <a:ext uri="{FF2B5EF4-FFF2-40B4-BE49-F238E27FC236}">
                <a16:creationId xmlns:a16="http://schemas.microsoft.com/office/drawing/2014/main" id="{E53B8DBD-7740-4091-8E4D-71FCAF7C972A}"/>
              </a:ext>
            </a:extLst>
          </p:cNvPr>
          <p:cNvGrpSpPr/>
          <p:nvPr/>
        </p:nvGrpSpPr>
        <p:grpSpPr>
          <a:xfrm flipV="1">
            <a:off x="6170593" y="3307942"/>
            <a:ext cx="1681532" cy="1359054"/>
            <a:chOff x="1685925" y="2899865"/>
            <a:chExt cx="2505075" cy="2024661"/>
          </a:xfrm>
        </p:grpSpPr>
        <p:sp>
          <p:nvSpPr>
            <p:cNvPr id="7" name="Arc 58">
              <a:extLst>
                <a:ext uri="{FF2B5EF4-FFF2-40B4-BE49-F238E27FC236}">
                  <a16:creationId xmlns:a16="http://schemas.microsoft.com/office/drawing/2014/main" id="{39ED1ABA-A873-46C4-A98B-90EB38B7208B}"/>
                </a:ext>
              </a:extLst>
            </p:cNvPr>
            <p:cNvSpPr/>
            <p:nvPr/>
          </p:nvSpPr>
          <p:spPr>
            <a:xfrm flipH="1">
              <a:off x="2166339" y="2899865"/>
              <a:ext cx="2024661" cy="2024661"/>
            </a:xfrm>
            <a:prstGeom prst="arc">
              <a:avLst>
                <a:gd name="adj1" fmla="val 10388240"/>
                <a:gd name="adj2" fmla="val 301815"/>
              </a:avLst>
            </a:prstGeom>
            <a:ln w="88900">
              <a:solidFill>
                <a:schemeClr val="accent2"/>
              </a:solidFill>
              <a:headEnd type="triangle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8" name="Straight Connector 59">
              <a:extLst>
                <a:ext uri="{FF2B5EF4-FFF2-40B4-BE49-F238E27FC236}">
                  <a16:creationId xmlns:a16="http://schemas.microsoft.com/office/drawing/2014/main" id="{9EB2FB6A-B464-42D9-99CC-50AB80B555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85925" y="3952875"/>
              <a:ext cx="508989" cy="0"/>
            </a:xfrm>
            <a:prstGeom prst="line">
              <a:avLst/>
            </a:prstGeom>
            <a:ln w="889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60">
            <a:extLst>
              <a:ext uri="{FF2B5EF4-FFF2-40B4-BE49-F238E27FC236}">
                <a16:creationId xmlns:a16="http://schemas.microsoft.com/office/drawing/2014/main" id="{32A62464-4A77-4E81-B008-84DC0244AE01}"/>
              </a:ext>
            </a:extLst>
          </p:cNvPr>
          <p:cNvGrpSpPr/>
          <p:nvPr/>
        </p:nvGrpSpPr>
        <p:grpSpPr>
          <a:xfrm>
            <a:off x="8001311" y="3261455"/>
            <a:ext cx="1681532" cy="1359054"/>
            <a:chOff x="1685925" y="2899865"/>
            <a:chExt cx="2505075" cy="2024661"/>
          </a:xfrm>
        </p:grpSpPr>
        <p:sp>
          <p:nvSpPr>
            <p:cNvPr id="10" name="Arc 61">
              <a:extLst>
                <a:ext uri="{FF2B5EF4-FFF2-40B4-BE49-F238E27FC236}">
                  <a16:creationId xmlns:a16="http://schemas.microsoft.com/office/drawing/2014/main" id="{8EEA9B44-5D4A-472D-80AE-4032D9BB9C53}"/>
                </a:ext>
              </a:extLst>
            </p:cNvPr>
            <p:cNvSpPr/>
            <p:nvPr/>
          </p:nvSpPr>
          <p:spPr>
            <a:xfrm flipH="1">
              <a:off x="2166339" y="2899865"/>
              <a:ext cx="2024661" cy="2024661"/>
            </a:xfrm>
            <a:prstGeom prst="arc">
              <a:avLst>
                <a:gd name="adj1" fmla="val 10388240"/>
                <a:gd name="adj2" fmla="val 301815"/>
              </a:avLst>
            </a:prstGeom>
            <a:ln w="88900">
              <a:solidFill>
                <a:schemeClr val="accent3"/>
              </a:solidFill>
              <a:headEnd type="triangle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11" name="Straight Connector 62">
              <a:extLst>
                <a:ext uri="{FF2B5EF4-FFF2-40B4-BE49-F238E27FC236}">
                  <a16:creationId xmlns:a16="http://schemas.microsoft.com/office/drawing/2014/main" id="{2FA09FE7-B2FB-4EA7-9E7D-696F1073F4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85925" y="3961667"/>
              <a:ext cx="508989" cy="0"/>
            </a:xfrm>
            <a:prstGeom prst="line">
              <a:avLst/>
            </a:prstGeom>
            <a:ln w="889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63">
            <a:extLst>
              <a:ext uri="{FF2B5EF4-FFF2-40B4-BE49-F238E27FC236}">
                <a16:creationId xmlns:a16="http://schemas.microsoft.com/office/drawing/2014/main" id="{BBB43885-3FFF-4D99-9C80-5ED6ADD220A5}"/>
              </a:ext>
            </a:extLst>
          </p:cNvPr>
          <p:cNvGrpSpPr/>
          <p:nvPr/>
        </p:nvGrpSpPr>
        <p:grpSpPr>
          <a:xfrm flipV="1">
            <a:off x="9832028" y="3307942"/>
            <a:ext cx="1681532" cy="1359054"/>
            <a:chOff x="1685925" y="2899865"/>
            <a:chExt cx="2505075" cy="2024661"/>
          </a:xfrm>
        </p:grpSpPr>
        <p:sp>
          <p:nvSpPr>
            <p:cNvPr id="13" name="Arc 64">
              <a:extLst>
                <a:ext uri="{FF2B5EF4-FFF2-40B4-BE49-F238E27FC236}">
                  <a16:creationId xmlns:a16="http://schemas.microsoft.com/office/drawing/2014/main" id="{A567E52A-E88E-4523-BABB-35C6A8E423A8}"/>
                </a:ext>
              </a:extLst>
            </p:cNvPr>
            <p:cNvSpPr/>
            <p:nvPr/>
          </p:nvSpPr>
          <p:spPr>
            <a:xfrm flipH="1">
              <a:off x="2166339" y="2899865"/>
              <a:ext cx="2024661" cy="2024661"/>
            </a:xfrm>
            <a:prstGeom prst="arc">
              <a:avLst>
                <a:gd name="adj1" fmla="val 10388240"/>
                <a:gd name="adj2" fmla="val 301815"/>
              </a:avLst>
            </a:prstGeom>
            <a:ln w="88900">
              <a:solidFill>
                <a:schemeClr val="accent4"/>
              </a:solidFill>
              <a:headEnd type="triangle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14" name="Straight Connector 65">
              <a:extLst>
                <a:ext uri="{FF2B5EF4-FFF2-40B4-BE49-F238E27FC236}">
                  <a16:creationId xmlns:a16="http://schemas.microsoft.com/office/drawing/2014/main" id="{F02C39B7-AACE-4B7E-95F8-497F97F108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85925" y="3952875"/>
              <a:ext cx="508989" cy="0"/>
            </a:xfrm>
            <a:prstGeom prst="line">
              <a:avLst/>
            </a:prstGeom>
            <a:ln w="889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66">
            <a:extLst>
              <a:ext uri="{FF2B5EF4-FFF2-40B4-BE49-F238E27FC236}">
                <a16:creationId xmlns:a16="http://schemas.microsoft.com/office/drawing/2014/main" id="{7D79FE31-9172-483C-9D6F-F0011141AC2B}"/>
              </a:ext>
            </a:extLst>
          </p:cNvPr>
          <p:cNvGrpSpPr/>
          <p:nvPr/>
        </p:nvGrpSpPr>
        <p:grpSpPr>
          <a:xfrm>
            <a:off x="678440" y="3261455"/>
            <a:ext cx="1681532" cy="1359054"/>
            <a:chOff x="1685925" y="2899865"/>
            <a:chExt cx="2505075" cy="2024661"/>
          </a:xfrm>
        </p:grpSpPr>
        <p:sp>
          <p:nvSpPr>
            <p:cNvPr id="16" name="Arc 67">
              <a:extLst>
                <a:ext uri="{FF2B5EF4-FFF2-40B4-BE49-F238E27FC236}">
                  <a16:creationId xmlns:a16="http://schemas.microsoft.com/office/drawing/2014/main" id="{4542A95A-8192-4134-A6D5-74EECEC914AD}"/>
                </a:ext>
              </a:extLst>
            </p:cNvPr>
            <p:cNvSpPr/>
            <p:nvPr/>
          </p:nvSpPr>
          <p:spPr>
            <a:xfrm flipH="1">
              <a:off x="2166339" y="2899865"/>
              <a:ext cx="2024661" cy="2024661"/>
            </a:xfrm>
            <a:prstGeom prst="arc">
              <a:avLst>
                <a:gd name="adj1" fmla="val 10388240"/>
                <a:gd name="adj2" fmla="val 301815"/>
              </a:avLst>
            </a:prstGeom>
            <a:ln w="88900">
              <a:solidFill>
                <a:schemeClr val="accent5"/>
              </a:solidFill>
              <a:headEnd type="triangle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17" name="Straight Connector 68">
              <a:extLst>
                <a:ext uri="{FF2B5EF4-FFF2-40B4-BE49-F238E27FC236}">
                  <a16:creationId xmlns:a16="http://schemas.microsoft.com/office/drawing/2014/main" id="{860E9E4E-ADAB-4C94-BFCE-24286C5AEA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85925" y="3961667"/>
              <a:ext cx="508989" cy="0"/>
            </a:xfrm>
            <a:prstGeom prst="line">
              <a:avLst/>
            </a:prstGeom>
            <a:ln w="889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69">
            <a:extLst>
              <a:ext uri="{FF2B5EF4-FFF2-40B4-BE49-F238E27FC236}">
                <a16:creationId xmlns:a16="http://schemas.microsoft.com/office/drawing/2014/main" id="{17855B3F-5684-4D11-9FFE-651D7771F3A1}"/>
              </a:ext>
            </a:extLst>
          </p:cNvPr>
          <p:cNvGrpSpPr/>
          <p:nvPr/>
        </p:nvGrpSpPr>
        <p:grpSpPr>
          <a:xfrm flipV="1">
            <a:off x="2509158" y="3307942"/>
            <a:ext cx="1681532" cy="1359054"/>
            <a:chOff x="1685925" y="2899865"/>
            <a:chExt cx="2505075" cy="2024661"/>
          </a:xfrm>
        </p:grpSpPr>
        <p:sp>
          <p:nvSpPr>
            <p:cNvPr id="19" name="Arc 70">
              <a:extLst>
                <a:ext uri="{FF2B5EF4-FFF2-40B4-BE49-F238E27FC236}">
                  <a16:creationId xmlns:a16="http://schemas.microsoft.com/office/drawing/2014/main" id="{8A99FD35-AE71-49C7-A5AB-EDD651DB1F43}"/>
                </a:ext>
              </a:extLst>
            </p:cNvPr>
            <p:cNvSpPr/>
            <p:nvPr/>
          </p:nvSpPr>
          <p:spPr>
            <a:xfrm flipH="1">
              <a:off x="2166339" y="2899865"/>
              <a:ext cx="2024661" cy="2024661"/>
            </a:xfrm>
            <a:prstGeom prst="arc">
              <a:avLst>
                <a:gd name="adj1" fmla="val 10388240"/>
                <a:gd name="adj2" fmla="val 301815"/>
              </a:avLst>
            </a:prstGeom>
            <a:ln w="88900">
              <a:solidFill>
                <a:schemeClr val="accent6"/>
              </a:solidFill>
              <a:headEnd type="triangle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20" name="Straight Connector 71">
              <a:extLst>
                <a:ext uri="{FF2B5EF4-FFF2-40B4-BE49-F238E27FC236}">
                  <a16:creationId xmlns:a16="http://schemas.microsoft.com/office/drawing/2014/main" id="{09FCE322-EABA-4120-ABA3-7DA421147F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85925" y="3952875"/>
              <a:ext cx="508989" cy="0"/>
            </a:xfrm>
            <a:prstGeom prst="line">
              <a:avLst/>
            </a:prstGeom>
            <a:ln w="889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직사각형 113">
            <a:extLst>
              <a:ext uri="{FF2B5EF4-FFF2-40B4-BE49-F238E27FC236}">
                <a16:creationId xmlns:a16="http://schemas.microsoft.com/office/drawing/2014/main" id="{D0C0C77B-31F3-4FF9-89F0-ADD2294B3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1087" y="3983841"/>
            <a:ext cx="13331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2019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D2FF214-9DFE-471D-862A-197652B22D92}"/>
              </a:ext>
            </a:extLst>
          </p:cNvPr>
          <p:cNvSpPr txBox="1"/>
          <p:nvPr/>
        </p:nvSpPr>
        <p:spPr>
          <a:xfrm>
            <a:off x="4641256" y="3493226"/>
            <a:ext cx="135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2020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60C09C8-FC47-49CE-B0DD-F8FCE2EC7A93}"/>
              </a:ext>
            </a:extLst>
          </p:cNvPr>
          <p:cNvSpPr txBox="1"/>
          <p:nvPr/>
        </p:nvSpPr>
        <p:spPr>
          <a:xfrm>
            <a:off x="6481373" y="3983841"/>
            <a:ext cx="135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2021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B0387D3-A78A-4CB0-B04B-CF88BD02DB20}"/>
              </a:ext>
            </a:extLst>
          </p:cNvPr>
          <p:cNvSpPr txBox="1"/>
          <p:nvPr/>
        </p:nvSpPr>
        <p:spPr>
          <a:xfrm>
            <a:off x="8321490" y="3493226"/>
            <a:ext cx="135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2022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F6CD10-03C8-44DE-BE4F-5DB0E55D2734}"/>
              </a:ext>
            </a:extLst>
          </p:cNvPr>
          <p:cNvSpPr txBox="1"/>
          <p:nvPr/>
        </p:nvSpPr>
        <p:spPr>
          <a:xfrm>
            <a:off x="10161606" y="3983841"/>
            <a:ext cx="135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2023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직사각형 113">
            <a:extLst>
              <a:ext uri="{FF2B5EF4-FFF2-40B4-BE49-F238E27FC236}">
                <a16:creationId xmlns:a16="http://schemas.microsoft.com/office/drawing/2014/main" id="{18893293-061E-4776-BE92-054AE2997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918" y="3493226"/>
            <a:ext cx="13331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2018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00A9C00-5128-4ABF-BC12-75B98A1DE944}"/>
              </a:ext>
            </a:extLst>
          </p:cNvPr>
          <p:cNvGrpSpPr/>
          <p:nvPr/>
        </p:nvGrpSpPr>
        <p:grpSpPr>
          <a:xfrm>
            <a:off x="2797823" y="5045438"/>
            <a:ext cx="1455896" cy="1146467"/>
            <a:chOff x="1099970" y="4759849"/>
            <a:chExt cx="1727399" cy="114646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DFDCD82-7748-45BB-B3C4-0B9C4E1D6EC8}"/>
                </a:ext>
              </a:extLst>
            </p:cNvPr>
            <p:cNvSpPr txBox="1"/>
            <p:nvPr/>
          </p:nvSpPr>
          <p:spPr>
            <a:xfrm>
              <a:off x="1109104" y="5006070"/>
              <a:ext cx="1718265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6CD2F10-3AD0-4084-8255-AC8ECC3DE415}"/>
                </a:ext>
              </a:extLst>
            </p:cNvPr>
            <p:cNvSpPr txBox="1"/>
            <p:nvPr/>
          </p:nvSpPr>
          <p:spPr>
            <a:xfrm>
              <a:off x="1099970" y="4759849"/>
              <a:ext cx="172739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BF49E0D-4D85-4120-9231-5DF1DDB912D0}"/>
              </a:ext>
            </a:extLst>
          </p:cNvPr>
          <p:cNvGrpSpPr/>
          <p:nvPr/>
        </p:nvGrpSpPr>
        <p:grpSpPr>
          <a:xfrm>
            <a:off x="967105" y="1761337"/>
            <a:ext cx="1455896" cy="1146467"/>
            <a:chOff x="1099970" y="4759849"/>
            <a:chExt cx="1727399" cy="114646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A4AF604-37C7-480C-B0EB-916855BBD50C}"/>
                </a:ext>
              </a:extLst>
            </p:cNvPr>
            <p:cNvSpPr txBox="1"/>
            <p:nvPr/>
          </p:nvSpPr>
          <p:spPr>
            <a:xfrm>
              <a:off x="1109104" y="5006070"/>
              <a:ext cx="1718265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064267A-B149-4262-BC04-3C1D1D582888}"/>
                </a:ext>
              </a:extLst>
            </p:cNvPr>
            <p:cNvSpPr txBox="1"/>
            <p:nvPr/>
          </p:nvSpPr>
          <p:spPr>
            <a:xfrm>
              <a:off x="1099970" y="4759849"/>
              <a:ext cx="172739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5">
            <a:extLst>
              <a:ext uri="{FF2B5EF4-FFF2-40B4-BE49-F238E27FC236}">
                <a16:creationId xmlns:a16="http://schemas.microsoft.com/office/drawing/2014/main" id="{CECCA105-C9AB-416D-9B21-8993D41CE332}"/>
              </a:ext>
            </a:extLst>
          </p:cNvPr>
          <p:cNvGrpSpPr/>
          <p:nvPr/>
        </p:nvGrpSpPr>
        <p:grpSpPr>
          <a:xfrm>
            <a:off x="6459259" y="5045438"/>
            <a:ext cx="1455896" cy="1146467"/>
            <a:chOff x="1099970" y="4759849"/>
            <a:chExt cx="1727399" cy="114646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3D3518A-297E-499F-B69D-EC42F110A973}"/>
                </a:ext>
              </a:extLst>
            </p:cNvPr>
            <p:cNvSpPr txBox="1"/>
            <p:nvPr/>
          </p:nvSpPr>
          <p:spPr>
            <a:xfrm>
              <a:off x="1109104" y="5006070"/>
              <a:ext cx="1718265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58274CA-2BDA-4E27-97DF-786964111A44}"/>
                </a:ext>
              </a:extLst>
            </p:cNvPr>
            <p:cNvSpPr txBox="1"/>
            <p:nvPr/>
          </p:nvSpPr>
          <p:spPr>
            <a:xfrm>
              <a:off x="1099970" y="4759849"/>
              <a:ext cx="172739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9">
            <a:extLst>
              <a:ext uri="{FF2B5EF4-FFF2-40B4-BE49-F238E27FC236}">
                <a16:creationId xmlns:a16="http://schemas.microsoft.com/office/drawing/2014/main" id="{9E0DCA52-3695-4D81-AE9A-90A056D8E7C8}"/>
              </a:ext>
            </a:extLst>
          </p:cNvPr>
          <p:cNvGrpSpPr/>
          <p:nvPr/>
        </p:nvGrpSpPr>
        <p:grpSpPr>
          <a:xfrm>
            <a:off x="4628541" y="1761337"/>
            <a:ext cx="1455896" cy="1146467"/>
            <a:chOff x="1099970" y="4759849"/>
            <a:chExt cx="1727399" cy="1146467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9730672-2ECD-4B2E-B4AA-275B02EF25C9}"/>
                </a:ext>
              </a:extLst>
            </p:cNvPr>
            <p:cNvSpPr txBox="1"/>
            <p:nvPr/>
          </p:nvSpPr>
          <p:spPr>
            <a:xfrm>
              <a:off x="1109104" y="5006070"/>
              <a:ext cx="1718265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EC61373-3BC0-42C0-945C-00E7DDB9EAFB}"/>
                </a:ext>
              </a:extLst>
            </p:cNvPr>
            <p:cNvSpPr txBox="1"/>
            <p:nvPr/>
          </p:nvSpPr>
          <p:spPr>
            <a:xfrm>
              <a:off x="1099970" y="4759849"/>
              <a:ext cx="172739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42">
            <a:extLst>
              <a:ext uri="{FF2B5EF4-FFF2-40B4-BE49-F238E27FC236}">
                <a16:creationId xmlns:a16="http://schemas.microsoft.com/office/drawing/2014/main" id="{2F747A05-4079-471B-BF4E-DE77183B5ABF}"/>
              </a:ext>
            </a:extLst>
          </p:cNvPr>
          <p:cNvGrpSpPr/>
          <p:nvPr/>
        </p:nvGrpSpPr>
        <p:grpSpPr>
          <a:xfrm>
            <a:off x="10120693" y="5045438"/>
            <a:ext cx="1455896" cy="1146467"/>
            <a:chOff x="1099970" y="4759849"/>
            <a:chExt cx="1727399" cy="114646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A9DEA29-AC80-4E95-9C74-8C8E21C28D1F}"/>
                </a:ext>
              </a:extLst>
            </p:cNvPr>
            <p:cNvSpPr txBox="1"/>
            <p:nvPr/>
          </p:nvSpPr>
          <p:spPr>
            <a:xfrm>
              <a:off x="1109104" y="5006070"/>
              <a:ext cx="1718265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9D4631E-708B-4228-A486-F729B6DF8F19}"/>
                </a:ext>
              </a:extLst>
            </p:cNvPr>
            <p:cNvSpPr txBox="1"/>
            <p:nvPr/>
          </p:nvSpPr>
          <p:spPr>
            <a:xfrm>
              <a:off x="1099970" y="4759849"/>
              <a:ext cx="172739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5">
            <a:extLst>
              <a:ext uri="{FF2B5EF4-FFF2-40B4-BE49-F238E27FC236}">
                <a16:creationId xmlns:a16="http://schemas.microsoft.com/office/drawing/2014/main" id="{19A51979-3F85-4450-A6EB-431983164DC9}"/>
              </a:ext>
            </a:extLst>
          </p:cNvPr>
          <p:cNvGrpSpPr/>
          <p:nvPr/>
        </p:nvGrpSpPr>
        <p:grpSpPr>
          <a:xfrm>
            <a:off x="8289977" y="1761337"/>
            <a:ext cx="1455896" cy="1146467"/>
            <a:chOff x="1099970" y="4759849"/>
            <a:chExt cx="1727399" cy="1146467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F9D52C4-EAD8-4D11-957E-07C13237AE95}"/>
                </a:ext>
              </a:extLst>
            </p:cNvPr>
            <p:cNvSpPr txBox="1"/>
            <p:nvPr/>
          </p:nvSpPr>
          <p:spPr>
            <a:xfrm>
              <a:off x="1109104" y="5006070"/>
              <a:ext cx="1718265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0546992-33E5-4BCF-A03D-46815D27A98A}"/>
                </a:ext>
              </a:extLst>
            </p:cNvPr>
            <p:cNvSpPr txBox="1"/>
            <p:nvPr/>
          </p:nvSpPr>
          <p:spPr>
            <a:xfrm>
              <a:off x="1099970" y="4759849"/>
              <a:ext cx="1727399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تیمی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E5FF83E-E202-407A-B1F7-889B5A7F8084}"/>
              </a:ext>
            </a:extLst>
          </p:cNvPr>
          <p:cNvSpPr txBox="1">
            <a:spLocks/>
          </p:cNvSpPr>
          <p:nvPr/>
        </p:nvSpPr>
        <p:spPr>
          <a:xfrm>
            <a:off x="2395185" y="1924048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800" dirty="0">
                <a:cs typeface="B Nazanin" panose="00000400000000000000" pitchFamily="2" charset="-78"/>
              </a:rPr>
              <a:t>نام اینجا</a:t>
            </a:r>
            <a:endParaRPr lang="en-US" altLang="ko-KR" sz="1800" dirty="0">
              <a:cs typeface="B Nazanin" panose="00000400000000000000" pitchFamily="2" charset="-78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A7566F2-BF38-4EE2-9B99-3D72DBE94084}"/>
              </a:ext>
            </a:extLst>
          </p:cNvPr>
          <p:cNvSpPr txBox="1">
            <a:spLocks/>
          </p:cNvSpPr>
          <p:nvPr/>
        </p:nvSpPr>
        <p:spPr>
          <a:xfrm>
            <a:off x="2395185" y="2240351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b="1" dirty="0">
                <a:cs typeface="B Nazanin" panose="00000400000000000000" pitchFamily="2" charset="-78"/>
              </a:rPr>
              <a:t>دکتر</a:t>
            </a:r>
            <a:endParaRPr lang="en-US" altLang="ko-KR" b="1" dirty="0">
              <a:cs typeface="B Nazanin" panose="00000400000000000000" pitchFamily="2" charset="-78"/>
            </a:endParaRP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E744E4BB-1B7B-47A0-8EBF-827D9B666827}"/>
              </a:ext>
            </a:extLst>
          </p:cNvPr>
          <p:cNvSpPr txBox="1">
            <a:spLocks/>
          </p:cNvSpPr>
          <p:nvPr/>
        </p:nvSpPr>
        <p:spPr>
          <a:xfrm>
            <a:off x="2395185" y="2506859"/>
            <a:ext cx="1776765" cy="834246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2" name="Group 23">
            <a:extLst>
              <a:ext uri="{FF2B5EF4-FFF2-40B4-BE49-F238E27FC236}">
                <a16:creationId xmlns:a16="http://schemas.microsoft.com/office/drawing/2014/main" id="{F4E1930E-9725-440A-ABCA-AEFD0DA610B0}"/>
              </a:ext>
            </a:extLst>
          </p:cNvPr>
          <p:cNvGrpSpPr/>
          <p:nvPr/>
        </p:nvGrpSpPr>
        <p:grpSpPr>
          <a:xfrm>
            <a:off x="2746417" y="3352942"/>
            <a:ext cx="1074300" cy="309125"/>
            <a:chOff x="3130166" y="5667342"/>
            <a:chExt cx="1254837" cy="3610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Rounded Rectangle 3">
              <a:extLst>
                <a:ext uri="{FF2B5EF4-FFF2-40B4-BE49-F238E27FC236}">
                  <a16:creationId xmlns:a16="http://schemas.microsoft.com/office/drawing/2014/main" id="{71F7A660-AD76-48F7-90C8-2EBB2C8177DA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Rounded Rectangle 39">
              <a:extLst>
                <a:ext uri="{FF2B5EF4-FFF2-40B4-BE49-F238E27FC236}">
                  <a16:creationId xmlns:a16="http://schemas.microsoft.com/office/drawing/2014/main" id="{1344EB47-B464-40D9-AD6C-2EED612692FE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5" name="Rounded Rectangle 2">
              <a:extLst>
                <a:ext uri="{FF2B5EF4-FFF2-40B4-BE49-F238E27FC236}">
                  <a16:creationId xmlns:a16="http://schemas.microsoft.com/office/drawing/2014/main" id="{DD9582DC-3E77-404E-A320-91A8434DAF5B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5CD1DE4-EBC9-4124-8FC0-7AC820B2702E}"/>
              </a:ext>
            </a:extLst>
          </p:cNvPr>
          <p:cNvSpPr txBox="1">
            <a:spLocks/>
          </p:cNvSpPr>
          <p:nvPr/>
        </p:nvSpPr>
        <p:spPr>
          <a:xfrm>
            <a:off x="6048375" y="1924048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800" dirty="0">
                <a:cs typeface="B Nazanin" panose="00000400000000000000" pitchFamily="2" charset="-78"/>
              </a:rPr>
              <a:t>نام اینجا</a:t>
            </a:r>
            <a:endParaRPr lang="en-US" altLang="ko-KR" sz="1800" dirty="0">
              <a:cs typeface="B Nazanin" panose="00000400000000000000" pitchFamily="2" charset="-78"/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1DA03525-774D-47E0-9205-821E8AF13CB5}"/>
              </a:ext>
            </a:extLst>
          </p:cNvPr>
          <p:cNvSpPr txBox="1">
            <a:spLocks/>
          </p:cNvSpPr>
          <p:nvPr/>
        </p:nvSpPr>
        <p:spPr>
          <a:xfrm>
            <a:off x="6048375" y="2240351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b="1" dirty="0">
                <a:cs typeface="B Nazanin" panose="00000400000000000000" pitchFamily="2" charset="-78"/>
              </a:rPr>
              <a:t>دکتر</a:t>
            </a:r>
            <a:endParaRPr lang="en-US" altLang="ko-KR" b="1" dirty="0">
              <a:cs typeface="B Nazanin" panose="00000400000000000000" pitchFamily="2" charset="-78"/>
            </a:endParaRP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0D1EE4A3-0B53-4BF5-ACF3-8422AC8FD2AD}"/>
              </a:ext>
            </a:extLst>
          </p:cNvPr>
          <p:cNvSpPr txBox="1">
            <a:spLocks/>
          </p:cNvSpPr>
          <p:nvPr/>
        </p:nvSpPr>
        <p:spPr>
          <a:xfrm>
            <a:off x="6048375" y="2506859"/>
            <a:ext cx="1776765" cy="834246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19" name="Group 23">
            <a:extLst>
              <a:ext uri="{FF2B5EF4-FFF2-40B4-BE49-F238E27FC236}">
                <a16:creationId xmlns:a16="http://schemas.microsoft.com/office/drawing/2014/main" id="{8DDFF775-D550-40E4-B3BB-BE584AE0CCD0}"/>
              </a:ext>
            </a:extLst>
          </p:cNvPr>
          <p:cNvGrpSpPr/>
          <p:nvPr/>
        </p:nvGrpSpPr>
        <p:grpSpPr>
          <a:xfrm>
            <a:off x="6399607" y="3352942"/>
            <a:ext cx="1074300" cy="309125"/>
            <a:chOff x="3130166" y="5667342"/>
            <a:chExt cx="1254837" cy="3610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Rounded Rectangle 3">
              <a:extLst>
                <a:ext uri="{FF2B5EF4-FFF2-40B4-BE49-F238E27FC236}">
                  <a16:creationId xmlns:a16="http://schemas.microsoft.com/office/drawing/2014/main" id="{E65CDAA3-CA6A-4283-B3B4-39E96AB8C973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Rounded Rectangle 39">
              <a:extLst>
                <a:ext uri="{FF2B5EF4-FFF2-40B4-BE49-F238E27FC236}">
                  <a16:creationId xmlns:a16="http://schemas.microsoft.com/office/drawing/2014/main" id="{124DC3FF-A022-440C-B900-5FB6913C52E5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Rounded Rectangle 2">
              <a:extLst>
                <a:ext uri="{FF2B5EF4-FFF2-40B4-BE49-F238E27FC236}">
                  <a16:creationId xmlns:a16="http://schemas.microsoft.com/office/drawing/2014/main" id="{C6921016-3EDA-4DBB-BA3E-454326FA4716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92489B1-0F1C-4015-BC06-FAF2876B5D80}"/>
              </a:ext>
            </a:extLst>
          </p:cNvPr>
          <p:cNvSpPr txBox="1">
            <a:spLocks/>
          </p:cNvSpPr>
          <p:nvPr/>
        </p:nvSpPr>
        <p:spPr>
          <a:xfrm>
            <a:off x="9701565" y="1924048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800" dirty="0">
                <a:cs typeface="B Nazanin" panose="00000400000000000000" pitchFamily="2" charset="-78"/>
              </a:rPr>
              <a:t>نام اینجا</a:t>
            </a:r>
            <a:endParaRPr lang="en-US" altLang="ko-KR" sz="1800" dirty="0">
              <a:cs typeface="B Nazanin" panose="00000400000000000000" pitchFamily="2" charset="-78"/>
            </a:endParaRP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71556E57-D713-48BF-9401-07623EA0E7C9}"/>
              </a:ext>
            </a:extLst>
          </p:cNvPr>
          <p:cNvSpPr txBox="1">
            <a:spLocks/>
          </p:cNvSpPr>
          <p:nvPr/>
        </p:nvSpPr>
        <p:spPr>
          <a:xfrm>
            <a:off x="9701565" y="2240351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b="1" dirty="0">
                <a:cs typeface="B Nazanin" panose="00000400000000000000" pitchFamily="2" charset="-78"/>
              </a:rPr>
              <a:t>دکتر</a:t>
            </a:r>
            <a:endParaRPr lang="en-US" altLang="ko-KR" b="1" dirty="0">
              <a:cs typeface="B Nazanin" panose="00000400000000000000" pitchFamily="2" charset="-78"/>
            </a:endParaRP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2E6FA6E7-2A62-4E60-B8AF-80066526ECC8}"/>
              </a:ext>
            </a:extLst>
          </p:cNvPr>
          <p:cNvSpPr txBox="1">
            <a:spLocks/>
          </p:cNvSpPr>
          <p:nvPr/>
        </p:nvSpPr>
        <p:spPr>
          <a:xfrm>
            <a:off x="9701565" y="2506859"/>
            <a:ext cx="1776765" cy="834246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6" name="Group 23">
            <a:extLst>
              <a:ext uri="{FF2B5EF4-FFF2-40B4-BE49-F238E27FC236}">
                <a16:creationId xmlns:a16="http://schemas.microsoft.com/office/drawing/2014/main" id="{6ABE446B-DC18-42BE-B822-CBE38296EF48}"/>
              </a:ext>
            </a:extLst>
          </p:cNvPr>
          <p:cNvGrpSpPr/>
          <p:nvPr/>
        </p:nvGrpSpPr>
        <p:grpSpPr>
          <a:xfrm>
            <a:off x="10052797" y="3352942"/>
            <a:ext cx="1074300" cy="309125"/>
            <a:chOff x="3130166" y="5667342"/>
            <a:chExt cx="1254837" cy="3610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" name="Rounded Rectangle 3">
              <a:extLst>
                <a:ext uri="{FF2B5EF4-FFF2-40B4-BE49-F238E27FC236}">
                  <a16:creationId xmlns:a16="http://schemas.microsoft.com/office/drawing/2014/main" id="{AC873B4C-BDAF-4250-B130-38185A1342C4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Rounded Rectangle 39">
              <a:extLst>
                <a:ext uri="{FF2B5EF4-FFF2-40B4-BE49-F238E27FC236}">
                  <a16:creationId xmlns:a16="http://schemas.microsoft.com/office/drawing/2014/main" id="{2B49CB89-3038-4DD0-99F9-BDA0D65D3605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Rounded Rectangle 2">
              <a:extLst>
                <a:ext uri="{FF2B5EF4-FFF2-40B4-BE49-F238E27FC236}">
                  <a16:creationId xmlns:a16="http://schemas.microsoft.com/office/drawing/2014/main" id="{D9936AB2-8325-42ED-BA1A-3D1D1580B9DD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D8E1545C-4030-4A45-8D49-2D5044D2690F}"/>
              </a:ext>
            </a:extLst>
          </p:cNvPr>
          <p:cNvSpPr txBox="1">
            <a:spLocks/>
          </p:cNvSpPr>
          <p:nvPr/>
        </p:nvSpPr>
        <p:spPr>
          <a:xfrm>
            <a:off x="2395185" y="4267006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800" dirty="0">
                <a:cs typeface="B Nazanin" panose="00000400000000000000" pitchFamily="2" charset="-78"/>
              </a:rPr>
              <a:t>نام اینجا</a:t>
            </a:r>
            <a:endParaRPr lang="en-US" altLang="ko-KR" sz="1800" dirty="0">
              <a:cs typeface="B Nazanin" panose="00000400000000000000" pitchFamily="2" charset="-78"/>
            </a:endParaRP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6AFB8938-4414-4856-94AD-3868D97738B5}"/>
              </a:ext>
            </a:extLst>
          </p:cNvPr>
          <p:cNvSpPr txBox="1">
            <a:spLocks/>
          </p:cNvSpPr>
          <p:nvPr/>
        </p:nvSpPr>
        <p:spPr>
          <a:xfrm>
            <a:off x="2395185" y="4583309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b="1" dirty="0">
                <a:cs typeface="B Nazanin" panose="00000400000000000000" pitchFamily="2" charset="-78"/>
              </a:rPr>
              <a:t>دکتر</a:t>
            </a:r>
            <a:endParaRPr lang="en-US" altLang="ko-KR" b="1" dirty="0">
              <a:cs typeface="B Nazanin" panose="00000400000000000000" pitchFamily="2" charset="-78"/>
            </a:endParaRP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A5E19728-05F9-40D5-B470-8F0AE62C7448}"/>
              </a:ext>
            </a:extLst>
          </p:cNvPr>
          <p:cNvSpPr txBox="1">
            <a:spLocks/>
          </p:cNvSpPr>
          <p:nvPr/>
        </p:nvSpPr>
        <p:spPr>
          <a:xfrm>
            <a:off x="2395185" y="4849817"/>
            <a:ext cx="1776765" cy="834246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3" name="Group 23">
            <a:extLst>
              <a:ext uri="{FF2B5EF4-FFF2-40B4-BE49-F238E27FC236}">
                <a16:creationId xmlns:a16="http://schemas.microsoft.com/office/drawing/2014/main" id="{9D43F90E-D14C-4D0F-BBDA-0BE85ACEB68C}"/>
              </a:ext>
            </a:extLst>
          </p:cNvPr>
          <p:cNvGrpSpPr/>
          <p:nvPr/>
        </p:nvGrpSpPr>
        <p:grpSpPr>
          <a:xfrm>
            <a:off x="2746417" y="5695900"/>
            <a:ext cx="1074300" cy="309125"/>
            <a:chOff x="3130166" y="5667342"/>
            <a:chExt cx="1254837" cy="3610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Rounded Rectangle 3">
              <a:extLst>
                <a:ext uri="{FF2B5EF4-FFF2-40B4-BE49-F238E27FC236}">
                  <a16:creationId xmlns:a16="http://schemas.microsoft.com/office/drawing/2014/main" id="{50FD9189-A1EE-41D1-9604-0435FF5DB298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Rounded Rectangle 39">
              <a:extLst>
                <a:ext uri="{FF2B5EF4-FFF2-40B4-BE49-F238E27FC236}">
                  <a16:creationId xmlns:a16="http://schemas.microsoft.com/office/drawing/2014/main" id="{04422091-EA81-4393-9061-720A3330D563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6" name="Rounded Rectangle 2">
              <a:extLst>
                <a:ext uri="{FF2B5EF4-FFF2-40B4-BE49-F238E27FC236}">
                  <a16:creationId xmlns:a16="http://schemas.microsoft.com/office/drawing/2014/main" id="{A9FFEEEE-6204-4EFC-8322-CCE68B283D03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8CCE9D2A-FF4C-4080-A9F1-E2466AC8D5E9}"/>
              </a:ext>
            </a:extLst>
          </p:cNvPr>
          <p:cNvSpPr txBox="1">
            <a:spLocks/>
          </p:cNvSpPr>
          <p:nvPr/>
        </p:nvSpPr>
        <p:spPr>
          <a:xfrm>
            <a:off x="6048375" y="4267006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800" dirty="0">
                <a:cs typeface="B Nazanin" panose="00000400000000000000" pitchFamily="2" charset="-78"/>
              </a:rPr>
              <a:t>نام اینجا</a:t>
            </a:r>
            <a:endParaRPr lang="en-US" altLang="ko-KR" sz="1800" dirty="0">
              <a:cs typeface="B Nazanin" panose="00000400000000000000" pitchFamily="2" charset="-78"/>
            </a:endParaRP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EE0587A9-67B1-427A-A8B2-3A8AA54BC87F}"/>
              </a:ext>
            </a:extLst>
          </p:cNvPr>
          <p:cNvSpPr txBox="1">
            <a:spLocks/>
          </p:cNvSpPr>
          <p:nvPr/>
        </p:nvSpPr>
        <p:spPr>
          <a:xfrm>
            <a:off x="6048375" y="4583309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b="1" dirty="0">
                <a:cs typeface="B Nazanin" panose="00000400000000000000" pitchFamily="2" charset="-78"/>
              </a:rPr>
              <a:t>دکتر</a:t>
            </a:r>
            <a:endParaRPr lang="en-US" altLang="ko-KR" b="1" dirty="0">
              <a:cs typeface="B Nazanin" panose="00000400000000000000" pitchFamily="2" charset="-78"/>
            </a:endParaRP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F2DD99C2-D236-4D28-B2E0-7140A15F997F}"/>
              </a:ext>
            </a:extLst>
          </p:cNvPr>
          <p:cNvSpPr txBox="1">
            <a:spLocks/>
          </p:cNvSpPr>
          <p:nvPr/>
        </p:nvSpPr>
        <p:spPr>
          <a:xfrm>
            <a:off x="6048375" y="4849817"/>
            <a:ext cx="1776765" cy="834246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40" name="Group 23">
            <a:extLst>
              <a:ext uri="{FF2B5EF4-FFF2-40B4-BE49-F238E27FC236}">
                <a16:creationId xmlns:a16="http://schemas.microsoft.com/office/drawing/2014/main" id="{A6AE6757-57BC-47AB-BCE3-A06C2A208480}"/>
              </a:ext>
            </a:extLst>
          </p:cNvPr>
          <p:cNvGrpSpPr/>
          <p:nvPr/>
        </p:nvGrpSpPr>
        <p:grpSpPr>
          <a:xfrm>
            <a:off x="6399607" y="5695900"/>
            <a:ext cx="1074300" cy="309125"/>
            <a:chOff x="3130166" y="5667342"/>
            <a:chExt cx="1254837" cy="3610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Rounded Rectangle 3">
              <a:extLst>
                <a:ext uri="{FF2B5EF4-FFF2-40B4-BE49-F238E27FC236}">
                  <a16:creationId xmlns:a16="http://schemas.microsoft.com/office/drawing/2014/main" id="{A37580E3-718A-42C4-9520-39D4D6FA3A54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Rounded Rectangle 39">
              <a:extLst>
                <a:ext uri="{FF2B5EF4-FFF2-40B4-BE49-F238E27FC236}">
                  <a16:creationId xmlns:a16="http://schemas.microsoft.com/office/drawing/2014/main" id="{05568975-372D-4AF7-8A16-BFD3F817668C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3" name="Rounded Rectangle 2">
              <a:extLst>
                <a:ext uri="{FF2B5EF4-FFF2-40B4-BE49-F238E27FC236}">
                  <a16:creationId xmlns:a16="http://schemas.microsoft.com/office/drawing/2014/main" id="{9BB446A3-08D6-444F-8CCC-A3C88FFFEAFC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E2133514-97DE-4AFF-9B48-DEBC6E5108EF}"/>
              </a:ext>
            </a:extLst>
          </p:cNvPr>
          <p:cNvSpPr txBox="1">
            <a:spLocks/>
          </p:cNvSpPr>
          <p:nvPr/>
        </p:nvSpPr>
        <p:spPr>
          <a:xfrm>
            <a:off x="9701565" y="4267006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sz="1800" dirty="0">
                <a:cs typeface="B Nazanin" panose="00000400000000000000" pitchFamily="2" charset="-78"/>
              </a:rPr>
              <a:t>نام اینجا</a:t>
            </a:r>
            <a:endParaRPr lang="en-US" altLang="ko-KR" sz="1800" dirty="0">
              <a:cs typeface="B Nazanin" panose="00000400000000000000" pitchFamily="2" charset="-78"/>
            </a:endParaRP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AE5AD569-D85D-424D-BB48-36DB548E0D09}"/>
              </a:ext>
            </a:extLst>
          </p:cNvPr>
          <p:cNvSpPr txBox="1">
            <a:spLocks/>
          </p:cNvSpPr>
          <p:nvPr/>
        </p:nvSpPr>
        <p:spPr>
          <a:xfrm>
            <a:off x="9701565" y="4583309"/>
            <a:ext cx="1776765" cy="2880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b="1" dirty="0">
                <a:cs typeface="B Nazanin" panose="00000400000000000000" pitchFamily="2" charset="-78"/>
              </a:rPr>
              <a:t>دکتر</a:t>
            </a:r>
            <a:endParaRPr lang="en-US" altLang="ko-KR" b="1" dirty="0">
              <a:cs typeface="B Nazanin" panose="00000400000000000000" pitchFamily="2" charset="-78"/>
            </a:endParaRPr>
          </a:p>
        </p:txBody>
      </p:sp>
      <p:sp>
        <p:nvSpPr>
          <p:cNvPr id="46" name="Text Placeholder 4">
            <a:extLst>
              <a:ext uri="{FF2B5EF4-FFF2-40B4-BE49-F238E27FC236}">
                <a16:creationId xmlns:a16="http://schemas.microsoft.com/office/drawing/2014/main" id="{508AED1B-2662-49A2-95D3-D4AFABE2DB02}"/>
              </a:ext>
            </a:extLst>
          </p:cNvPr>
          <p:cNvSpPr txBox="1">
            <a:spLocks/>
          </p:cNvSpPr>
          <p:nvPr/>
        </p:nvSpPr>
        <p:spPr>
          <a:xfrm>
            <a:off x="9701565" y="4849817"/>
            <a:ext cx="1776765" cy="834246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2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altLang="ko-KR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47" name="Group 23">
            <a:extLst>
              <a:ext uri="{FF2B5EF4-FFF2-40B4-BE49-F238E27FC236}">
                <a16:creationId xmlns:a16="http://schemas.microsoft.com/office/drawing/2014/main" id="{74658579-ABB9-4C9B-AB88-4FA08A2F5957}"/>
              </a:ext>
            </a:extLst>
          </p:cNvPr>
          <p:cNvGrpSpPr/>
          <p:nvPr/>
        </p:nvGrpSpPr>
        <p:grpSpPr>
          <a:xfrm>
            <a:off x="10052797" y="5695900"/>
            <a:ext cx="1074300" cy="309125"/>
            <a:chOff x="3130166" y="5667342"/>
            <a:chExt cx="1254837" cy="3610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Rounded Rectangle 3">
              <a:extLst>
                <a:ext uri="{FF2B5EF4-FFF2-40B4-BE49-F238E27FC236}">
                  <a16:creationId xmlns:a16="http://schemas.microsoft.com/office/drawing/2014/main" id="{A34869E1-DC74-4EF9-9D5C-281B1D69B9B6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Rounded Rectangle 39">
              <a:extLst>
                <a:ext uri="{FF2B5EF4-FFF2-40B4-BE49-F238E27FC236}">
                  <a16:creationId xmlns:a16="http://schemas.microsoft.com/office/drawing/2014/main" id="{9D572E5E-9A1B-46C7-9113-1E8827CD843F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0" name="Rounded Rectangle 2">
              <a:extLst>
                <a:ext uri="{FF2B5EF4-FFF2-40B4-BE49-F238E27FC236}">
                  <a16:creationId xmlns:a16="http://schemas.microsoft.com/office/drawing/2014/main" id="{EB506999-87F3-45CC-83C4-77122792BF62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FC9636F5-5C02-4C63-8F41-2D0D2A61C1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10454436-7323-4AC9-A670-693502E7B1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76983F32-164C-49DF-BBB5-5A79B83C318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3" name="그림 개체 틀 52">
            <a:extLst>
              <a:ext uri="{FF2B5EF4-FFF2-40B4-BE49-F238E27FC236}">
                <a16:creationId xmlns:a16="http://schemas.microsoft.com/office/drawing/2014/main" id="{4FBB7D00-318A-434F-A6D3-E2979784144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7" name="그림 개체 틀 56">
            <a:extLst>
              <a:ext uri="{FF2B5EF4-FFF2-40B4-BE49-F238E27FC236}">
                <a16:creationId xmlns:a16="http://schemas.microsoft.com/office/drawing/2014/main" id="{1DFB363F-0FE1-4F6F-8225-BE6F242B9F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9" name="그림 개체 틀 58">
            <a:extLst>
              <a:ext uri="{FF2B5EF4-FFF2-40B4-BE49-F238E27FC236}">
                <a16:creationId xmlns:a16="http://schemas.microsoft.com/office/drawing/2014/main" id="{E4052BD2-C15F-4BDE-AAF4-A7EFBA5AC71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1653;p51">
            <a:extLst>
              <a:ext uri="{FF2B5EF4-FFF2-40B4-BE49-F238E27FC236}">
                <a16:creationId xmlns:a16="http://schemas.microsoft.com/office/drawing/2014/main" id="{1B4DACB2-025D-40F8-A53E-1A621C190A2D}"/>
              </a:ext>
            </a:extLst>
          </p:cNvPr>
          <p:cNvGrpSpPr/>
          <p:nvPr/>
        </p:nvGrpSpPr>
        <p:grpSpPr>
          <a:xfrm>
            <a:off x="685800" y="1422924"/>
            <a:ext cx="4938386" cy="5089391"/>
            <a:chOff x="4769745" y="714269"/>
            <a:chExt cx="3715428" cy="3829038"/>
          </a:xfrm>
        </p:grpSpPr>
        <p:sp>
          <p:nvSpPr>
            <p:cNvPr id="5" name="Google Shape;1654;p51">
              <a:extLst>
                <a:ext uri="{FF2B5EF4-FFF2-40B4-BE49-F238E27FC236}">
                  <a16:creationId xmlns:a16="http://schemas.microsoft.com/office/drawing/2014/main" id="{D3322779-06A5-495E-90A6-18AAB9207123}"/>
                </a:ext>
              </a:extLst>
            </p:cNvPr>
            <p:cNvSpPr/>
            <p:nvPr/>
          </p:nvSpPr>
          <p:spPr>
            <a:xfrm>
              <a:off x="4843103" y="4092742"/>
              <a:ext cx="1258084" cy="370426"/>
            </a:xfrm>
            <a:custGeom>
              <a:avLst/>
              <a:gdLst/>
              <a:ahLst/>
              <a:cxnLst/>
              <a:rect l="l" t="t" r="r" b="b"/>
              <a:pathLst>
                <a:path w="68823" h="20264" extrusionOk="0">
                  <a:moveTo>
                    <a:pt x="62106" y="16230"/>
                  </a:moveTo>
                  <a:lnTo>
                    <a:pt x="60196" y="17029"/>
                  </a:lnTo>
                  <a:cubicBezTo>
                    <a:pt x="54275" y="19510"/>
                    <a:pt x="44700" y="20263"/>
                    <a:pt x="38613" y="18941"/>
                  </a:cubicBezTo>
                  <a:lnTo>
                    <a:pt x="6831" y="12028"/>
                  </a:lnTo>
                  <a:cubicBezTo>
                    <a:pt x="1819" y="10937"/>
                    <a:pt x="0" y="8075"/>
                    <a:pt x="2871" y="5458"/>
                  </a:cubicBezTo>
                  <a:lnTo>
                    <a:pt x="3787" y="4620"/>
                  </a:lnTo>
                  <a:cubicBezTo>
                    <a:pt x="6987" y="1702"/>
                    <a:pt x="14705" y="1"/>
                    <a:pt x="20853" y="1114"/>
                  </a:cubicBezTo>
                  <a:lnTo>
                    <a:pt x="60550" y="8300"/>
                  </a:lnTo>
                  <a:cubicBezTo>
                    <a:pt x="68299" y="9703"/>
                    <a:pt x="68823" y="13417"/>
                    <a:pt x="62106" y="16230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" name="Google Shape;1655;p51">
              <a:extLst>
                <a:ext uri="{FF2B5EF4-FFF2-40B4-BE49-F238E27FC236}">
                  <a16:creationId xmlns:a16="http://schemas.microsoft.com/office/drawing/2014/main" id="{BA2B54C8-9279-4CF0-AF27-1467ACCC4630}"/>
                </a:ext>
              </a:extLst>
            </p:cNvPr>
            <p:cNvSpPr/>
            <p:nvPr/>
          </p:nvSpPr>
          <p:spPr>
            <a:xfrm>
              <a:off x="4854491" y="3756445"/>
              <a:ext cx="1132519" cy="644004"/>
            </a:xfrm>
            <a:custGeom>
              <a:avLst/>
              <a:gdLst/>
              <a:ahLst/>
              <a:cxnLst/>
              <a:rect l="l" t="t" r="r" b="b"/>
              <a:pathLst>
                <a:path w="61954" h="35230" extrusionOk="0">
                  <a:moveTo>
                    <a:pt x="60593" y="23063"/>
                  </a:moveTo>
                  <a:lnTo>
                    <a:pt x="60180" y="24959"/>
                  </a:lnTo>
                  <a:cubicBezTo>
                    <a:pt x="58818" y="31221"/>
                    <a:pt x="52581" y="35230"/>
                    <a:pt x="46319" y="33868"/>
                  </a:cubicBezTo>
                  <a:lnTo>
                    <a:pt x="10270" y="26028"/>
                  </a:lnTo>
                  <a:cubicBezTo>
                    <a:pt x="4009" y="24667"/>
                    <a:pt x="0" y="18429"/>
                    <a:pt x="1361" y="12167"/>
                  </a:cubicBezTo>
                  <a:lnTo>
                    <a:pt x="1774" y="10271"/>
                  </a:lnTo>
                  <a:cubicBezTo>
                    <a:pt x="3135" y="4009"/>
                    <a:pt x="9373" y="0"/>
                    <a:pt x="15634" y="1362"/>
                  </a:cubicBezTo>
                  <a:lnTo>
                    <a:pt x="51684" y="9201"/>
                  </a:lnTo>
                  <a:cubicBezTo>
                    <a:pt x="57946" y="10563"/>
                    <a:pt x="61954" y="16801"/>
                    <a:pt x="60593" y="230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" name="Google Shape;1656;p51">
              <a:extLst>
                <a:ext uri="{FF2B5EF4-FFF2-40B4-BE49-F238E27FC236}">
                  <a16:creationId xmlns:a16="http://schemas.microsoft.com/office/drawing/2014/main" id="{64368F0D-5D22-4EFB-B660-2CD68A5051C5}"/>
                </a:ext>
              </a:extLst>
            </p:cNvPr>
            <p:cNvSpPr/>
            <p:nvPr/>
          </p:nvSpPr>
          <p:spPr>
            <a:xfrm>
              <a:off x="4854491" y="3756445"/>
              <a:ext cx="679248" cy="556772"/>
            </a:xfrm>
            <a:custGeom>
              <a:avLst/>
              <a:gdLst/>
              <a:ahLst/>
              <a:cxnLst/>
              <a:rect l="l" t="t" r="r" b="b"/>
              <a:pathLst>
                <a:path w="37158" h="30458" extrusionOk="0">
                  <a:moveTo>
                    <a:pt x="15634" y="1362"/>
                  </a:moveTo>
                  <a:cubicBezTo>
                    <a:pt x="9373" y="0"/>
                    <a:pt x="3135" y="4009"/>
                    <a:pt x="1774" y="10269"/>
                  </a:cubicBezTo>
                  <a:lnTo>
                    <a:pt x="1361" y="12167"/>
                  </a:lnTo>
                  <a:cubicBezTo>
                    <a:pt x="0" y="18429"/>
                    <a:pt x="4009" y="24665"/>
                    <a:pt x="10270" y="26028"/>
                  </a:cubicBezTo>
                  <a:lnTo>
                    <a:pt x="30639" y="30457"/>
                  </a:lnTo>
                  <a:cubicBezTo>
                    <a:pt x="25049" y="28624"/>
                    <a:pt x="21610" y="22779"/>
                    <a:pt x="22886" y="16912"/>
                  </a:cubicBezTo>
                  <a:lnTo>
                    <a:pt x="23297" y="15014"/>
                  </a:lnTo>
                  <a:cubicBezTo>
                    <a:pt x="24660" y="8752"/>
                    <a:pt x="30897" y="4743"/>
                    <a:pt x="37158" y="61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" name="Google Shape;1657;p51">
              <a:extLst>
                <a:ext uri="{FF2B5EF4-FFF2-40B4-BE49-F238E27FC236}">
                  <a16:creationId xmlns:a16="http://schemas.microsoft.com/office/drawing/2014/main" id="{FB13C83D-5EC8-411F-9A68-F5ADC910B5FA}"/>
                </a:ext>
              </a:extLst>
            </p:cNvPr>
            <p:cNvSpPr/>
            <p:nvPr/>
          </p:nvSpPr>
          <p:spPr>
            <a:xfrm>
              <a:off x="4769745" y="3132822"/>
              <a:ext cx="1105355" cy="325439"/>
            </a:xfrm>
            <a:custGeom>
              <a:avLst/>
              <a:gdLst/>
              <a:ahLst/>
              <a:cxnLst/>
              <a:rect l="l" t="t" r="r" b="b"/>
              <a:pathLst>
                <a:path w="60468" h="17803" extrusionOk="0">
                  <a:moveTo>
                    <a:pt x="5903" y="14257"/>
                  </a:moveTo>
                  <a:lnTo>
                    <a:pt x="7579" y="14960"/>
                  </a:lnTo>
                  <a:cubicBezTo>
                    <a:pt x="12783" y="17139"/>
                    <a:pt x="21196" y="17803"/>
                    <a:pt x="26543" y="16639"/>
                  </a:cubicBezTo>
                  <a:lnTo>
                    <a:pt x="54466" y="10567"/>
                  </a:lnTo>
                  <a:cubicBezTo>
                    <a:pt x="58870" y="9609"/>
                    <a:pt x="60468" y="7095"/>
                    <a:pt x="57946" y="4794"/>
                  </a:cubicBezTo>
                  <a:lnTo>
                    <a:pt x="57140" y="4058"/>
                  </a:lnTo>
                  <a:cubicBezTo>
                    <a:pt x="54330" y="1494"/>
                    <a:pt x="47547" y="0"/>
                    <a:pt x="42147" y="979"/>
                  </a:cubicBezTo>
                  <a:lnTo>
                    <a:pt x="7270" y="7291"/>
                  </a:lnTo>
                  <a:cubicBezTo>
                    <a:pt x="462" y="8525"/>
                    <a:pt x="0" y="11787"/>
                    <a:pt x="5903" y="14257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" name="Google Shape;1658;p51">
              <a:extLst>
                <a:ext uri="{FF2B5EF4-FFF2-40B4-BE49-F238E27FC236}">
                  <a16:creationId xmlns:a16="http://schemas.microsoft.com/office/drawing/2014/main" id="{8C35A106-2681-4DCC-8D52-A71FA507F05A}"/>
                </a:ext>
              </a:extLst>
            </p:cNvPr>
            <p:cNvSpPr/>
            <p:nvPr/>
          </p:nvSpPr>
          <p:spPr>
            <a:xfrm>
              <a:off x="4870048" y="2837308"/>
              <a:ext cx="995090" cy="565857"/>
            </a:xfrm>
            <a:custGeom>
              <a:avLst/>
              <a:gdLst/>
              <a:ahLst/>
              <a:cxnLst/>
              <a:rect l="l" t="t" r="r" b="b"/>
              <a:pathLst>
                <a:path w="54436" h="30955" extrusionOk="0">
                  <a:moveTo>
                    <a:pt x="1197" y="20263"/>
                  </a:moveTo>
                  <a:lnTo>
                    <a:pt x="1560" y="21930"/>
                  </a:lnTo>
                  <a:cubicBezTo>
                    <a:pt x="2755" y="27432"/>
                    <a:pt x="8236" y="30955"/>
                    <a:pt x="13737" y="29757"/>
                  </a:cubicBezTo>
                  <a:lnTo>
                    <a:pt x="45411" y="22870"/>
                  </a:lnTo>
                  <a:cubicBezTo>
                    <a:pt x="50913" y="21673"/>
                    <a:pt x="54435" y="16193"/>
                    <a:pt x="53238" y="10691"/>
                  </a:cubicBezTo>
                  <a:lnTo>
                    <a:pt x="52876" y="9025"/>
                  </a:lnTo>
                  <a:cubicBezTo>
                    <a:pt x="51679" y="3522"/>
                    <a:pt x="46200" y="1"/>
                    <a:pt x="40698" y="1196"/>
                  </a:cubicBezTo>
                  <a:lnTo>
                    <a:pt x="9024" y="8085"/>
                  </a:lnTo>
                  <a:cubicBezTo>
                    <a:pt x="3523" y="9281"/>
                    <a:pt x="1" y="14762"/>
                    <a:pt x="1197" y="202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" name="Google Shape;1659;p51">
              <a:extLst>
                <a:ext uri="{FF2B5EF4-FFF2-40B4-BE49-F238E27FC236}">
                  <a16:creationId xmlns:a16="http://schemas.microsoft.com/office/drawing/2014/main" id="{0120B7A2-29F7-44E5-8D33-4745C67739B1}"/>
                </a:ext>
              </a:extLst>
            </p:cNvPr>
            <p:cNvSpPr/>
            <p:nvPr/>
          </p:nvSpPr>
          <p:spPr>
            <a:xfrm>
              <a:off x="5268314" y="2837326"/>
              <a:ext cx="596824" cy="489209"/>
            </a:xfrm>
            <a:custGeom>
              <a:avLst/>
              <a:gdLst/>
              <a:ahLst/>
              <a:cxnLst/>
              <a:rect l="l" t="t" r="r" b="b"/>
              <a:pathLst>
                <a:path w="32649" h="26762" extrusionOk="0">
                  <a:moveTo>
                    <a:pt x="18911" y="1196"/>
                  </a:moveTo>
                  <a:cubicBezTo>
                    <a:pt x="24413" y="1"/>
                    <a:pt x="29892" y="3522"/>
                    <a:pt x="31089" y="9024"/>
                  </a:cubicBezTo>
                  <a:lnTo>
                    <a:pt x="31453" y="10690"/>
                  </a:lnTo>
                  <a:cubicBezTo>
                    <a:pt x="32648" y="16192"/>
                    <a:pt x="29126" y="21672"/>
                    <a:pt x="23625" y="22869"/>
                  </a:cubicBezTo>
                  <a:lnTo>
                    <a:pt x="5727" y="26761"/>
                  </a:lnTo>
                  <a:cubicBezTo>
                    <a:pt x="10638" y="25150"/>
                    <a:pt x="13662" y="20014"/>
                    <a:pt x="12540" y="14859"/>
                  </a:cubicBezTo>
                  <a:lnTo>
                    <a:pt x="12177" y="13192"/>
                  </a:lnTo>
                  <a:cubicBezTo>
                    <a:pt x="10981" y="7690"/>
                    <a:pt x="5501" y="4167"/>
                    <a:pt x="0" y="53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" name="Google Shape;1660;p51">
              <a:extLst>
                <a:ext uri="{FF2B5EF4-FFF2-40B4-BE49-F238E27FC236}">
                  <a16:creationId xmlns:a16="http://schemas.microsoft.com/office/drawing/2014/main" id="{610897A3-FC14-4D98-85EE-32C7867F22C9}"/>
                </a:ext>
              </a:extLst>
            </p:cNvPr>
            <p:cNvSpPr/>
            <p:nvPr/>
          </p:nvSpPr>
          <p:spPr>
            <a:xfrm>
              <a:off x="5666233" y="3488899"/>
              <a:ext cx="2529495" cy="496942"/>
            </a:xfrm>
            <a:custGeom>
              <a:avLst/>
              <a:gdLst/>
              <a:ahLst/>
              <a:cxnLst/>
              <a:rect l="l" t="t" r="r" b="b"/>
              <a:pathLst>
                <a:path w="138375" h="27185" extrusionOk="0">
                  <a:moveTo>
                    <a:pt x="138374" y="13592"/>
                  </a:moveTo>
                  <a:cubicBezTo>
                    <a:pt x="138374" y="21099"/>
                    <a:pt x="107398" y="27184"/>
                    <a:pt x="69187" y="27184"/>
                  </a:cubicBezTo>
                  <a:cubicBezTo>
                    <a:pt x="30977" y="27184"/>
                    <a:pt x="1" y="21099"/>
                    <a:pt x="1" y="13592"/>
                  </a:cubicBezTo>
                  <a:cubicBezTo>
                    <a:pt x="1" y="6086"/>
                    <a:pt x="30977" y="1"/>
                    <a:pt x="69187" y="1"/>
                  </a:cubicBezTo>
                  <a:cubicBezTo>
                    <a:pt x="107399" y="1"/>
                    <a:pt x="138374" y="6086"/>
                    <a:pt x="138374" y="13592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" name="Google Shape;1661;p51">
              <a:extLst>
                <a:ext uri="{FF2B5EF4-FFF2-40B4-BE49-F238E27FC236}">
                  <a16:creationId xmlns:a16="http://schemas.microsoft.com/office/drawing/2014/main" id="{EAE85A25-F4EC-497A-8712-3633EC17B916}"/>
                </a:ext>
              </a:extLst>
            </p:cNvPr>
            <p:cNvSpPr/>
            <p:nvPr/>
          </p:nvSpPr>
          <p:spPr>
            <a:xfrm>
              <a:off x="5716521" y="1140193"/>
              <a:ext cx="2076480" cy="2715512"/>
            </a:xfrm>
            <a:custGeom>
              <a:avLst/>
              <a:gdLst/>
              <a:ahLst/>
              <a:cxnLst/>
              <a:rect l="l" t="t" r="r" b="b"/>
              <a:pathLst>
                <a:path w="113593" h="148551" extrusionOk="0">
                  <a:moveTo>
                    <a:pt x="113592" y="26223"/>
                  </a:moveTo>
                  <a:cubicBezTo>
                    <a:pt x="113592" y="19252"/>
                    <a:pt x="102912" y="0"/>
                    <a:pt x="56796" y="0"/>
                  </a:cubicBezTo>
                  <a:cubicBezTo>
                    <a:pt x="11651" y="0"/>
                    <a:pt x="1" y="19252"/>
                    <a:pt x="1" y="26223"/>
                  </a:cubicBezTo>
                  <a:cubicBezTo>
                    <a:pt x="1" y="26407"/>
                    <a:pt x="28" y="26590"/>
                    <a:pt x="63" y="26773"/>
                  </a:cubicBezTo>
                  <a:cubicBezTo>
                    <a:pt x="22" y="26975"/>
                    <a:pt x="1" y="27181"/>
                    <a:pt x="1" y="27389"/>
                  </a:cubicBezTo>
                  <a:lnTo>
                    <a:pt x="1" y="134763"/>
                  </a:lnTo>
                  <a:cubicBezTo>
                    <a:pt x="1" y="134970"/>
                    <a:pt x="22" y="135176"/>
                    <a:pt x="63" y="135379"/>
                  </a:cubicBezTo>
                  <a:cubicBezTo>
                    <a:pt x="28" y="135561"/>
                    <a:pt x="1" y="135745"/>
                    <a:pt x="1" y="135928"/>
                  </a:cubicBezTo>
                  <a:cubicBezTo>
                    <a:pt x="1" y="142899"/>
                    <a:pt x="25429" y="148550"/>
                    <a:pt x="56796" y="148550"/>
                  </a:cubicBezTo>
                  <a:cubicBezTo>
                    <a:pt x="88163" y="148550"/>
                    <a:pt x="113592" y="142899"/>
                    <a:pt x="113592" y="135928"/>
                  </a:cubicBezTo>
                  <a:cubicBezTo>
                    <a:pt x="113592" y="135744"/>
                    <a:pt x="113564" y="135561"/>
                    <a:pt x="113529" y="135379"/>
                  </a:cubicBezTo>
                  <a:cubicBezTo>
                    <a:pt x="113570" y="135176"/>
                    <a:pt x="113591" y="134970"/>
                    <a:pt x="113592" y="134763"/>
                  </a:cubicBezTo>
                  <a:lnTo>
                    <a:pt x="113592" y="27390"/>
                  </a:lnTo>
                  <a:cubicBezTo>
                    <a:pt x="113591" y="27183"/>
                    <a:pt x="113570" y="26976"/>
                    <a:pt x="113529" y="26773"/>
                  </a:cubicBezTo>
                  <a:cubicBezTo>
                    <a:pt x="113564" y="26590"/>
                    <a:pt x="113592" y="26407"/>
                    <a:pt x="113592" y="2622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" name="Google Shape;1662;p51">
              <a:extLst>
                <a:ext uri="{FF2B5EF4-FFF2-40B4-BE49-F238E27FC236}">
                  <a16:creationId xmlns:a16="http://schemas.microsoft.com/office/drawing/2014/main" id="{9D86465B-95DD-4860-84BE-28165C63149E}"/>
                </a:ext>
              </a:extLst>
            </p:cNvPr>
            <p:cNvSpPr/>
            <p:nvPr/>
          </p:nvSpPr>
          <p:spPr>
            <a:xfrm>
              <a:off x="5716302" y="1140138"/>
              <a:ext cx="2076791" cy="2715677"/>
            </a:xfrm>
            <a:custGeom>
              <a:avLst/>
              <a:gdLst/>
              <a:ahLst/>
              <a:cxnLst/>
              <a:rect l="l" t="t" r="r" b="b"/>
              <a:pathLst>
                <a:path w="113610" h="148560" extrusionOk="0">
                  <a:moveTo>
                    <a:pt x="113604" y="26226"/>
                  </a:moveTo>
                  <a:cubicBezTo>
                    <a:pt x="113600" y="25873"/>
                    <a:pt x="113575" y="25521"/>
                    <a:pt x="113531" y="25172"/>
                  </a:cubicBezTo>
                  <a:lnTo>
                    <a:pt x="113491" y="24910"/>
                  </a:lnTo>
                  <a:lnTo>
                    <a:pt x="113471" y="24779"/>
                  </a:lnTo>
                  <a:lnTo>
                    <a:pt x="113447" y="24650"/>
                  </a:lnTo>
                  <a:lnTo>
                    <a:pt x="113398" y="24390"/>
                  </a:lnTo>
                  <a:lnTo>
                    <a:pt x="113340" y="24132"/>
                  </a:lnTo>
                  <a:cubicBezTo>
                    <a:pt x="113302" y="23959"/>
                    <a:pt x="113253" y="23790"/>
                    <a:pt x="113210" y="23620"/>
                  </a:cubicBezTo>
                  <a:cubicBezTo>
                    <a:pt x="113188" y="23535"/>
                    <a:pt x="113161" y="23451"/>
                    <a:pt x="113136" y="23366"/>
                  </a:cubicBezTo>
                  <a:lnTo>
                    <a:pt x="113060" y="23114"/>
                  </a:lnTo>
                  <a:cubicBezTo>
                    <a:pt x="113033" y="23030"/>
                    <a:pt x="113004" y="22947"/>
                    <a:pt x="112976" y="22863"/>
                  </a:cubicBezTo>
                  <a:lnTo>
                    <a:pt x="112933" y="22738"/>
                  </a:lnTo>
                  <a:lnTo>
                    <a:pt x="112912" y="22675"/>
                  </a:lnTo>
                  <a:lnTo>
                    <a:pt x="112901" y="22644"/>
                  </a:lnTo>
                  <a:lnTo>
                    <a:pt x="112889" y="22614"/>
                  </a:lnTo>
                  <a:lnTo>
                    <a:pt x="112797" y="22365"/>
                  </a:lnTo>
                  <a:lnTo>
                    <a:pt x="112751" y="22241"/>
                  </a:lnTo>
                  <a:lnTo>
                    <a:pt x="112727" y="22180"/>
                  </a:lnTo>
                  <a:lnTo>
                    <a:pt x="112703" y="22119"/>
                  </a:lnTo>
                  <a:cubicBezTo>
                    <a:pt x="112440" y="21465"/>
                    <a:pt x="112141" y="20826"/>
                    <a:pt x="111805" y="20206"/>
                  </a:cubicBezTo>
                  <a:cubicBezTo>
                    <a:pt x="111470" y="19587"/>
                    <a:pt x="111099" y="18986"/>
                    <a:pt x="110704" y="18403"/>
                  </a:cubicBezTo>
                  <a:lnTo>
                    <a:pt x="110556" y="18184"/>
                  </a:lnTo>
                  <a:lnTo>
                    <a:pt x="110518" y="18130"/>
                  </a:lnTo>
                  <a:lnTo>
                    <a:pt x="110480" y="18077"/>
                  </a:lnTo>
                  <a:lnTo>
                    <a:pt x="110402" y="17969"/>
                  </a:lnTo>
                  <a:lnTo>
                    <a:pt x="110248" y="17755"/>
                  </a:lnTo>
                  <a:lnTo>
                    <a:pt x="110171" y="17647"/>
                  </a:lnTo>
                  <a:lnTo>
                    <a:pt x="110131" y="17594"/>
                  </a:lnTo>
                  <a:lnTo>
                    <a:pt x="110091" y="17541"/>
                  </a:lnTo>
                  <a:lnTo>
                    <a:pt x="109771" y="17121"/>
                  </a:lnTo>
                  <a:cubicBezTo>
                    <a:pt x="109718" y="17051"/>
                    <a:pt x="109661" y="16984"/>
                    <a:pt x="109606" y="16915"/>
                  </a:cubicBezTo>
                  <a:lnTo>
                    <a:pt x="109441" y="16710"/>
                  </a:lnTo>
                  <a:lnTo>
                    <a:pt x="109274" y="16505"/>
                  </a:lnTo>
                  <a:lnTo>
                    <a:pt x="109102" y="16304"/>
                  </a:lnTo>
                  <a:lnTo>
                    <a:pt x="108930" y="16103"/>
                  </a:lnTo>
                  <a:cubicBezTo>
                    <a:pt x="108873" y="16037"/>
                    <a:pt x="108817" y="15969"/>
                    <a:pt x="108757" y="15904"/>
                  </a:cubicBezTo>
                  <a:lnTo>
                    <a:pt x="108403" y="15512"/>
                  </a:lnTo>
                  <a:lnTo>
                    <a:pt x="108314" y="15414"/>
                  </a:lnTo>
                  <a:lnTo>
                    <a:pt x="108223" y="15318"/>
                  </a:lnTo>
                  <a:lnTo>
                    <a:pt x="108041" y="15127"/>
                  </a:lnTo>
                  <a:cubicBezTo>
                    <a:pt x="107071" y="14104"/>
                    <a:pt x="106019" y="13162"/>
                    <a:pt x="104920" y="12280"/>
                  </a:cubicBezTo>
                  <a:lnTo>
                    <a:pt x="104715" y="12114"/>
                  </a:lnTo>
                  <a:lnTo>
                    <a:pt x="104505" y="11953"/>
                  </a:lnTo>
                  <a:lnTo>
                    <a:pt x="104086" y="11631"/>
                  </a:lnTo>
                  <a:cubicBezTo>
                    <a:pt x="104016" y="11578"/>
                    <a:pt x="103945" y="11526"/>
                    <a:pt x="103874" y="11474"/>
                  </a:cubicBezTo>
                  <a:lnTo>
                    <a:pt x="103660" y="11319"/>
                  </a:lnTo>
                  <a:lnTo>
                    <a:pt x="103447" y="11164"/>
                  </a:lnTo>
                  <a:lnTo>
                    <a:pt x="103341" y="11084"/>
                  </a:lnTo>
                  <a:cubicBezTo>
                    <a:pt x="103305" y="11059"/>
                    <a:pt x="103270" y="11032"/>
                    <a:pt x="103232" y="11007"/>
                  </a:cubicBezTo>
                  <a:lnTo>
                    <a:pt x="102798" y="10707"/>
                  </a:lnTo>
                  <a:cubicBezTo>
                    <a:pt x="102653" y="10607"/>
                    <a:pt x="102509" y="10505"/>
                    <a:pt x="102361" y="10410"/>
                  </a:cubicBezTo>
                  <a:lnTo>
                    <a:pt x="101919" y="10120"/>
                  </a:lnTo>
                  <a:lnTo>
                    <a:pt x="101697" y="9975"/>
                  </a:lnTo>
                  <a:lnTo>
                    <a:pt x="101474" y="9835"/>
                  </a:lnTo>
                  <a:cubicBezTo>
                    <a:pt x="100282" y="9084"/>
                    <a:pt x="99051" y="8393"/>
                    <a:pt x="97795" y="7757"/>
                  </a:cubicBezTo>
                  <a:cubicBezTo>
                    <a:pt x="96538" y="7120"/>
                    <a:pt x="95254" y="6537"/>
                    <a:pt x="93950" y="6002"/>
                  </a:cubicBezTo>
                  <a:cubicBezTo>
                    <a:pt x="92645" y="5469"/>
                    <a:pt x="91323" y="4982"/>
                    <a:pt x="89984" y="4540"/>
                  </a:cubicBezTo>
                  <a:lnTo>
                    <a:pt x="89483" y="4376"/>
                  </a:lnTo>
                  <a:cubicBezTo>
                    <a:pt x="89315" y="4321"/>
                    <a:pt x="89148" y="4265"/>
                    <a:pt x="88979" y="4214"/>
                  </a:cubicBezTo>
                  <a:lnTo>
                    <a:pt x="87969" y="3905"/>
                  </a:lnTo>
                  <a:cubicBezTo>
                    <a:pt x="87927" y="3892"/>
                    <a:pt x="87885" y="3878"/>
                    <a:pt x="87842" y="3866"/>
                  </a:cubicBezTo>
                  <a:lnTo>
                    <a:pt x="87716" y="3830"/>
                  </a:lnTo>
                  <a:lnTo>
                    <a:pt x="87461" y="3756"/>
                  </a:lnTo>
                  <a:lnTo>
                    <a:pt x="86953" y="3611"/>
                  </a:lnTo>
                  <a:lnTo>
                    <a:pt x="86699" y="3538"/>
                  </a:lnTo>
                  <a:cubicBezTo>
                    <a:pt x="86615" y="3514"/>
                    <a:pt x="86529" y="3489"/>
                    <a:pt x="86444" y="3467"/>
                  </a:cubicBezTo>
                  <a:lnTo>
                    <a:pt x="85935" y="3332"/>
                  </a:lnTo>
                  <a:lnTo>
                    <a:pt x="85424" y="3195"/>
                  </a:lnTo>
                  <a:lnTo>
                    <a:pt x="85168" y="3128"/>
                  </a:lnTo>
                  <a:cubicBezTo>
                    <a:pt x="85083" y="3106"/>
                    <a:pt x="84998" y="3086"/>
                    <a:pt x="84912" y="3065"/>
                  </a:cubicBezTo>
                  <a:lnTo>
                    <a:pt x="83885" y="2812"/>
                  </a:lnTo>
                  <a:cubicBezTo>
                    <a:pt x="83715" y="2769"/>
                    <a:pt x="83543" y="2731"/>
                    <a:pt x="83371" y="2692"/>
                  </a:cubicBezTo>
                  <a:lnTo>
                    <a:pt x="82856" y="2575"/>
                  </a:lnTo>
                  <a:lnTo>
                    <a:pt x="82340" y="2458"/>
                  </a:lnTo>
                  <a:cubicBezTo>
                    <a:pt x="82255" y="2438"/>
                    <a:pt x="82169" y="2421"/>
                    <a:pt x="82082" y="2403"/>
                  </a:cubicBezTo>
                  <a:lnTo>
                    <a:pt x="81823" y="2350"/>
                  </a:lnTo>
                  <a:lnTo>
                    <a:pt x="80788" y="2134"/>
                  </a:lnTo>
                  <a:cubicBezTo>
                    <a:pt x="80745" y="2125"/>
                    <a:pt x="80701" y="2117"/>
                    <a:pt x="80658" y="2108"/>
                  </a:cubicBezTo>
                  <a:lnTo>
                    <a:pt x="80529" y="2084"/>
                  </a:lnTo>
                  <a:lnTo>
                    <a:pt x="80269" y="2035"/>
                  </a:lnTo>
                  <a:lnTo>
                    <a:pt x="79750" y="1936"/>
                  </a:lnTo>
                  <a:lnTo>
                    <a:pt x="79231" y="1837"/>
                  </a:lnTo>
                  <a:cubicBezTo>
                    <a:pt x="79187" y="1828"/>
                    <a:pt x="79144" y="1821"/>
                    <a:pt x="79101" y="1813"/>
                  </a:cubicBezTo>
                  <a:lnTo>
                    <a:pt x="78971" y="1791"/>
                  </a:lnTo>
                  <a:lnTo>
                    <a:pt x="78710" y="1746"/>
                  </a:lnTo>
                  <a:lnTo>
                    <a:pt x="77669" y="1566"/>
                  </a:lnTo>
                  <a:cubicBezTo>
                    <a:pt x="77583" y="1551"/>
                    <a:pt x="77495" y="1537"/>
                    <a:pt x="77408" y="1524"/>
                  </a:cubicBezTo>
                  <a:lnTo>
                    <a:pt x="77146" y="1483"/>
                  </a:lnTo>
                  <a:lnTo>
                    <a:pt x="76625" y="1403"/>
                  </a:lnTo>
                  <a:cubicBezTo>
                    <a:pt x="76276" y="1349"/>
                    <a:pt x="75929" y="1292"/>
                    <a:pt x="75580" y="1245"/>
                  </a:cubicBezTo>
                  <a:lnTo>
                    <a:pt x="74533" y="1100"/>
                  </a:lnTo>
                  <a:lnTo>
                    <a:pt x="74270" y="1063"/>
                  </a:lnTo>
                  <a:cubicBezTo>
                    <a:pt x="74183" y="1052"/>
                    <a:pt x="74095" y="1041"/>
                    <a:pt x="74008" y="1031"/>
                  </a:cubicBezTo>
                  <a:lnTo>
                    <a:pt x="73483" y="967"/>
                  </a:lnTo>
                  <a:cubicBezTo>
                    <a:pt x="70686" y="621"/>
                    <a:pt x="67877" y="379"/>
                    <a:pt x="65062" y="222"/>
                  </a:cubicBezTo>
                  <a:cubicBezTo>
                    <a:pt x="62249" y="70"/>
                    <a:pt x="59429" y="2"/>
                    <a:pt x="56611" y="5"/>
                  </a:cubicBezTo>
                  <a:cubicBezTo>
                    <a:pt x="53793" y="9"/>
                    <a:pt x="50974" y="88"/>
                    <a:pt x="48161" y="259"/>
                  </a:cubicBezTo>
                  <a:cubicBezTo>
                    <a:pt x="45348" y="428"/>
                    <a:pt x="42539" y="690"/>
                    <a:pt x="39745" y="1054"/>
                  </a:cubicBezTo>
                  <a:cubicBezTo>
                    <a:pt x="39701" y="1059"/>
                    <a:pt x="39657" y="1066"/>
                    <a:pt x="39613" y="1072"/>
                  </a:cubicBezTo>
                  <a:lnTo>
                    <a:pt x="39482" y="1090"/>
                  </a:lnTo>
                  <a:lnTo>
                    <a:pt x="39222" y="1128"/>
                  </a:lnTo>
                  <a:lnTo>
                    <a:pt x="38699" y="1200"/>
                  </a:lnTo>
                  <a:cubicBezTo>
                    <a:pt x="38350" y="1249"/>
                    <a:pt x="38000" y="1295"/>
                    <a:pt x="37652" y="1353"/>
                  </a:cubicBezTo>
                  <a:lnTo>
                    <a:pt x="36609" y="1517"/>
                  </a:lnTo>
                  <a:cubicBezTo>
                    <a:pt x="36521" y="1532"/>
                    <a:pt x="36435" y="1544"/>
                    <a:pt x="36347" y="1559"/>
                  </a:cubicBezTo>
                  <a:lnTo>
                    <a:pt x="36087" y="1605"/>
                  </a:lnTo>
                  <a:lnTo>
                    <a:pt x="35567" y="1696"/>
                  </a:lnTo>
                  <a:lnTo>
                    <a:pt x="35047" y="1786"/>
                  </a:lnTo>
                  <a:lnTo>
                    <a:pt x="34787" y="1832"/>
                  </a:lnTo>
                  <a:lnTo>
                    <a:pt x="34527" y="1882"/>
                  </a:lnTo>
                  <a:lnTo>
                    <a:pt x="33489" y="2082"/>
                  </a:lnTo>
                  <a:cubicBezTo>
                    <a:pt x="33402" y="2098"/>
                    <a:pt x="33316" y="2114"/>
                    <a:pt x="33230" y="2132"/>
                  </a:cubicBezTo>
                  <a:lnTo>
                    <a:pt x="32971" y="2185"/>
                  </a:lnTo>
                  <a:lnTo>
                    <a:pt x="32454" y="2295"/>
                  </a:lnTo>
                  <a:cubicBezTo>
                    <a:pt x="32109" y="2367"/>
                    <a:pt x="31764" y="2436"/>
                    <a:pt x="31421" y="2518"/>
                  </a:cubicBezTo>
                  <a:lnTo>
                    <a:pt x="30391" y="2753"/>
                  </a:lnTo>
                  <a:cubicBezTo>
                    <a:pt x="30305" y="2772"/>
                    <a:pt x="30220" y="2794"/>
                    <a:pt x="30133" y="2815"/>
                  </a:cubicBezTo>
                  <a:lnTo>
                    <a:pt x="29877" y="2878"/>
                  </a:lnTo>
                  <a:lnTo>
                    <a:pt x="29365" y="3005"/>
                  </a:lnTo>
                  <a:cubicBezTo>
                    <a:pt x="29193" y="3048"/>
                    <a:pt x="29022" y="3089"/>
                    <a:pt x="28851" y="3134"/>
                  </a:cubicBezTo>
                  <a:lnTo>
                    <a:pt x="28342" y="3270"/>
                  </a:lnTo>
                  <a:lnTo>
                    <a:pt x="27832" y="3405"/>
                  </a:lnTo>
                  <a:lnTo>
                    <a:pt x="27577" y="3474"/>
                  </a:lnTo>
                  <a:lnTo>
                    <a:pt x="27512" y="3492"/>
                  </a:lnTo>
                  <a:lnTo>
                    <a:pt x="27450" y="3509"/>
                  </a:lnTo>
                  <a:lnTo>
                    <a:pt x="27322" y="3545"/>
                  </a:lnTo>
                  <a:lnTo>
                    <a:pt x="26307" y="3837"/>
                  </a:lnTo>
                  <a:lnTo>
                    <a:pt x="26179" y="3874"/>
                  </a:lnTo>
                  <a:lnTo>
                    <a:pt x="26053" y="3913"/>
                  </a:lnTo>
                  <a:lnTo>
                    <a:pt x="25800" y="3991"/>
                  </a:lnTo>
                  <a:lnTo>
                    <a:pt x="25295" y="4146"/>
                  </a:lnTo>
                  <a:lnTo>
                    <a:pt x="25043" y="4224"/>
                  </a:lnTo>
                  <a:cubicBezTo>
                    <a:pt x="24959" y="4250"/>
                    <a:pt x="24874" y="4275"/>
                    <a:pt x="24791" y="4303"/>
                  </a:cubicBezTo>
                  <a:lnTo>
                    <a:pt x="24290" y="4468"/>
                  </a:lnTo>
                  <a:cubicBezTo>
                    <a:pt x="23955" y="4579"/>
                    <a:pt x="23619" y="4686"/>
                    <a:pt x="23288" y="4805"/>
                  </a:cubicBezTo>
                  <a:lnTo>
                    <a:pt x="22789" y="4980"/>
                  </a:lnTo>
                  <a:lnTo>
                    <a:pt x="22539" y="5067"/>
                  </a:lnTo>
                  <a:lnTo>
                    <a:pt x="22416" y="5112"/>
                  </a:lnTo>
                  <a:lnTo>
                    <a:pt x="22291" y="5158"/>
                  </a:lnTo>
                  <a:lnTo>
                    <a:pt x="21302" y="5528"/>
                  </a:lnTo>
                  <a:lnTo>
                    <a:pt x="21240" y="5550"/>
                  </a:lnTo>
                  <a:lnTo>
                    <a:pt x="21178" y="5575"/>
                  </a:lnTo>
                  <a:lnTo>
                    <a:pt x="21056" y="5624"/>
                  </a:lnTo>
                  <a:lnTo>
                    <a:pt x="20810" y="5722"/>
                  </a:lnTo>
                  <a:lnTo>
                    <a:pt x="20319" y="5916"/>
                  </a:lnTo>
                  <a:cubicBezTo>
                    <a:pt x="20237" y="5949"/>
                    <a:pt x="20154" y="5981"/>
                    <a:pt x="20074" y="6014"/>
                  </a:cubicBezTo>
                  <a:lnTo>
                    <a:pt x="19830" y="6116"/>
                  </a:lnTo>
                  <a:lnTo>
                    <a:pt x="19342" y="6321"/>
                  </a:lnTo>
                  <a:cubicBezTo>
                    <a:pt x="18047" y="6873"/>
                    <a:pt x="16773" y="7475"/>
                    <a:pt x="15522" y="8125"/>
                  </a:cubicBezTo>
                  <a:cubicBezTo>
                    <a:pt x="14272" y="8779"/>
                    <a:pt x="13052" y="9487"/>
                    <a:pt x="11870" y="10253"/>
                  </a:cubicBezTo>
                  <a:lnTo>
                    <a:pt x="11648" y="10396"/>
                  </a:lnTo>
                  <a:lnTo>
                    <a:pt x="11537" y="10469"/>
                  </a:lnTo>
                  <a:lnTo>
                    <a:pt x="11483" y="10505"/>
                  </a:lnTo>
                  <a:lnTo>
                    <a:pt x="11428" y="10542"/>
                  </a:lnTo>
                  <a:lnTo>
                    <a:pt x="10990" y="10839"/>
                  </a:lnTo>
                  <a:cubicBezTo>
                    <a:pt x="10698" y="11034"/>
                    <a:pt x="10414" y="11243"/>
                    <a:pt x="10127" y="11448"/>
                  </a:cubicBezTo>
                  <a:lnTo>
                    <a:pt x="10020" y="11525"/>
                  </a:lnTo>
                  <a:cubicBezTo>
                    <a:pt x="9984" y="11551"/>
                    <a:pt x="9948" y="11575"/>
                    <a:pt x="9913" y="11602"/>
                  </a:cubicBezTo>
                  <a:lnTo>
                    <a:pt x="9700" y="11762"/>
                  </a:lnTo>
                  <a:lnTo>
                    <a:pt x="9278" y="12080"/>
                  </a:lnTo>
                  <a:lnTo>
                    <a:pt x="9226" y="12120"/>
                  </a:lnTo>
                  <a:lnTo>
                    <a:pt x="9174" y="12161"/>
                  </a:lnTo>
                  <a:lnTo>
                    <a:pt x="9071" y="12244"/>
                  </a:lnTo>
                  <a:lnTo>
                    <a:pt x="8863" y="12407"/>
                  </a:lnTo>
                  <a:lnTo>
                    <a:pt x="8657" y="12571"/>
                  </a:lnTo>
                  <a:lnTo>
                    <a:pt x="8553" y="12653"/>
                  </a:lnTo>
                  <a:cubicBezTo>
                    <a:pt x="8518" y="12681"/>
                    <a:pt x="8485" y="12709"/>
                    <a:pt x="8451" y="12737"/>
                  </a:cubicBezTo>
                  <a:lnTo>
                    <a:pt x="8045" y="13075"/>
                  </a:lnTo>
                  <a:lnTo>
                    <a:pt x="7943" y="13160"/>
                  </a:lnTo>
                  <a:cubicBezTo>
                    <a:pt x="7909" y="13188"/>
                    <a:pt x="7875" y="13216"/>
                    <a:pt x="7843" y="13246"/>
                  </a:cubicBezTo>
                  <a:lnTo>
                    <a:pt x="7643" y="13421"/>
                  </a:lnTo>
                  <a:lnTo>
                    <a:pt x="7247" y="13769"/>
                  </a:lnTo>
                  <a:lnTo>
                    <a:pt x="6858" y="14126"/>
                  </a:lnTo>
                  <a:lnTo>
                    <a:pt x="6663" y="14305"/>
                  </a:lnTo>
                  <a:cubicBezTo>
                    <a:pt x="6599" y="14365"/>
                    <a:pt x="6536" y="14427"/>
                    <a:pt x="6473" y="14489"/>
                  </a:cubicBezTo>
                  <a:lnTo>
                    <a:pt x="6094" y="14856"/>
                  </a:lnTo>
                  <a:lnTo>
                    <a:pt x="5724" y="15234"/>
                  </a:lnTo>
                  <a:lnTo>
                    <a:pt x="5540" y="15423"/>
                  </a:lnTo>
                  <a:lnTo>
                    <a:pt x="5359" y="15617"/>
                  </a:lnTo>
                  <a:lnTo>
                    <a:pt x="5180" y="15810"/>
                  </a:lnTo>
                  <a:lnTo>
                    <a:pt x="5090" y="15907"/>
                  </a:lnTo>
                  <a:cubicBezTo>
                    <a:pt x="5061" y="15939"/>
                    <a:pt x="5029" y="15971"/>
                    <a:pt x="5001" y="16004"/>
                  </a:cubicBezTo>
                  <a:lnTo>
                    <a:pt x="4651" y="16401"/>
                  </a:lnTo>
                  <a:lnTo>
                    <a:pt x="4564" y="16500"/>
                  </a:lnTo>
                  <a:cubicBezTo>
                    <a:pt x="4535" y="16532"/>
                    <a:pt x="4507" y="16567"/>
                    <a:pt x="4479" y="16600"/>
                  </a:cubicBezTo>
                  <a:lnTo>
                    <a:pt x="4309" y="16803"/>
                  </a:lnTo>
                  <a:lnTo>
                    <a:pt x="4139" y="17006"/>
                  </a:lnTo>
                  <a:lnTo>
                    <a:pt x="4097" y="17056"/>
                  </a:lnTo>
                  <a:lnTo>
                    <a:pt x="4055" y="17108"/>
                  </a:lnTo>
                  <a:lnTo>
                    <a:pt x="3974" y="17212"/>
                  </a:lnTo>
                  <a:lnTo>
                    <a:pt x="3811" y="17419"/>
                  </a:lnTo>
                  <a:lnTo>
                    <a:pt x="3729" y="17521"/>
                  </a:lnTo>
                  <a:cubicBezTo>
                    <a:pt x="3702" y="17556"/>
                    <a:pt x="3673" y="17590"/>
                    <a:pt x="3647" y="17626"/>
                  </a:cubicBezTo>
                  <a:lnTo>
                    <a:pt x="3331" y="18049"/>
                  </a:lnTo>
                  <a:cubicBezTo>
                    <a:pt x="3304" y="18085"/>
                    <a:pt x="3278" y="18119"/>
                    <a:pt x="3252" y="18155"/>
                  </a:cubicBezTo>
                  <a:lnTo>
                    <a:pt x="3176" y="18263"/>
                  </a:lnTo>
                  <a:lnTo>
                    <a:pt x="3023" y="18479"/>
                  </a:lnTo>
                  <a:lnTo>
                    <a:pt x="2947" y="18586"/>
                  </a:lnTo>
                  <a:cubicBezTo>
                    <a:pt x="2922" y="18622"/>
                    <a:pt x="2896" y="18657"/>
                    <a:pt x="2872" y="18695"/>
                  </a:cubicBezTo>
                  <a:lnTo>
                    <a:pt x="2726" y="18915"/>
                  </a:lnTo>
                  <a:cubicBezTo>
                    <a:pt x="2334" y="19501"/>
                    <a:pt x="1972" y="20105"/>
                    <a:pt x="1641" y="20728"/>
                  </a:cubicBezTo>
                  <a:cubicBezTo>
                    <a:pt x="1311" y="21349"/>
                    <a:pt x="1020" y="21992"/>
                    <a:pt x="768" y="22651"/>
                  </a:cubicBezTo>
                  <a:cubicBezTo>
                    <a:pt x="520" y="23310"/>
                    <a:pt x="317" y="23986"/>
                    <a:pt x="181" y="24678"/>
                  </a:cubicBezTo>
                  <a:lnTo>
                    <a:pt x="168" y="24742"/>
                  </a:lnTo>
                  <a:cubicBezTo>
                    <a:pt x="163" y="24764"/>
                    <a:pt x="159" y="24785"/>
                    <a:pt x="156" y="24807"/>
                  </a:cubicBezTo>
                  <a:lnTo>
                    <a:pt x="134" y="24938"/>
                  </a:lnTo>
                  <a:lnTo>
                    <a:pt x="113" y="25069"/>
                  </a:lnTo>
                  <a:lnTo>
                    <a:pt x="103" y="25133"/>
                  </a:lnTo>
                  <a:lnTo>
                    <a:pt x="98" y="25165"/>
                  </a:lnTo>
                  <a:lnTo>
                    <a:pt x="93" y="25198"/>
                  </a:lnTo>
                  <a:lnTo>
                    <a:pt x="62" y="25461"/>
                  </a:lnTo>
                  <a:lnTo>
                    <a:pt x="54" y="25527"/>
                  </a:lnTo>
                  <a:cubicBezTo>
                    <a:pt x="51" y="25548"/>
                    <a:pt x="50" y="25570"/>
                    <a:pt x="49" y="25592"/>
                  </a:cubicBezTo>
                  <a:lnTo>
                    <a:pt x="39" y="25723"/>
                  </a:lnTo>
                  <a:lnTo>
                    <a:pt x="29" y="25855"/>
                  </a:lnTo>
                  <a:lnTo>
                    <a:pt x="27" y="25887"/>
                  </a:lnTo>
                  <a:lnTo>
                    <a:pt x="26" y="25920"/>
                  </a:lnTo>
                  <a:lnTo>
                    <a:pt x="25" y="25987"/>
                  </a:lnTo>
                  <a:lnTo>
                    <a:pt x="21" y="26118"/>
                  </a:lnTo>
                  <a:lnTo>
                    <a:pt x="19" y="26185"/>
                  </a:lnTo>
                  <a:cubicBezTo>
                    <a:pt x="19" y="26207"/>
                    <a:pt x="18" y="26228"/>
                    <a:pt x="19" y="26250"/>
                  </a:cubicBezTo>
                  <a:cubicBezTo>
                    <a:pt x="21" y="26426"/>
                    <a:pt x="47" y="26601"/>
                    <a:pt x="81" y="26774"/>
                  </a:cubicBezTo>
                  <a:lnTo>
                    <a:pt x="81" y="26776"/>
                  </a:lnTo>
                  <a:cubicBezTo>
                    <a:pt x="53" y="26914"/>
                    <a:pt x="34" y="27054"/>
                    <a:pt x="25" y="27195"/>
                  </a:cubicBezTo>
                  <a:cubicBezTo>
                    <a:pt x="15" y="27336"/>
                    <a:pt x="19" y="27477"/>
                    <a:pt x="19" y="27619"/>
                  </a:cubicBezTo>
                  <a:lnTo>
                    <a:pt x="19" y="33559"/>
                  </a:lnTo>
                  <a:lnTo>
                    <a:pt x="19" y="40347"/>
                  </a:lnTo>
                  <a:lnTo>
                    <a:pt x="19" y="53925"/>
                  </a:lnTo>
                  <a:lnTo>
                    <a:pt x="19" y="81077"/>
                  </a:lnTo>
                  <a:lnTo>
                    <a:pt x="20" y="108231"/>
                  </a:lnTo>
                  <a:lnTo>
                    <a:pt x="20" y="121808"/>
                  </a:lnTo>
                  <a:lnTo>
                    <a:pt x="20" y="134749"/>
                  </a:lnTo>
                  <a:cubicBezTo>
                    <a:pt x="20" y="134819"/>
                    <a:pt x="22" y="134890"/>
                    <a:pt x="26" y="134960"/>
                  </a:cubicBezTo>
                  <a:cubicBezTo>
                    <a:pt x="35" y="135101"/>
                    <a:pt x="54" y="135241"/>
                    <a:pt x="82" y="135378"/>
                  </a:cubicBezTo>
                  <a:lnTo>
                    <a:pt x="82" y="135381"/>
                  </a:lnTo>
                  <a:lnTo>
                    <a:pt x="82" y="135382"/>
                  </a:lnTo>
                  <a:cubicBezTo>
                    <a:pt x="50" y="135537"/>
                    <a:pt x="29" y="135693"/>
                    <a:pt x="21" y="135851"/>
                  </a:cubicBezTo>
                  <a:cubicBezTo>
                    <a:pt x="20" y="135890"/>
                    <a:pt x="19" y="135930"/>
                    <a:pt x="21" y="135970"/>
                  </a:cubicBezTo>
                  <a:lnTo>
                    <a:pt x="25" y="136088"/>
                  </a:lnTo>
                  <a:cubicBezTo>
                    <a:pt x="28" y="136127"/>
                    <a:pt x="32" y="136167"/>
                    <a:pt x="35" y="136205"/>
                  </a:cubicBezTo>
                  <a:cubicBezTo>
                    <a:pt x="36" y="136225"/>
                    <a:pt x="37" y="136245"/>
                    <a:pt x="40" y="136264"/>
                  </a:cubicBezTo>
                  <a:lnTo>
                    <a:pt x="49" y="136322"/>
                  </a:lnTo>
                  <a:cubicBezTo>
                    <a:pt x="90" y="136636"/>
                    <a:pt x="188" y="136939"/>
                    <a:pt x="317" y="137226"/>
                  </a:cubicBezTo>
                  <a:lnTo>
                    <a:pt x="370" y="137333"/>
                  </a:lnTo>
                  <a:cubicBezTo>
                    <a:pt x="378" y="137351"/>
                    <a:pt x="386" y="137368"/>
                    <a:pt x="396" y="137386"/>
                  </a:cubicBezTo>
                  <a:lnTo>
                    <a:pt x="425" y="137438"/>
                  </a:lnTo>
                  <a:cubicBezTo>
                    <a:pt x="443" y="137472"/>
                    <a:pt x="462" y="137507"/>
                    <a:pt x="481" y="137542"/>
                  </a:cubicBezTo>
                  <a:lnTo>
                    <a:pt x="543" y="137643"/>
                  </a:lnTo>
                  <a:cubicBezTo>
                    <a:pt x="552" y="137661"/>
                    <a:pt x="562" y="137677"/>
                    <a:pt x="573" y="137695"/>
                  </a:cubicBezTo>
                  <a:lnTo>
                    <a:pt x="605" y="137744"/>
                  </a:lnTo>
                  <a:lnTo>
                    <a:pt x="671" y="137843"/>
                  </a:lnTo>
                  <a:lnTo>
                    <a:pt x="740" y="137940"/>
                  </a:lnTo>
                  <a:cubicBezTo>
                    <a:pt x="762" y="137971"/>
                    <a:pt x="785" y="138004"/>
                    <a:pt x="810" y="138034"/>
                  </a:cubicBezTo>
                  <a:cubicBezTo>
                    <a:pt x="1002" y="138286"/>
                    <a:pt x="1212" y="138522"/>
                    <a:pt x="1439" y="138742"/>
                  </a:cubicBezTo>
                  <a:cubicBezTo>
                    <a:pt x="1893" y="139183"/>
                    <a:pt x="2398" y="139569"/>
                    <a:pt x="2924" y="139920"/>
                  </a:cubicBezTo>
                  <a:cubicBezTo>
                    <a:pt x="3187" y="140095"/>
                    <a:pt x="3456" y="140262"/>
                    <a:pt x="3729" y="140420"/>
                  </a:cubicBezTo>
                  <a:cubicBezTo>
                    <a:pt x="4002" y="140580"/>
                    <a:pt x="4281" y="140732"/>
                    <a:pt x="4560" y="140878"/>
                  </a:cubicBezTo>
                  <a:cubicBezTo>
                    <a:pt x="5121" y="141169"/>
                    <a:pt x="5695" y="141437"/>
                    <a:pt x="6276" y="141689"/>
                  </a:cubicBezTo>
                  <a:cubicBezTo>
                    <a:pt x="6857" y="141940"/>
                    <a:pt x="7445" y="142173"/>
                    <a:pt x="8038" y="142394"/>
                  </a:cubicBezTo>
                  <a:cubicBezTo>
                    <a:pt x="8631" y="142613"/>
                    <a:pt x="9229" y="142822"/>
                    <a:pt x="9831" y="143018"/>
                  </a:cubicBezTo>
                  <a:cubicBezTo>
                    <a:pt x="10434" y="143214"/>
                    <a:pt x="11038" y="143399"/>
                    <a:pt x="11646" y="143577"/>
                  </a:cubicBezTo>
                  <a:cubicBezTo>
                    <a:pt x="12861" y="143930"/>
                    <a:pt x="14086" y="144248"/>
                    <a:pt x="15317" y="144541"/>
                  </a:cubicBezTo>
                  <a:cubicBezTo>
                    <a:pt x="16549" y="144834"/>
                    <a:pt x="17787" y="145101"/>
                    <a:pt x="19028" y="145347"/>
                  </a:cubicBezTo>
                  <a:cubicBezTo>
                    <a:pt x="21511" y="145838"/>
                    <a:pt x="24010" y="146249"/>
                    <a:pt x="26516" y="146601"/>
                  </a:cubicBezTo>
                  <a:cubicBezTo>
                    <a:pt x="29023" y="146952"/>
                    <a:pt x="31537" y="147246"/>
                    <a:pt x="34057" y="147491"/>
                  </a:cubicBezTo>
                  <a:cubicBezTo>
                    <a:pt x="36577" y="147736"/>
                    <a:pt x="39101" y="147933"/>
                    <a:pt x="41627" y="148089"/>
                  </a:cubicBezTo>
                  <a:cubicBezTo>
                    <a:pt x="44154" y="148244"/>
                    <a:pt x="46683" y="148358"/>
                    <a:pt x="49214" y="148433"/>
                  </a:cubicBezTo>
                  <a:cubicBezTo>
                    <a:pt x="51744" y="148508"/>
                    <a:pt x="54276" y="148544"/>
                    <a:pt x="56807" y="148545"/>
                  </a:cubicBezTo>
                  <a:cubicBezTo>
                    <a:pt x="59339" y="148546"/>
                    <a:pt x="61870" y="148509"/>
                    <a:pt x="64401" y="148433"/>
                  </a:cubicBezTo>
                  <a:cubicBezTo>
                    <a:pt x="66932" y="148357"/>
                    <a:pt x="69459" y="148245"/>
                    <a:pt x="71987" y="148089"/>
                  </a:cubicBezTo>
                  <a:cubicBezTo>
                    <a:pt x="74514" y="147934"/>
                    <a:pt x="77038" y="147738"/>
                    <a:pt x="79557" y="147492"/>
                  </a:cubicBezTo>
                  <a:cubicBezTo>
                    <a:pt x="82078" y="147246"/>
                    <a:pt x="84592" y="146954"/>
                    <a:pt x="87100" y="146602"/>
                  </a:cubicBezTo>
                  <a:cubicBezTo>
                    <a:pt x="89606" y="146251"/>
                    <a:pt x="92106" y="145840"/>
                    <a:pt x="94589" y="145348"/>
                  </a:cubicBezTo>
                  <a:cubicBezTo>
                    <a:pt x="95830" y="145103"/>
                    <a:pt x="97067" y="144835"/>
                    <a:pt x="98299" y="144543"/>
                  </a:cubicBezTo>
                  <a:cubicBezTo>
                    <a:pt x="99530" y="144251"/>
                    <a:pt x="100756" y="143932"/>
                    <a:pt x="101972" y="143579"/>
                  </a:cubicBezTo>
                  <a:cubicBezTo>
                    <a:pt x="102579" y="143402"/>
                    <a:pt x="103183" y="143216"/>
                    <a:pt x="103786" y="143020"/>
                  </a:cubicBezTo>
                  <a:cubicBezTo>
                    <a:pt x="104388" y="142824"/>
                    <a:pt x="104985" y="142617"/>
                    <a:pt x="105579" y="142396"/>
                  </a:cubicBezTo>
                  <a:cubicBezTo>
                    <a:pt x="106173" y="142177"/>
                    <a:pt x="106760" y="141941"/>
                    <a:pt x="107341" y="141692"/>
                  </a:cubicBezTo>
                  <a:cubicBezTo>
                    <a:pt x="107922" y="141440"/>
                    <a:pt x="108496" y="141173"/>
                    <a:pt x="109058" y="140880"/>
                  </a:cubicBezTo>
                  <a:cubicBezTo>
                    <a:pt x="109338" y="140734"/>
                    <a:pt x="109616" y="140583"/>
                    <a:pt x="109890" y="140424"/>
                  </a:cubicBezTo>
                  <a:cubicBezTo>
                    <a:pt x="110163" y="140264"/>
                    <a:pt x="110432" y="140097"/>
                    <a:pt x="110694" y="139922"/>
                  </a:cubicBezTo>
                  <a:cubicBezTo>
                    <a:pt x="111222" y="139571"/>
                    <a:pt x="111727" y="139186"/>
                    <a:pt x="112180" y="138744"/>
                  </a:cubicBezTo>
                  <a:cubicBezTo>
                    <a:pt x="112407" y="138524"/>
                    <a:pt x="112618" y="138287"/>
                    <a:pt x="112810" y="138036"/>
                  </a:cubicBezTo>
                  <a:cubicBezTo>
                    <a:pt x="112835" y="138006"/>
                    <a:pt x="112857" y="137974"/>
                    <a:pt x="112880" y="137941"/>
                  </a:cubicBezTo>
                  <a:lnTo>
                    <a:pt x="112949" y="137844"/>
                  </a:lnTo>
                  <a:lnTo>
                    <a:pt x="113014" y="137745"/>
                  </a:lnTo>
                  <a:lnTo>
                    <a:pt x="113047" y="137696"/>
                  </a:lnTo>
                  <a:cubicBezTo>
                    <a:pt x="113057" y="137680"/>
                    <a:pt x="113068" y="137662"/>
                    <a:pt x="113077" y="137646"/>
                  </a:cubicBezTo>
                  <a:lnTo>
                    <a:pt x="113139" y="137543"/>
                  </a:lnTo>
                  <a:cubicBezTo>
                    <a:pt x="113159" y="137509"/>
                    <a:pt x="113176" y="137474"/>
                    <a:pt x="113196" y="137439"/>
                  </a:cubicBezTo>
                  <a:lnTo>
                    <a:pt x="113224" y="137387"/>
                  </a:lnTo>
                  <a:cubicBezTo>
                    <a:pt x="113234" y="137369"/>
                    <a:pt x="113242" y="137352"/>
                    <a:pt x="113251" y="137334"/>
                  </a:cubicBezTo>
                  <a:lnTo>
                    <a:pt x="113302" y="137227"/>
                  </a:lnTo>
                  <a:cubicBezTo>
                    <a:pt x="113433" y="136940"/>
                    <a:pt x="113530" y="136636"/>
                    <a:pt x="113572" y="136322"/>
                  </a:cubicBezTo>
                  <a:lnTo>
                    <a:pt x="113580" y="136264"/>
                  </a:lnTo>
                  <a:cubicBezTo>
                    <a:pt x="113582" y="136244"/>
                    <a:pt x="113583" y="136224"/>
                    <a:pt x="113586" y="136205"/>
                  </a:cubicBezTo>
                  <a:cubicBezTo>
                    <a:pt x="113589" y="136166"/>
                    <a:pt x="113593" y="136126"/>
                    <a:pt x="113595" y="136088"/>
                  </a:cubicBezTo>
                  <a:lnTo>
                    <a:pt x="113599" y="135969"/>
                  </a:lnTo>
                  <a:cubicBezTo>
                    <a:pt x="113601" y="135929"/>
                    <a:pt x="113600" y="135889"/>
                    <a:pt x="113599" y="135851"/>
                  </a:cubicBezTo>
                  <a:cubicBezTo>
                    <a:pt x="113590" y="135692"/>
                    <a:pt x="113569" y="135536"/>
                    <a:pt x="113538" y="135381"/>
                  </a:cubicBezTo>
                  <a:lnTo>
                    <a:pt x="113538" y="135380"/>
                  </a:lnTo>
                  <a:cubicBezTo>
                    <a:pt x="113566" y="135241"/>
                    <a:pt x="113585" y="135101"/>
                    <a:pt x="113594" y="134960"/>
                  </a:cubicBezTo>
                  <a:cubicBezTo>
                    <a:pt x="113603" y="134819"/>
                    <a:pt x="113600" y="134677"/>
                    <a:pt x="113601" y="134535"/>
                  </a:cubicBezTo>
                  <a:lnTo>
                    <a:pt x="113601" y="128596"/>
                  </a:lnTo>
                  <a:lnTo>
                    <a:pt x="113601" y="121807"/>
                  </a:lnTo>
                  <a:lnTo>
                    <a:pt x="113601" y="108230"/>
                  </a:lnTo>
                  <a:lnTo>
                    <a:pt x="113601" y="81077"/>
                  </a:lnTo>
                  <a:lnTo>
                    <a:pt x="113602" y="53924"/>
                  </a:lnTo>
                  <a:lnTo>
                    <a:pt x="113602" y="40346"/>
                  </a:lnTo>
                  <a:lnTo>
                    <a:pt x="113602" y="27621"/>
                  </a:lnTo>
                  <a:cubicBezTo>
                    <a:pt x="113601" y="27478"/>
                    <a:pt x="113606" y="27337"/>
                    <a:pt x="113596" y="27196"/>
                  </a:cubicBezTo>
                  <a:cubicBezTo>
                    <a:pt x="113587" y="27055"/>
                    <a:pt x="113568" y="26914"/>
                    <a:pt x="113539" y="26776"/>
                  </a:cubicBezTo>
                  <a:lnTo>
                    <a:pt x="113539" y="26776"/>
                  </a:lnTo>
                  <a:cubicBezTo>
                    <a:pt x="113575" y="26594"/>
                    <a:pt x="113604" y="26411"/>
                    <a:pt x="113604" y="26226"/>
                  </a:cubicBezTo>
                  <a:close/>
                  <a:moveTo>
                    <a:pt x="113604" y="26226"/>
                  </a:moveTo>
                  <a:cubicBezTo>
                    <a:pt x="113604" y="26411"/>
                    <a:pt x="113576" y="26594"/>
                    <a:pt x="113541" y="26776"/>
                  </a:cubicBezTo>
                  <a:lnTo>
                    <a:pt x="113541" y="26776"/>
                  </a:lnTo>
                  <a:cubicBezTo>
                    <a:pt x="113569" y="26914"/>
                    <a:pt x="113588" y="27055"/>
                    <a:pt x="113597" y="27196"/>
                  </a:cubicBezTo>
                  <a:cubicBezTo>
                    <a:pt x="113607" y="27337"/>
                    <a:pt x="113603" y="27478"/>
                    <a:pt x="113604" y="27621"/>
                  </a:cubicBezTo>
                  <a:lnTo>
                    <a:pt x="113604" y="40349"/>
                  </a:lnTo>
                  <a:lnTo>
                    <a:pt x="113604" y="53926"/>
                  </a:lnTo>
                  <a:lnTo>
                    <a:pt x="113604" y="81078"/>
                  </a:lnTo>
                  <a:lnTo>
                    <a:pt x="113606" y="108232"/>
                  </a:lnTo>
                  <a:lnTo>
                    <a:pt x="113606" y="121808"/>
                  </a:lnTo>
                  <a:lnTo>
                    <a:pt x="113606" y="134538"/>
                  </a:lnTo>
                  <a:cubicBezTo>
                    <a:pt x="113604" y="134679"/>
                    <a:pt x="113609" y="134820"/>
                    <a:pt x="113600" y="134962"/>
                  </a:cubicBezTo>
                  <a:cubicBezTo>
                    <a:pt x="113590" y="135103"/>
                    <a:pt x="113571" y="135243"/>
                    <a:pt x="113543" y="135382"/>
                  </a:cubicBezTo>
                  <a:lnTo>
                    <a:pt x="113543" y="135381"/>
                  </a:lnTo>
                  <a:cubicBezTo>
                    <a:pt x="113575" y="135536"/>
                    <a:pt x="113595" y="135693"/>
                    <a:pt x="113604" y="135852"/>
                  </a:cubicBezTo>
                  <a:cubicBezTo>
                    <a:pt x="113606" y="135892"/>
                    <a:pt x="113607" y="135931"/>
                    <a:pt x="113604" y="135971"/>
                  </a:cubicBezTo>
                  <a:lnTo>
                    <a:pt x="113601" y="136089"/>
                  </a:lnTo>
                  <a:lnTo>
                    <a:pt x="113590" y="136208"/>
                  </a:lnTo>
                  <a:cubicBezTo>
                    <a:pt x="113589" y="136228"/>
                    <a:pt x="113588" y="136247"/>
                    <a:pt x="113586" y="136267"/>
                  </a:cubicBezTo>
                  <a:lnTo>
                    <a:pt x="113576" y="136325"/>
                  </a:lnTo>
                  <a:cubicBezTo>
                    <a:pt x="113536" y="136639"/>
                    <a:pt x="113438" y="136945"/>
                    <a:pt x="113307" y="137233"/>
                  </a:cubicBezTo>
                  <a:lnTo>
                    <a:pt x="113255" y="137339"/>
                  </a:lnTo>
                  <a:cubicBezTo>
                    <a:pt x="113246" y="137358"/>
                    <a:pt x="113238" y="137375"/>
                    <a:pt x="113229" y="137393"/>
                  </a:cubicBezTo>
                  <a:lnTo>
                    <a:pt x="113200" y="137445"/>
                  </a:lnTo>
                  <a:cubicBezTo>
                    <a:pt x="113181" y="137480"/>
                    <a:pt x="113162" y="137515"/>
                    <a:pt x="113143" y="137549"/>
                  </a:cubicBezTo>
                  <a:lnTo>
                    <a:pt x="113082" y="137652"/>
                  </a:lnTo>
                  <a:cubicBezTo>
                    <a:pt x="113071" y="137668"/>
                    <a:pt x="113062" y="137685"/>
                    <a:pt x="113052" y="137702"/>
                  </a:cubicBezTo>
                  <a:lnTo>
                    <a:pt x="113019" y="137751"/>
                  </a:lnTo>
                  <a:lnTo>
                    <a:pt x="112954" y="137851"/>
                  </a:lnTo>
                  <a:lnTo>
                    <a:pt x="112885" y="137947"/>
                  </a:lnTo>
                  <a:cubicBezTo>
                    <a:pt x="112862" y="137979"/>
                    <a:pt x="112838" y="138012"/>
                    <a:pt x="112814" y="138042"/>
                  </a:cubicBezTo>
                  <a:cubicBezTo>
                    <a:pt x="112621" y="138294"/>
                    <a:pt x="112410" y="138531"/>
                    <a:pt x="112183" y="138751"/>
                  </a:cubicBezTo>
                  <a:cubicBezTo>
                    <a:pt x="111729" y="139193"/>
                    <a:pt x="111223" y="139580"/>
                    <a:pt x="110697" y="139931"/>
                  </a:cubicBezTo>
                  <a:cubicBezTo>
                    <a:pt x="110433" y="140106"/>
                    <a:pt x="110164" y="140272"/>
                    <a:pt x="109891" y="140432"/>
                  </a:cubicBezTo>
                  <a:cubicBezTo>
                    <a:pt x="109618" y="140592"/>
                    <a:pt x="109339" y="140742"/>
                    <a:pt x="109059" y="140889"/>
                  </a:cubicBezTo>
                  <a:cubicBezTo>
                    <a:pt x="108497" y="141181"/>
                    <a:pt x="107923" y="141449"/>
                    <a:pt x="107342" y="141701"/>
                  </a:cubicBezTo>
                  <a:cubicBezTo>
                    <a:pt x="106762" y="141952"/>
                    <a:pt x="106173" y="142186"/>
                    <a:pt x="105579" y="142406"/>
                  </a:cubicBezTo>
                  <a:cubicBezTo>
                    <a:pt x="104985" y="142626"/>
                    <a:pt x="104388" y="142834"/>
                    <a:pt x="103786" y="143030"/>
                  </a:cubicBezTo>
                  <a:cubicBezTo>
                    <a:pt x="103185" y="143225"/>
                    <a:pt x="102579" y="143412"/>
                    <a:pt x="101972" y="143588"/>
                  </a:cubicBezTo>
                  <a:cubicBezTo>
                    <a:pt x="100756" y="143943"/>
                    <a:pt x="99530" y="144261"/>
                    <a:pt x="98299" y="144554"/>
                  </a:cubicBezTo>
                  <a:cubicBezTo>
                    <a:pt x="97067" y="144847"/>
                    <a:pt x="95830" y="145114"/>
                    <a:pt x="94589" y="145359"/>
                  </a:cubicBezTo>
                  <a:cubicBezTo>
                    <a:pt x="92104" y="145851"/>
                    <a:pt x="89606" y="146261"/>
                    <a:pt x="87099" y="146614"/>
                  </a:cubicBezTo>
                  <a:cubicBezTo>
                    <a:pt x="84592" y="146966"/>
                    <a:pt x="82076" y="147259"/>
                    <a:pt x="79557" y="147504"/>
                  </a:cubicBezTo>
                  <a:cubicBezTo>
                    <a:pt x="77037" y="147750"/>
                    <a:pt x="74513" y="147946"/>
                    <a:pt x="71985" y="148102"/>
                  </a:cubicBezTo>
                  <a:cubicBezTo>
                    <a:pt x="69459" y="148257"/>
                    <a:pt x="66929" y="148371"/>
                    <a:pt x="64400" y="148446"/>
                  </a:cubicBezTo>
                  <a:cubicBezTo>
                    <a:pt x="61869" y="148522"/>
                    <a:pt x="59337" y="148558"/>
                    <a:pt x="56806" y="148558"/>
                  </a:cubicBezTo>
                  <a:cubicBezTo>
                    <a:pt x="54274" y="148559"/>
                    <a:pt x="51743" y="148522"/>
                    <a:pt x="49212" y="148447"/>
                  </a:cubicBezTo>
                  <a:cubicBezTo>
                    <a:pt x="46681" y="148371"/>
                    <a:pt x="44152" y="148258"/>
                    <a:pt x="41625" y="148103"/>
                  </a:cubicBezTo>
                  <a:cubicBezTo>
                    <a:pt x="39098" y="147948"/>
                    <a:pt x="36574" y="147751"/>
                    <a:pt x="34054" y="147506"/>
                  </a:cubicBezTo>
                  <a:cubicBezTo>
                    <a:pt x="31534" y="147261"/>
                    <a:pt x="29019" y="146968"/>
                    <a:pt x="26513" y="146616"/>
                  </a:cubicBezTo>
                  <a:cubicBezTo>
                    <a:pt x="24005" y="146265"/>
                    <a:pt x="21507" y="145853"/>
                    <a:pt x="19023" y="145362"/>
                  </a:cubicBezTo>
                  <a:cubicBezTo>
                    <a:pt x="17782" y="145117"/>
                    <a:pt x="16544" y="144848"/>
                    <a:pt x="15313" y="144557"/>
                  </a:cubicBezTo>
                  <a:cubicBezTo>
                    <a:pt x="14081" y="144265"/>
                    <a:pt x="12855" y="143946"/>
                    <a:pt x="11640" y="143593"/>
                  </a:cubicBezTo>
                  <a:cubicBezTo>
                    <a:pt x="11031" y="143416"/>
                    <a:pt x="10427" y="143229"/>
                    <a:pt x="9825" y="143033"/>
                  </a:cubicBezTo>
                  <a:cubicBezTo>
                    <a:pt x="9222" y="142838"/>
                    <a:pt x="8625" y="142629"/>
                    <a:pt x="8031" y="142410"/>
                  </a:cubicBezTo>
                  <a:cubicBezTo>
                    <a:pt x="7438" y="142190"/>
                    <a:pt x="6850" y="141955"/>
                    <a:pt x="6268" y="141705"/>
                  </a:cubicBezTo>
                  <a:cubicBezTo>
                    <a:pt x="5687" y="141454"/>
                    <a:pt x="5113" y="141186"/>
                    <a:pt x="4552" y="140893"/>
                  </a:cubicBezTo>
                  <a:cubicBezTo>
                    <a:pt x="4271" y="140747"/>
                    <a:pt x="3994" y="140595"/>
                    <a:pt x="3720" y="140436"/>
                  </a:cubicBezTo>
                  <a:cubicBezTo>
                    <a:pt x="3447" y="140277"/>
                    <a:pt x="3177" y="140110"/>
                    <a:pt x="2914" y="139934"/>
                  </a:cubicBezTo>
                  <a:cubicBezTo>
                    <a:pt x="2386" y="139583"/>
                    <a:pt x="1881" y="139197"/>
                    <a:pt x="1427" y="138755"/>
                  </a:cubicBezTo>
                  <a:cubicBezTo>
                    <a:pt x="1199" y="138535"/>
                    <a:pt x="988" y="138298"/>
                    <a:pt x="794" y="138046"/>
                  </a:cubicBezTo>
                  <a:cubicBezTo>
                    <a:pt x="770" y="138015"/>
                    <a:pt x="748" y="137983"/>
                    <a:pt x="724" y="137950"/>
                  </a:cubicBezTo>
                  <a:lnTo>
                    <a:pt x="656" y="137853"/>
                  </a:lnTo>
                  <a:lnTo>
                    <a:pt x="590" y="137754"/>
                  </a:lnTo>
                  <a:lnTo>
                    <a:pt x="558" y="137705"/>
                  </a:lnTo>
                  <a:cubicBezTo>
                    <a:pt x="547" y="137688"/>
                    <a:pt x="537" y="137671"/>
                    <a:pt x="526" y="137654"/>
                  </a:cubicBezTo>
                  <a:lnTo>
                    <a:pt x="466" y="137552"/>
                  </a:lnTo>
                  <a:cubicBezTo>
                    <a:pt x="446" y="137517"/>
                    <a:pt x="427" y="137482"/>
                    <a:pt x="408" y="137447"/>
                  </a:cubicBezTo>
                  <a:lnTo>
                    <a:pt x="379" y="137395"/>
                  </a:lnTo>
                  <a:cubicBezTo>
                    <a:pt x="370" y="137379"/>
                    <a:pt x="362" y="137360"/>
                    <a:pt x="354" y="137343"/>
                  </a:cubicBezTo>
                  <a:lnTo>
                    <a:pt x="301" y="137235"/>
                  </a:lnTo>
                  <a:cubicBezTo>
                    <a:pt x="170" y="136947"/>
                    <a:pt x="72" y="136642"/>
                    <a:pt x="30" y="136327"/>
                  </a:cubicBezTo>
                  <a:lnTo>
                    <a:pt x="22" y="136268"/>
                  </a:lnTo>
                  <a:cubicBezTo>
                    <a:pt x="20" y="136249"/>
                    <a:pt x="19" y="136229"/>
                    <a:pt x="16" y="136209"/>
                  </a:cubicBezTo>
                  <a:cubicBezTo>
                    <a:pt x="14" y="136169"/>
                    <a:pt x="9" y="136130"/>
                    <a:pt x="7" y="136091"/>
                  </a:cubicBezTo>
                  <a:lnTo>
                    <a:pt x="4" y="135972"/>
                  </a:lnTo>
                  <a:cubicBezTo>
                    <a:pt x="2" y="135932"/>
                    <a:pt x="2" y="135893"/>
                    <a:pt x="4" y="135853"/>
                  </a:cubicBezTo>
                  <a:cubicBezTo>
                    <a:pt x="12" y="135695"/>
                    <a:pt x="32" y="135537"/>
                    <a:pt x="64" y="135381"/>
                  </a:cubicBezTo>
                  <a:lnTo>
                    <a:pt x="64" y="135384"/>
                  </a:lnTo>
                  <a:cubicBezTo>
                    <a:pt x="36" y="135245"/>
                    <a:pt x="18" y="135104"/>
                    <a:pt x="8" y="134963"/>
                  </a:cubicBezTo>
                  <a:cubicBezTo>
                    <a:pt x="4" y="134892"/>
                    <a:pt x="1" y="134821"/>
                    <a:pt x="2" y="134750"/>
                  </a:cubicBezTo>
                  <a:lnTo>
                    <a:pt x="2" y="121808"/>
                  </a:lnTo>
                  <a:lnTo>
                    <a:pt x="2" y="108232"/>
                  </a:lnTo>
                  <a:lnTo>
                    <a:pt x="2" y="81078"/>
                  </a:lnTo>
                  <a:lnTo>
                    <a:pt x="4" y="53926"/>
                  </a:lnTo>
                  <a:lnTo>
                    <a:pt x="4" y="40349"/>
                  </a:lnTo>
                  <a:lnTo>
                    <a:pt x="4" y="33559"/>
                  </a:lnTo>
                  <a:lnTo>
                    <a:pt x="4" y="27621"/>
                  </a:lnTo>
                  <a:cubicBezTo>
                    <a:pt x="5" y="27478"/>
                    <a:pt x="0" y="27337"/>
                    <a:pt x="11" y="27196"/>
                  </a:cubicBezTo>
                  <a:cubicBezTo>
                    <a:pt x="19" y="27054"/>
                    <a:pt x="37" y="26914"/>
                    <a:pt x="65" y="26775"/>
                  </a:cubicBezTo>
                  <a:lnTo>
                    <a:pt x="65" y="26776"/>
                  </a:lnTo>
                  <a:cubicBezTo>
                    <a:pt x="33" y="26604"/>
                    <a:pt x="6" y="26429"/>
                    <a:pt x="4" y="26251"/>
                  </a:cubicBezTo>
                  <a:cubicBezTo>
                    <a:pt x="4" y="26229"/>
                    <a:pt x="4" y="26208"/>
                    <a:pt x="5" y="26186"/>
                  </a:cubicBezTo>
                  <a:lnTo>
                    <a:pt x="7" y="26120"/>
                  </a:lnTo>
                  <a:lnTo>
                    <a:pt x="9" y="25988"/>
                  </a:lnTo>
                  <a:lnTo>
                    <a:pt x="12" y="25921"/>
                  </a:lnTo>
                  <a:lnTo>
                    <a:pt x="13" y="25889"/>
                  </a:lnTo>
                  <a:lnTo>
                    <a:pt x="15" y="25855"/>
                  </a:lnTo>
                  <a:lnTo>
                    <a:pt x="25" y="25723"/>
                  </a:lnTo>
                  <a:lnTo>
                    <a:pt x="35" y="25592"/>
                  </a:lnTo>
                  <a:cubicBezTo>
                    <a:pt x="36" y="25570"/>
                    <a:pt x="37" y="25548"/>
                    <a:pt x="40" y="25526"/>
                  </a:cubicBezTo>
                  <a:lnTo>
                    <a:pt x="48" y="25461"/>
                  </a:lnTo>
                  <a:lnTo>
                    <a:pt x="79" y="25198"/>
                  </a:lnTo>
                  <a:lnTo>
                    <a:pt x="83" y="25165"/>
                  </a:lnTo>
                  <a:lnTo>
                    <a:pt x="89" y="25133"/>
                  </a:lnTo>
                  <a:lnTo>
                    <a:pt x="99" y="25067"/>
                  </a:lnTo>
                  <a:lnTo>
                    <a:pt x="120" y="24937"/>
                  </a:lnTo>
                  <a:lnTo>
                    <a:pt x="142" y="24806"/>
                  </a:lnTo>
                  <a:cubicBezTo>
                    <a:pt x="145" y="24784"/>
                    <a:pt x="149" y="24762"/>
                    <a:pt x="154" y="24741"/>
                  </a:cubicBezTo>
                  <a:lnTo>
                    <a:pt x="167" y="24677"/>
                  </a:lnTo>
                  <a:cubicBezTo>
                    <a:pt x="305" y="23984"/>
                    <a:pt x="506" y="23306"/>
                    <a:pt x="755" y="22647"/>
                  </a:cubicBezTo>
                  <a:cubicBezTo>
                    <a:pt x="1006" y="21988"/>
                    <a:pt x="1297" y="21346"/>
                    <a:pt x="1628" y="20723"/>
                  </a:cubicBezTo>
                  <a:cubicBezTo>
                    <a:pt x="1960" y="20100"/>
                    <a:pt x="2321" y="19495"/>
                    <a:pt x="2714" y="18909"/>
                  </a:cubicBezTo>
                  <a:lnTo>
                    <a:pt x="2860" y="18690"/>
                  </a:lnTo>
                  <a:cubicBezTo>
                    <a:pt x="2883" y="18653"/>
                    <a:pt x="2910" y="18617"/>
                    <a:pt x="2935" y="18582"/>
                  </a:cubicBezTo>
                  <a:lnTo>
                    <a:pt x="3012" y="18473"/>
                  </a:lnTo>
                  <a:lnTo>
                    <a:pt x="3163" y="18257"/>
                  </a:lnTo>
                  <a:lnTo>
                    <a:pt x="3240" y="18149"/>
                  </a:lnTo>
                  <a:cubicBezTo>
                    <a:pt x="3265" y="18114"/>
                    <a:pt x="3293" y="18079"/>
                    <a:pt x="3318" y="18043"/>
                  </a:cubicBezTo>
                  <a:lnTo>
                    <a:pt x="3636" y="17620"/>
                  </a:lnTo>
                  <a:cubicBezTo>
                    <a:pt x="3661" y="17584"/>
                    <a:pt x="3689" y="17551"/>
                    <a:pt x="3716" y="17517"/>
                  </a:cubicBezTo>
                  <a:lnTo>
                    <a:pt x="3799" y="17413"/>
                  </a:lnTo>
                  <a:lnTo>
                    <a:pt x="3962" y="17205"/>
                  </a:lnTo>
                  <a:lnTo>
                    <a:pt x="4045" y="17101"/>
                  </a:lnTo>
                  <a:lnTo>
                    <a:pt x="4086" y="17050"/>
                  </a:lnTo>
                  <a:lnTo>
                    <a:pt x="4128" y="17000"/>
                  </a:lnTo>
                  <a:lnTo>
                    <a:pt x="4298" y="16797"/>
                  </a:lnTo>
                  <a:lnTo>
                    <a:pt x="4467" y="16594"/>
                  </a:lnTo>
                  <a:cubicBezTo>
                    <a:pt x="4496" y="16560"/>
                    <a:pt x="4523" y="16526"/>
                    <a:pt x="4552" y="16493"/>
                  </a:cubicBezTo>
                  <a:lnTo>
                    <a:pt x="4640" y="16394"/>
                  </a:lnTo>
                  <a:lnTo>
                    <a:pt x="4990" y="15998"/>
                  </a:lnTo>
                  <a:cubicBezTo>
                    <a:pt x="5019" y="15964"/>
                    <a:pt x="5049" y="15933"/>
                    <a:pt x="5079" y="15900"/>
                  </a:cubicBezTo>
                  <a:lnTo>
                    <a:pt x="5169" y="15803"/>
                  </a:lnTo>
                  <a:lnTo>
                    <a:pt x="5349" y="15610"/>
                  </a:lnTo>
                  <a:lnTo>
                    <a:pt x="5529" y="15416"/>
                  </a:lnTo>
                  <a:lnTo>
                    <a:pt x="5714" y="15227"/>
                  </a:lnTo>
                  <a:lnTo>
                    <a:pt x="6084" y="14850"/>
                  </a:lnTo>
                  <a:lnTo>
                    <a:pt x="6463" y="14483"/>
                  </a:lnTo>
                  <a:cubicBezTo>
                    <a:pt x="6527" y="14421"/>
                    <a:pt x="6589" y="14359"/>
                    <a:pt x="6653" y="14299"/>
                  </a:cubicBezTo>
                  <a:lnTo>
                    <a:pt x="6848" y="14120"/>
                  </a:lnTo>
                  <a:lnTo>
                    <a:pt x="7236" y="13762"/>
                  </a:lnTo>
                  <a:lnTo>
                    <a:pt x="7634" y="13414"/>
                  </a:lnTo>
                  <a:lnTo>
                    <a:pt x="7832" y="13240"/>
                  </a:lnTo>
                  <a:cubicBezTo>
                    <a:pt x="7865" y="13211"/>
                    <a:pt x="7900" y="13183"/>
                    <a:pt x="7932" y="13153"/>
                  </a:cubicBezTo>
                  <a:lnTo>
                    <a:pt x="8035" y="13069"/>
                  </a:lnTo>
                  <a:lnTo>
                    <a:pt x="8447" y="12732"/>
                  </a:lnTo>
                  <a:cubicBezTo>
                    <a:pt x="8480" y="12704"/>
                    <a:pt x="8514" y="12675"/>
                    <a:pt x="8549" y="12647"/>
                  </a:cubicBezTo>
                  <a:lnTo>
                    <a:pt x="8652" y="12566"/>
                  </a:lnTo>
                  <a:lnTo>
                    <a:pt x="8860" y="12401"/>
                  </a:lnTo>
                  <a:lnTo>
                    <a:pt x="9066" y="12238"/>
                  </a:lnTo>
                  <a:lnTo>
                    <a:pt x="9170" y="12155"/>
                  </a:lnTo>
                  <a:lnTo>
                    <a:pt x="9222" y="12114"/>
                  </a:lnTo>
                  <a:lnTo>
                    <a:pt x="9275" y="12075"/>
                  </a:lnTo>
                  <a:lnTo>
                    <a:pt x="9697" y="11756"/>
                  </a:lnTo>
                  <a:lnTo>
                    <a:pt x="9908" y="11598"/>
                  </a:lnTo>
                  <a:cubicBezTo>
                    <a:pt x="9943" y="11571"/>
                    <a:pt x="9979" y="11545"/>
                    <a:pt x="10015" y="11519"/>
                  </a:cubicBezTo>
                  <a:lnTo>
                    <a:pt x="10123" y="11442"/>
                  </a:lnTo>
                  <a:cubicBezTo>
                    <a:pt x="10410" y="11238"/>
                    <a:pt x="10693" y="11030"/>
                    <a:pt x="10987" y="10834"/>
                  </a:cubicBezTo>
                  <a:lnTo>
                    <a:pt x="11424" y="10536"/>
                  </a:lnTo>
                  <a:lnTo>
                    <a:pt x="11479" y="10499"/>
                  </a:lnTo>
                  <a:lnTo>
                    <a:pt x="11534" y="10463"/>
                  </a:lnTo>
                  <a:lnTo>
                    <a:pt x="11645" y="10392"/>
                  </a:lnTo>
                  <a:lnTo>
                    <a:pt x="11866" y="10248"/>
                  </a:lnTo>
                  <a:cubicBezTo>
                    <a:pt x="13049" y="9481"/>
                    <a:pt x="14270" y="8774"/>
                    <a:pt x="15519" y="8121"/>
                  </a:cubicBezTo>
                  <a:cubicBezTo>
                    <a:pt x="16767" y="7468"/>
                    <a:pt x="18044" y="6868"/>
                    <a:pt x="19340" y="6315"/>
                  </a:cubicBezTo>
                  <a:lnTo>
                    <a:pt x="19828" y="6111"/>
                  </a:lnTo>
                  <a:lnTo>
                    <a:pt x="20071" y="6009"/>
                  </a:lnTo>
                  <a:cubicBezTo>
                    <a:pt x="20153" y="5975"/>
                    <a:pt x="20235" y="5943"/>
                    <a:pt x="20316" y="5911"/>
                  </a:cubicBezTo>
                  <a:lnTo>
                    <a:pt x="20808" y="5716"/>
                  </a:lnTo>
                  <a:lnTo>
                    <a:pt x="21053" y="5618"/>
                  </a:lnTo>
                  <a:lnTo>
                    <a:pt x="21176" y="5570"/>
                  </a:lnTo>
                  <a:lnTo>
                    <a:pt x="21238" y="5546"/>
                  </a:lnTo>
                  <a:lnTo>
                    <a:pt x="21300" y="5522"/>
                  </a:lnTo>
                  <a:lnTo>
                    <a:pt x="22290" y="5152"/>
                  </a:lnTo>
                  <a:lnTo>
                    <a:pt x="22413" y="5106"/>
                  </a:lnTo>
                  <a:lnTo>
                    <a:pt x="22538" y="5063"/>
                  </a:lnTo>
                  <a:lnTo>
                    <a:pt x="22788" y="4975"/>
                  </a:lnTo>
                  <a:lnTo>
                    <a:pt x="23286" y="4800"/>
                  </a:lnTo>
                  <a:cubicBezTo>
                    <a:pt x="23618" y="4680"/>
                    <a:pt x="23954" y="4574"/>
                    <a:pt x="24288" y="4463"/>
                  </a:cubicBezTo>
                  <a:lnTo>
                    <a:pt x="24790" y="4298"/>
                  </a:lnTo>
                  <a:cubicBezTo>
                    <a:pt x="24873" y="4270"/>
                    <a:pt x="24958" y="4244"/>
                    <a:pt x="25042" y="4218"/>
                  </a:cubicBezTo>
                  <a:lnTo>
                    <a:pt x="25294" y="4140"/>
                  </a:lnTo>
                  <a:lnTo>
                    <a:pt x="25799" y="3985"/>
                  </a:lnTo>
                  <a:lnTo>
                    <a:pt x="26052" y="3908"/>
                  </a:lnTo>
                  <a:lnTo>
                    <a:pt x="26178" y="3868"/>
                  </a:lnTo>
                  <a:lnTo>
                    <a:pt x="26305" y="3832"/>
                  </a:lnTo>
                  <a:lnTo>
                    <a:pt x="27321" y="3541"/>
                  </a:lnTo>
                  <a:lnTo>
                    <a:pt x="27448" y="3504"/>
                  </a:lnTo>
                  <a:lnTo>
                    <a:pt x="27512" y="3486"/>
                  </a:lnTo>
                  <a:lnTo>
                    <a:pt x="27575" y="3468"/>
                  </a:lnTo>
                  <a:lnTo>
                    <a:pt x="27831" y="3401"/>
                  </a:lnTo>
                  <a:lnTo>
                    <a:pt x="28342" y="3264"/>
                  </a:lnTo>
                  <a:lnTo>
                    <a:pt x="28850" y="3128"/>
                  </a:lnTo>
                  <a:cubicBezTo>
                    <a:pt x="29022" y="3085"/>
                    <a:pt x="29192" y="3043"/>
                    <a:pt x="29363" y="3001"/>
                  </a:cubicBezTo>
                  <a:lnTo>
                    <a:pt x="29877" y="2873"/>
                  </a:lnTo>
                  <a:lnTo>
                    <a:pt x="30133" y="2811"/>
                  </a:lnTo>
                  <a:cubicBezTo>
                    <a:pt x="30218" y="2790"/>
                    <a:pt x="30304" y="2766"/>
                    <a:pt x="30390" y="2748"/>
                  </a:cubicBezTo>
                  <a:lnTo>
                    <a:pt x="31420" y="2513"/>
                  </a:lnTo>
                  <a:cubicBezTo>
                    <a:pt x="31763" y="2431"/>
                    <a:pt x="32109" y="2363"/>
                    <a:pt x="32453" y="2289"/>
                  </a:cubicBezTo>
                  <a:lnTo>
                    <a:pt x="32971" y="2181"/>
                  </a:lnTo>
                  <a:lnTo>
                    <a:pt x="33229" y="2127"/>
                  </a:lnTo>
                  <a:cubicBezTo>
                    <a:pt x="33315" y="2108"/>
                    <a:pt x="33402" y="2093"/>
                    <a:pt x="33489" y="2076"/>
                  </a:cubicBezTo>
                  <a:lnTo>
                    <a:pt x="34527" y="1877"/>
                  </a:lnTo>
                  <a:lnTo>
                    <a:pt x="34786" y="1827"/>
                  </a:lnTo>
                  <a:lnTo>
                    <a:pt x="35046" y="1782"/>
                  </a:lnTo>
                  <a:lnTo>
                    <a:pt x="35567" y="1691"/>
                  </a:lnTo>
                  <a:lnTo>
                    <a:pt x="36087" y="1600"/>
                  </a:lnTo>
                  <a:lnTo>
                    <a:pt x="36347" y="1554"/>
                  </a:lnTo>
                  <a:cubicBezTo>
                    <a:pt x="36435" y="1539"/>
                    <a:pt x="36521" y="1526"/>
                    <a:pt x="36609" y="1512"/>
                  </a:cubicBezTo>
                  <a:lnTo>
                    <a:pt x="37652" y="1348"/>
                  </a:lnTo>
                  <a:cubicBezTo>
                    <a:pt x="38000" y="1291"/>
                    <a:pt x="38350" y="1244"/>
                    <a:pt x="38699" y="1195"/>
                  </a:cubicBezTo>
                  <a:lnTo>
                    <a:pt x="39222" y="1122"/>
                  </a:lnTo>
                  <a:lnTo>
                    <a:pt x="39484" y="1084"/>
                  </a:lnTo>
                  <a:lnTo>
                    <a:pt x="39614" y="1067"/>
                  </a:lnTo>
                  <a:cubicBezTo>
                    <a:pt x="39659" y="1060"/>
                    <a:pt x="39702" y="1054"/>
                    <a:pt x="39746" y="1049"/>
                  </a:cubicBezTo>
                  <a:cubicBezTo>
                    <a:pt x="42541" y="684"/>
                    <a:pt x="45347" y="420"/>
                    <a:pt x="48162" y="255"/>
                  </a:cubicBezTo>
                  <a:cubicBezTo>
                    <a:pt x="50975" y="86"/>
                    <a:pt x="53793" y="2"/>
                    <a:pt x="56613" y="3"/>
                  </a:cubicBezTo>
                  <a:cubicBezTo>
                    <a:pt x="59431" y="1"/>
                    <a:pt x="62250" y="68"/>
                    <a:pt x="65065" y="221"/>
                  </a:cubicBezTo>
                  <a:cubicBezTo>
                    <a:pt x="67878" y="378"/>
                    <a:pt x="70689" y="620"/>
                    <a:pt x="73485" y="965"/>
                  </a:cubicBezTo>
                  <a:lnTo>
                    <a:pt x="74010" y="1030"/>
                  </a:lnTo>
                  <a:cubicBezTo>
                    <a:pt x="74098" y="1040"/>
                    <a:pt x="74185" y="1051"/>
                    <a:pt x="74273" y="1062"/>
                  </a:cubicBezTo>
                  <a:lnTo>
                    <a:pt x="74535" y="1098"/>
                  </a:lnTo>
                  <a:lnTo>
                    <a:pt x="75581" y="1244"/>
                  </a:lnTo>
                  <a:cubicBezTo>
                    <a:pt x="75931" y="1290"/>
                    <a:pt x="76279" y="1348"/>
                    <a:pt x="76627" y="1402"/>
                  </a:cubicBezTo>
                  <a:lnTo>
                    <a:pt x="77149" y="1482"/>
                  </a:lnTo>
                  <a:lnTo>
                    <a:pt x="77410" y="1523"/>
                  </a:lnTo>
                  <a:cubicBezTo>
                    <a:pt x="77497" y="1537"/>
                    <a:pt x="77585" y="1550"/>
                    <a:pt x="77671" y="1565"/>
                  </a:cubicBezTo>
                  <a:lnTo>
                    <a:pt x="78713" y="1744"/>
                  </a:lnTo>
                  <a:lnTo>
                    <a:pt x="78973" y="1790"/>
                  </a:lnTo>
                  <a:lnTo>
                    <a:pt x="79104" y="1812"/>
                  </a:lnTo>
                  <a:cubicBezTo>
                    <a:pt x="79147" y="1819"/>
                    <a:pt x="79191" y="1827"/>
                    <a:pt x="79233" y="1835"/>
                  </a:cubicBezTo>
                  <a:lnTo>
                    <a:pt x="79752" y="1935"/>
                  </a:lnTo>
                  <a:lnTo>
                    <a:pt x="80271" y="2034"/>
                  </a:lnTo>
                  <a:lnTo>
                    <a:pt x="80531" y="2083"/>
                  </a:lnTo>
                  <a:lnTo>
                    <a:pt x="80661" y="2107"/>
                  </a:lnTo>
                  <a:cubicBezTo>
                    <a:pt x="80705" y="2115"/>
                    <a:pt x="80747" y="2124"/>
                    <a:pt x="80790" y="2133"/>
                  </a:cubicBezTo>
                  <a:lnTo>
                    <a:pt x="81826" y="2349"/>
                  </a:lnTo>
                  <a:lnTo>
                    <a:pt x="82085" y="2402"/>
                  </a:lnTo>
                  <a:cubicBezTo>
                    <a:pt x="82171" y="2420"/>
                    <a:pt x="82257" y="2437"/>
                    <a:pt x="82342" y="2458"/>
                  </a:cubicBezTo>
                  <a:lnTo>
                    <a:pt x="82858" y="2575"/>
                  </a:lnTo>
                  <a:lnTo>
                    <a:pt x="83373" y="2692"/>
                  </a:lnTo>
                  <a:cubicBezTo>
                    <a:pt x="83545" y="2730"/>
                    <a:pt x="83717" y="2767"/>
                    <a:pt x="83888" y="2811"/>
                  </a:cubicBezTo>
                  <a:lnTo>
                    <a:pt x="84914" y="3064"/>
                  </a:lnTo>
                  <a:cubicBezTo>
                    <a:pt x="85000" y="3085"/>
                    <a:pt x="85086" y="3104"/>
                    <a:pt x="85171" y="3127"/>
                  </a:cubicBezTo>
                  <a:lnTo>
                    <a:pt x="85426" y="3195"/>
                  </a:lnTo>
                  <a:lnTo>
                    <a:pt x="85937" y="3331"/>
                  </a:lnTo>
                  <a:lnTo>
                    <a:pt x="86447" y="3466"/>
                  </a:lnTo>
                  <a:cubicBezTo>
                    <a:pt x="86532" y="3488"/>
                    <a:pt x="86617" y="3514"/>
                    <a:pt x="86701" y="3537"/>
                  </a:cubicBezTo>
                  <a:lnTo>
                    <a:pt x="86955" y="3611"/>
                  </a:lnTo>
                  <a:lnTo>
                    <a:pt x="87464" y="3756"/>
                  </a:lnTo>
                  <a:lnTo>
                    <a:pt x="87718" y="3829"/>
                  </a:lnTo>
                  <a:lnTo>
                    <a:pt x="87845" y="3865"/>
                  </a:lnTo>
                  <a:cubicBezTo>
                    <a:pt x="87887" y="3878"/>
                    <a:pt x="87929" y="3891"/>
                    <a:pt x="87971" y="3903"/>
                  </a:cubicBezTo>
                  <a:lnTo>
                    <a:pt x="88981" y="4214"/>
                  </a:lnTo>
                  <a:cubicBezTo>
                    <a:pt x="89150" y="4264"/>
                    <a:pt x="89317" y="4320"/>
                    <a:pt x="89485" y="4375"/>
                  </a:cubicBezTo>
                  <a:lnTo>
                    <a:pt x="89986" y="4539"/>
                  </a:lnTo>
                  <a:cubicBezTo>
                    <a:pt x="91324" y="4985"/>
                    <a:pt x="92646" y="5471"/>
                    <a:pt x="93953" y="6000"/>
                  </a:cubicBezTo>
                  <a:cubicBezTo>
                    <a:pt x="95256" y="6537"/>
                    <a:pt x="96538" y="7122"/>
                    <a:pt x="97797" y="7756"/>
                  </a:cubicBezTo>
                  <a:cubicBezTo>
                    <a:pt x="99055" y="8393"/>
                    <a:pt x="100285" y="9084"/>
                    <a:pt x="101477" y="9835"/>
                  </a:cubicBezTo>
                  <a:lnTo>
                    <a:pt x="101701" y="9975"/>
                  </a:lnTo>
                  <a:lnTo>
                    <a:pt x="101923" y="10120"/>
                  </a:lnTo>
                  <a:lnTo>
                    <a:pt x="102363" y="10410"/>
                  </a:lnTo>
                  <a:cubicBezTo>
                    <a:pt x="102513" y="10505"/>
                    <a:pt x="102655" y="10607"/>
                    <a:pt x="102801" y="10708"/>
                  </a:cubicBezTo>
                  <a:lnTo>
                    <a:pt x="103236" y="11009"/>
                  </a:lnTo>
                  <a:cubicBezTo>
                    <a:pt x="103272" y="11033"/>
                    <a:pt x="103308" y="11059"/>
                    <a:pt x="103343" y="11084"/>
                  </a:cubicBezTo>
                  <a:lnTo>
                    <a:pt x="103450" y="11163"/>
                  </a:lnTo>
                  <a:lnTo>
                    <a:pt x="103662" y="11318"/>
                  </a:lnTo>
                  <a:lnTo>
                    <a:pt x="103875" y="11473"/>
                  </a:lnTo>
                  <a:cubicBezTo>
                    <a:pt x="103946" y="11525"/>
                    <a:pt x="104017" y="11577"/>
                    <a:pt x="104087" y="11630"/>
                  </a:cubicBezTo>
                  <a:lnTo>
                    <a:pt x="104506" y="11952"/>
                  </a:lnTo>
                  <a:lnTo>
                    <a:pt x="104716" y="12113"/>
                  </a:lnTo>
                  <a:lnTo>
                    <a:pt x="104921" y="12279"/>
                  </a:lnTo>
                  <a:cubicBezTo>
                    <a:pt x="106020" y="13160"/>
                    <a:pt x="107072" y="14103"/>
                    <a:pt x="108041" y="15126"/>
                  </a:cubicBezTo>
                  <a:lnTo>
                    <a:pt x="108223" y="15317"/>
                  </a:lnTo>
                  <a:lnTo>
                    <a:pt x="108315" y="15413"/>
                  </a:lnTo>
                  <a:lnTo>
                    <a:pt x="108403" y="15511"/>
                  </a:lnTo>
                  <a:lnTo>
                    <a:pt x="108757" y="15904"/>
                  </a:lnTo>
                  <a:cubicBezTo>
                    <a:pt x="108817" y="15968"/>
                    <a:pt x="108873" y="16035"/>
                    <a:pt x="108931" y="16103"/>
                  </a:cubicBezTo>
                  <a:lnTo>
                    <a:pt x="109102" y="16304"/>
                  </a:lnTo>
                  <a:lnTo>
                    <a:pt x="109274" y="16504"/>
                  </a:lnTo>
                  <a:lnTo>
                    <a:pt x="109441" y="16710"/>
                  </a:lnTo>
                  <a:lnTo>
                    <a:pt x="109606" y="16915"/>
                  </a:lnTo>
                  <a:cubicBezTo>
                    <a:pt x="109661" y="16984"/>
                    <a:pt x="109718" y="17051"/>
                    <a:pt x="109771" y="17122"/>
                  </a:cubicBezTo>
                  <a:lnTo>
                    <a:pt x="110091" y="17542"/>
                  </a:lnTo>
                  <a:lnTo>
                    <a:pt x="110132" y="17595"/>
                  </a:lnTo>
                  <a:lnTo>
                    <a:pt x="110171" y="17648"/>
                  </a:lnTo>
                  <a:lnTo>
                    <a:pt x="110248" y="17756"/>
                  </a:lnTo>
                  <a:lnTo>
                    <a:pt x="110402" y="17969"/>
                  </a:lnTo>
                  <a:lnTo>
                    <a:pt x="110480" y="18077"/>
                  </a:lnTo>
                  <a:lnTo>
                    <a:pt x="110518" y="18130"/>
                  </a:lnTo>
                  <a:lnTo>
                    <a:pt x="110556" y="18185"/>
                  </a:lnTo>
                  <a:lnTo>
                    <a:pt x="110704" y="18403"/>
                  </a:lnTo>
                  <a:cubicBezTo>
                    <a:pt x="111099" y="18986"/>
                    <a:pt x="111469" y="19587"/>
                    <a:pt x="111805" y="20206"/>
                  </a:cubicBezTo>
                  <a:cubicBezTo>
                    <a:pt x="112141" y="20827"/>
                    <a:pt x="112440" y="21465"/>
                    <a:pt x="112702" y="22119"/>
                  </a:cubicBezTo>
                  <a:lnTo>
                    <a:pt x="112727" y="22181"/>
                  </a:lnTo>
                  <a:lnTo>
                    <a:pt x="112751" y="22243"/>
                  </a:lnTo>
                  <a:lnTo>
                    <a:pt x="112797" y="22366"/>
                  </a:lnTo>
                  <a:lnTo>
                    <a:pt x="112889" y="22614"/>
                  </a:lnTo>
                  <a:lnTo>
                    <a:pt x="112901" y="22645"/>
                  </a:lnTo>
                  <a:lnTo>
                    <a:pt x="112912" y="22677"/>
                  </a:lnTo>
                  <a:lnTo>
                    <a:pt x="112933" y="22738"/>
                  </a:lnTo>
                  <a:lnTo>
                    <a:pt x="112976" y="22864"/>
                  </a:lnTo>
                  <a:cubicBezTo>
                    <a:pt x="113004" y="22947"/>
                    <a:pt x="113032" y="23031"/>
                    <a:pt x="113060" y="23114"/>
                  </a:cubicBezTo>
                  <a:lnTo>
                    <a:pt x="113136" y="23367"/>
                  </a:lnTo>
                  <a:cubicBezTo>
                    <a:pt x="113161" y="23452"/>
                    <a:pt x="113188" y="23536"/>
                    <a:pt x="113209" y="23621"/>
                  </a:cubicBezTo>
                  <a:cubicBezTo>
                    <a:pt x="113252" y="23792"/>
                    <a:pt x="113302" y="23961"/>
                    <a:pt x="113339" y="24133"/>
                  </a:cubicBezTo>
                  <a:lnTo>
                    <a:pt x="113397" y="24391"/>
                  </a:lnTo>
                  <a:lnTo>
                    <a:pt x="113446" y="24651"/>
                  </a:lnTo>
                  <a:lnTo>
                    <a:pt x="113470" y="24781"/>
                  </a:lnTo>
                  <a:lnTo>
                    <a:pt x="113490" y="24911"/>
                  </a:lnTo>
                  <a:lnTo>
                    <a:pt x="113530" y="25172"/>
                  </a:lnTo>
                  <a:cubicBezTo>
                    <a:pt x="113575" y="25522"/>
                    <a:pt x="113600" y="25873"/>
                    <a:pt x="113604" y="26226"/>
                  </a:cubicBezTo>
                  <a:close/>
                </a:path>
              </a:pathLst>
            </a:custGeom>
            <a:solidFill>
              <a:srgbClr val="93BDEC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" name="Google Shape;1663;p51">
              <a:extLst>
                <a:ext uri="{FF2B5EF4-FFF2-40B4-BE49-F238E27FC236}">
                  <a16:creationId xmlns:a16="http://schemas.microsoft.com/office/drawing/2014/main" id="{FBE091F3-F276-4666-80B0-6988DA997FB0}"/>
                </a:ext>
              </a:extLst>
            </p:cNvPr>
            <p:cNvSpPr/>
            <p:nvPr/>
          </p:nvSpPr>
          <p:spPr>
            <a:xfrm>
              <a:off x="5843713" y="2216373"/>
              <a:ext cx="1814308" cy="1491575"/>
            </a:xfrm>
            <a:custGeom>
              <a:avLst/>
              <a:gdLst/>
              <a:ahLst/>
              <a:cxnLst/>
              <a:rect l="l" t="t" r="r" b="b"/>
              <a:pathLst>
                <a:path w="99251" h="81596" extrusionOk="0">
                  <a:moveTo>
                    <a:pt x="99250" y="11027"/>
                  </a:moveTo>
                  <a:cubicBezTo>
                    <a:pt x="99250" y="4938"/>
                    <a:pt x="77032" y="1"/>
                    <a:pt x="49625" y="1"/>
                  </a:cubicBezTo>
                  <a:cubicBezTo>
                    <a:pt x="22217" y="1"/>
                    <a:pt x="0" y="4938"/>
                    <a:pt x="0" y="11027"/>
                  </a:cubicBezTo>
                  <a:cubicBezTo>
                    <a:pt x="0" y="11189"/>
                    <a:pt x="25" y="11348"/>
                    <a:pt x="56" y="11509"/>
                  </a:cubicBezTo>
                  <a:cubicBezTo>
                    <a:pt x="19" y="11686"/>
                    <a:pt x="1" y="11866"/>
                    <a:pt x="0" y="12047"/>
                  </a:cubicBezTo>
                  <a:lnTo>
                    <a:pt x="0" y="69551"/>
                  </a:lnTo>
                  <a:cubicBezTo>
                    <a:pt x="1" y="69731"/>
                    <a:pt x="19" y="69911"/>
                    <a:pt x="56" y="70087"/>
                  </a:cubicBezTo>
                  <a:cubicBezTo>
                    <a:pt x="25" y="70248"/>
                    <a:pt x="0" y="70407"/>
                    <a:pt x="0" y="70569"/>
                  </a:cubicBezTo>
                  <a:cubicBezTo>
                    <a:pt x="0" y="76659"/>
                    <a:pt x="22217" y="81596"/>
                    <a:pt x="49625" y="81596"/>
                  </a:cubicBezTo>
                  <a:cubicBezTo>
                    <a:pt x="77032" y="81596"/>
                    <a:pt x="99250" y="76659"/>
                    <a:pt x="99250" y="70569"/>
                  </a:cubicBezTo>
                  <a:cubicBezTo>
                    <a:pt x="99250" y="70407"/>
                    <a:pt x="99227" y="70248"/>
                    <a:pt x="99197" y="70087"/>
                  </a:cubicBezTo>
                  <a:cubicBezTo>
                    <a:pt x="99232" y="69911"/>
                    <a:pt x="99250" y="69731"/>
                    <a:pt x="99250" y="69551"/>
                  </a:cubicBezTo>
                  <a:lnTo>
                    <a:pt x="99250" y="12047"/>
                  </a:lnTo>
                  <a:cubicBezTo>
                    <a:pt x="99250" y="11866"/>
                    <a:pt x="99232" y="11686"/>
                    <a:pt x="99197" y="11509"/>
                  </a:cubicBezTo>
                  <a:cubicBezTo>
                    <a:pt x="99227" y="11348"/>
                    <a:pt x="99250" y="11189"/>
                    <a:pt x="99250" y="1102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" name="Google Shape;1664;p51">
              <a:extLst>
                <a:ext uri="{FF2B5EF4-FFF2-40B4-BE49-F238E27FC236}">
                  <a16:creationId xmlns:a16="http://schemas.microsoft.com/office/drawing/2014/main" id="{0805311A-FB36-4014-B031-0CDA08308DF8}"/>
                </a:ext>
              </a:extLst>
            </p:cNvPr>
            <p:cNvSpPr/>
            <p:nvPr/>
          </p:nvSpPr>
          <p:spPr>
            <a:xfrm>
              <a:off x="5843713" y="2216373"/>
              <a:ext cx="1814308" cy="403184"/>
            </a:xfrm>
            <a:custGeom>
              <a:avLst/>
              <a:gdLst/>
              <a:ahLst/>
              <a:cxnLst/>
              <a:rect l="l" t="t" r="r" b="b"/>
              <a:pathLst>
                <a:path w="99251" h="22056" extrusionOk="0">
                  <a:moveTo>
                    <a:pt x="99250" y="11027"/>
                  </a:moveTo>
                  <a:cubicBezTo>
                    <a:pt x="99250" y="17118"/>
                    <a:pt x="77032" y="22056"/>
                    <a:pt x="49625" y="22056"/>
                  </a:cubicBezTo>
                  <a:cubicBezTo>
                    <a:pt x="22217" y="22056"/>
                    <a:pt x="0" y="17118"/>
                    <a:pt x="0" y="11027"/>
                  </a:cubicBezTo>
                  <a:cubicBezTo>
                    <a:pt x="0" y="4938"/>
                    <a:pt x="22217" y="1"/>
                    <a:pt x="49625" y="1"/>
                  </a:cubicBezTo>
                  <a:cubicBezTo>
                    <a:pt x="77032" y="1"/>
                    <a:pt x="99250" y="4938"/>
                    <a:pt x="99250" y="1102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" name="Google Shape;1665;p51">
              <a:extLst>
                <a:ext uri="{FF2B5EF4-FFF2-40B4-BE49-F238E27FC236}">
                  <a16:creationId xmlns:a16="http://schemas.microsoft.com/office/drawing/2014/main" id="{29527DD1-C7A8-4E96-BC26-0EE4A1B21F7B}"/>
                </a:ext>
              </a:extLst>
            </p:cNvPr>
            <p:cNvSpPr/>
            <p:nvPr/>
          </p:nvSpPr>
          <p:spPr>
            <a:xfrm>
              <a:off x="6204561" y="714397"/>
              <a:ext cx="1118096" cy="640294"/>
            </a:xfrm>
            <a:custGeom>
              <a:avLst/>
              <a:gdLst/>
              <a:ahLst/>
              <a:cxnLst/>
              <a:rect l="l" t="t" r="r" b="b"/>
              <a:pathLst>
                <a:path w="61165" h="35027" extrusionOk="0">
                  <a:moveTo>
                    <a:pt x="61164" y="6798"/>
                  </a:moveTo>
                  <a:cubicBezTo>
                    <a:pt x="61164" y="3045"/>
                    <a:pt x="47473" y="0"/>
                    <a:pt x="30581" y="0"/>
                  </a:cubicBezTo>
                  <a:cubicBezTo>
                    <a:pt x="13690" y="0"/>
                    <a:pt x="0" y="3045"/>
                    <a:pt x="0" y="6798"/>
                  </a:cubicBezTo>
                  <a:cubicBezTo>
                    <a:pt x="2" y="6897"/>
                    <a:pt x="13" y="6996"/>
                    <a:pt x="34" y="7093"/>
                  </a:cubicBezTo>
                  <a:cubicBezTo>
                    <a:pt x="12" y="7203"/>
                    <a:pt x="0" y="7313"/>
                    <a:pt x="0" y="7425"/>
                  </a:cubicBezTo>
                  <a:lnTo>
                    <a:pt x="0" y="27603"/>
                  </a:lnTo>
                  <a:cubicBezTo>
                    <a:pt x="0" y="27714"/>
                    <a:pt x="12" y="27826"/>
                    <a:pt x="34" y="27934"/>
                  </a:cubicBezTo>
                  <a:cubicBezTo>
                    <a:pt x="13" y="28032"/>
                    <a:pt x="2" y="28131"/>
                    <a:pt x="0" y="28230"/>
                  </a:cubicBezTo>
                  <a:cubicBezTo>
                    <a:pt x="0" y="31983"/>
                    <a:pt x="13692" y="35026"/>
                    <a:pt x="30581" y="35026"/>
                  </a:cubicBezTo>
                  <a:cubicBezTo>
                    <a:pt x="47472" y="35026"/>
                    <a:pt x="61164" y="31983"/>
                    <a:pt x="61164" y="28230"/>
                  </a:cubicBezTo>
                  <a:cubicBezTo>
                    <a:pt x="61162" y="28131"/>
                    <a:pt x="61151" y="28032"/>
                    <a:pt x="61130" y="27935"/>
                  </a:cubicBezTo>
                  <a:cubicBezTo>
                    <a:pt x="61153" y="27826"/>
                    <a:pt x="61164" y="27715"/>
                    <a:pt x="61164" y="27603"/>
                  </a:cubicBezTo>
                  <a:lnTo>
                    <a:pt x="61164" y="7425"/>
                  </a:lnTo>
                  <a:cubicBezTo>
                    <a:pt x="61164" y="7313"/>
                    <a:pt x="61153" y="7203"/>
                    <a:pt x="61130" y="7093"/>
                  </a:cubicBezTo>
                  <a:cubicBezTo>
                    <a:pt x="61150" y="6996"/>
                    <a:pt x="61162" y="6897"/>
                    <a:pt x="61164" y="67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" name="Google Shape;1666;p51">
              <a:extLst>
                <a:ext uri="{FF2B5EF4-FFF2-40B4-BE49-F238E27FC236}">
                  <a16:creationId xmlns:a16="http://schemas.microsoft.com/office/drawing/2014/main" id="{0F61E66B-B96C-44C1-B872-35757502F121}"/>
                </a:ext>
              </a:extLst>
            </p:cNvPr>
            <p:cNvSpPr/>
            <p:nvPr/>
          </p:nvSpPr>
          <p:spPr>
            <a:xfrm>
              <a:off x="6204561" y="714397"/>
              <a:ext cx="1118096" cy="248517"/>
            </a:xfrm>
            <a:custGeom>
              <a:avLst/>
              <a:gdLst/>
              <a:ahLst/>
              <a:cxnLst/>
              <a:rect l="l" t="t" r="r" b="b"/>
              <a:pathLst>
                <a:path w="61165" h="13595" extrusionOk="0">
                  <a:moveTo>
                    <a:pt x="61164" y="6798"/>
                  </a:moveTo>
                  <a:cubicBezTo>
                    <a:pt x="61164" y="8600"/>
                    <a:pt x="57942" y="10328"/>
                    <a:pt x="52207" y="11603"/>
                  </a:cubicBezTo>
                  <a:cubicBezTo>
                    <a:pt x="46471" y="12878"/>
                    <a:pt x="38693" y="13594"/>
                    <a:pt x="30581" y="13594"/>
                  </a:cubicBezTo>
                  <a:cubicBezTo>
                    <a:pt x="22470" y="13594"/>
                    <a:pt x="14692" y="12878"/>
                    <a:pt x="8956" y="11603"/>
                  </a:cubicBezTo>
                  <a:cubicBezTo>
                    <a:pt x="3221" y="10328"/>
                    <a:pt x="0" y="8600"/>
                    <a:pt x="0" y="6798"/>
                  </a:cubicBezTo>
                  <a:cubicBezTo>
                    <a:pt x="0" y="4995"/>
                    <a:pt x="3221" y="3266"/>
                    <a:pt x="8956" y="1991"/>
                  </a:cubicBezTo>
                  <a:cubicBezTo>
                    <a:pt x="14692" y="717"/>
                    <a:pt x="22470" y="0"/>
                    <a:pt x="30581" y="0"/>
                  </a:cubicBezTo>
                  <a:cubicBezTo>
                    <a:pt x="38693" y="0"/>
                    <a:pt x="46471" y="717"/>
                    <a:pt x="52207" y="1991"/>
                  </a:cubicBezTo>
                  <a:cubicBezTo>
                    <a:pt x="57942" y="3266"/>
                    <a:pt x="61164" y="4995"/>
                    <a:pt x="61164" y="67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" name="Google Shape;1667;p51">
              <a:extLst>
                <a:ext uri="{FF2B5EF4-FFF2-40B4-BE49-F238E27FC236}">
                  <a16:creationId xmlns:a16="http://schemas.microsoft.com/office/drawing/2014/main" id="{CB06BCBE-0526-4C84-BDE0-9DC489397FEC}"/>
                </a:ext>
              </a:extLst>
            </p:cNvPr>
            <p:cNvSpPr/>
            <p:nvPr/>
          </p:nvSpPr>
          <p:spPr>
            <a:xfrm>
              <a:off x="6442237" y="749476"/>
              <a:ext cx="642707" cy="142840"/>
            </a:xfrm>
            <a:custGeom>
              <a:avLst/>
              <a:gdLst/>
              <a:ahLst/>
              <a:cxnLst/>
              <a:rect l="l" t="t" r="r" b="b"/>
              <a:pathLst>
                <a:path w="35159" h="7814" extrusionOk="0">
                  <a:moveTo>
                    <a:pt x="35159" y="3907"/>
                  </a:moveTo>
                  <a:cubicBezTo>
                    <a:pt x="35159" y="6064"/>
                    <a:pt x="27289" y="7813"/>
                    <a:pt x="17579" y="7813"/>
                  </a:cubicBezTo>
                  <a:cubicBezTo>
                    <a:pt x="7871" y="7813"/>
                    <a:pt x="0" y="6064"/>
                    <a:pt x="0" y="3907"/>
                  </a:cubicBezTo>
                  <a:cubicBezTo>
                    <a:pt x="0" y="1750"/>
                    <a:pt x="7871" y="0"/>
                    <a:pt x="17579" y="0"/>
                  </a:cubicBezTo>
                  <a:cubicBezTo>
                    <a:pt x="27289" y="0"/>
                    <a:pt x="35159" y="1750"/>
                    <a:pt x="35159" y="390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" name="Google Shape;1668;p51">
              <a:extLst>
                <a:ext uri="{FF2B5EF4-FFF2-40B4-BE49-F238E27FC236}">
                  <a16:creationId xmlns:a16="http://schemas.microsoft.com/office/drawing/2014/main" id="{1C24F50E-9979-4A12-BFC7-25C66DBAE254}"/>
                </a:ext>
              </a:extLst>
            </p:cNvPr>
            <p:cNvSpPr/>
            <p:nvPr/>
          </p:nvSpPr>
          <p:spPr>
            <a:xfrm>
              <a:off x="6204360" y="714269"/>
              <a:ext cx="1118297" cy="248699"/>
            </a:xfrm>
            <a:custGeom>
              <a:avLst/>
              <a:gdLst/>
              <a:ahLst/>
              <a:cxnLst/>
              <a:rect l="l" t="t" r="r" b="b"/>
              <a:pathLst>
                <a:path w="61176" h="13605" extrusionOk="0">
                  <a:moveTo>
                    <a:pt x="61175" y="6805"/>
                  </a:moveTo>
                  <a:cubicBezTo>
                    <a:pt x="61175" y="6889"/>
                    <a:pt x="61167" y="6973"/>
                    <a:pt x="61154" y="7057"/>
                  </a:cubicBezTo>
                  <a:cubicBezTo>
                    <a:pt x="61152" y="7078"/>
                    <a:pt x="61146" y="7098"/>
                    <a:pt x="61143" y="7119"/>
                  </a:cubicBezTo>
                  <a:lnTo>
                    <a:pt x="61137" y="7150"/>
                  </a:lnTo>
                  <a:cubicBezTo>
                    <a:pt x="61134" y="7161"/>
                    <a:pt x="61131" y="7170"/>
                    <a:pt x="61129" y="7180"/>
                  </a:cubicBezTo>
                  <a:lnTo>
                    <a:pt x="61113" y="7242"/>
                  </a:lnTo>
                  <a:lnTo>
                    <a:pt x="61094" y="7302"/>
                  </a:lnTo>
                  <a:cubicBezTo>
                    <a:pt x="61088" y="7323"/>
                    <a:pt x="61081" y="7343"/>
                    <a:pt x="61074" y="7362"/>
                  </a:cubicBezTo>
                  <a:cubicBezTo>
                    <a:pt x="61066" y="7382"/>
                    <a:pt x="61059" y="7402"/>
                    <a:pt x="61050" y="7422"/>
                  </a:cubicBezTo>
                  <a:cubicBezTo>
                    <a:pt x="61034" y="7460"/>
                    <a:pt x="61019" y="7499"/>
                    <a:pt x="60999" y="7537"/>
                  </a:cubicBezTo>
                  <a:cubicBezTo>
                    <a:pt x="60963" y="7613"/>
                    <a:pt x="60921" y="7687"/>
                    <a:pt x="60877" y="7758"/>
                  </a:cubicBezTo>
                  <a:cubicBezTo>
                    <a:pt x="60695" y="8043"/>
                    <a:pt x="60459" y="8291"/>
                    <a:pt x="60204" y="8510"/>
                  </a:cubicBezTo>
                  <a:cubicBezTo>
                    <a:pt x="59946" y="8729"/>
                    <a:pt x="59671" y="8926"/>
                    <a:pt x="59383" y="9102"/>
                  </a:cubicBezTo>
                  <a:cubicBezTo>
                    <a:pt x="59096" y="9281"/>
                    <a:pt x="58798" y="9441"/>
                    <a:pt x="58495" y="9591"/>
                  </a:cubicBezTo>
                  <a:cubicBezTo>
                    <a:pt x="58193" y="9740"/>
                    <a:pt x="57884" y="9878"/>
                    <a:pt x="57572" y="10008"/>
                  </a:cubicBezTo>
                  <a:cubicBezTo>
                    <a:pt x="57260" y="10137"/>
                    <a:pt x="56945" y="10258"/>
                    <a:pt x="56627" y="10373"/>
                  </a:cubicBezTo>
                  <a:cubicBezTo>
                    <a:pt x="55992" y="10601"/>
                    <a:pt x="55347" y="10803"/>
                    <a:pt x="54698" y="10988"/>
                  </a:cubicBezTo>
                  <a:cubicBezTo>
                    <a:pt x="53397" y="11357"/>
                    <a:pt x="52079" y="11657"/>
                    <a:pt x="50754" y="11916"/>
                  </a:cubicBezTo>
                  <a:cubicBezTo>
                    <a:pt x="49428" y="12175"/>
                    <a:pt x="48094" y="12389"/>
                    <a:pt x="46756" y="12576"/>
                  </a:cubicBezTo>
                  <a:cubicBezTo>
                    <a:pt x="45418" y="12761"/>
                    <a:pt x="44076" y="12915"/>
                    <a:pt x="42731" y="13045"/>
                  </a:cubicBezTo>
                  <a:cubicBezTo>
                    <a:pt x="41387" y="13175"/>
                    <a:pt x="40040" y="13278"/>
                    <a:pt x="38692" y="13361"/>
                  </a:cubicBezTo>
                  <a:cubicBezTo>
                    <a:pt x="35996" y="13524"/>
                    <a:pt x="33296" y="13605"/>
                    <a:pt x="30593" y="13602"/>
                  </a:cubicBezTo>
                  <a:cubicBezTo>
                    <a:pt x="27891" y="13602"/>
                    <a:pt x="25191" y="13522"/>
                    <a:pt x="22493" y="13362"/>
                  </a:cubicBezTo>
                  <a:cubicBezTo>
                    <a:pt x="21145" y="13280"/>
                    <a:pt x="19798" y="13175"/>
                    <a:pt x="18453" y="13046"/>
                  </a:cubicBezTo>
                  <a:cubicBezTo>
                    <a:pt x="17108" y="12918"/>
                    <a:pt x="15767" y="12761"/>
                    <a:pt x="14428" y="12577"/>
                  </a:cubicBezTo>
                  <a:cubicBezTo>
                    <a:pt x="13090" y="12392"/>
                    <a:pt x="11757" y="12176"/>
                    <a:pt x="10431" y="11917"/>
                  </a:cubicBezTo>
                  <a:cubicBezTo>
                    <a:pt x="9105" y="11659"/>
                    <a:pt x="7787" y="11359"/>
                    <a:pt x="6488" y="10990"/>
                  </a:cubicBezTo>
                  <a:cubicBezTo>
                    <a:pt x="5838" y="10805"/>
                    <a:pt x="5193" y="10604"/>
                    <a:pt x="4557" y="10375"/>
                  </a:cubicBezTo>
                  <a:cubicBezTo>
                    <a:pt x="4239" y="10261"/>
                    <a:pt x="3924" y="10139"/>
                    <a:pt x="3612" y="10010"/>
                  </a:cubicBezTo>
                  <a:cubicBezTo>
                    <a:pt x="3300" y="9880"/>
                    <a:pt x="2992" y="9743"/>
                    <a:pt x="2689" y="9594"/>
                  </a:cubicBezTo>
                  <a:cubicBezTo>
                    <a:pt x="2386" y="9444"/>
                    <a:pt x="2089" y="9283"/>
                    <a:pt x="1803" y="9105"/>
                  </a:cubicBezTo>
                  <a:cubicBezTo>
                    <a:pt x="1513" y="8929"/>
                    <a:pt x="1239" y="8732"/>
                    <a:pt x="981" y="8512"/>
                  </a:cubicBezTo>
                  <a:cubicBezTo>
                    <a:pt x="725" y="8293"/>
                    <a:pt x="490" y="8045"/>
                    <a:pt x="307" y="7760"/>
                  </a:cubicBezTo>
                  <a:cubicBezTo>
                    <a:pt x="263" y="7688"/>
                    <a:pt x="221" y="7614"/>
                    <a:pt x="185" y="7538"/>
                  </a:cubicBezTo>
                  <a:cubicBezTo>
                    <a:pt x="165" y="7500"/>
                    <a:pt x="150" y="7461"/>
                    <a:pt x="132" y="7423"/>
                  </a:cubicBezTo>
                  <a:cubicBezTo>
                    <a:pt x="124" y="7403"/>
                    <a:pt x="118" y="7383"/>
                    <a:pt x="110" y="7364"/>
                  </a:cubicBezTo>
                  <a:cubicBezTo>
                    <a:pt x="102" y="7344"/>
                    <a:pt x="96" y="7324"/>
                    <a:pt x="89" y="7303"/>
                  </a:cubicBezTo>
                  <a:lnTo>
                    <a:pt x="71" y="7243"/>
                  </a:lnTo>
                  <a:lnTo>
                    <a:pt x="54" y="7182"/>
                  </a:lnTo>
                  <a:lnTo>
                    <a:pt x="47" y="7150"/>
                  </a:lnTo>
                  <a:lnTo>
                    <a:pt x="41" y="7120"/>
                  </a:lnTo>
                  <a:cubicBezTo>
                    <a:pt x="37" y="7099"/>
                    <a:pt x="32" y="7078"/>
                    <a:pt x="29" y="7057"/>
                  </a:cubicBezTo>
                  <a:cubicBezTo>
                    <a:pt x="1" y="6890"/>
                    <a:pt x="1" y="6719"/>
                    <a:pt x="29" y="6552"/>
                  </a:cubicBezTo>
                  <a:cubicBezTo>
                    <a:pt x="32" y="6531"/>
                    <a:pt x="37" y="6511"/>
                    <a:pt x="41" y="6490"/>
                  </a:cubicBezTo>
                  <a:lnTo>
                    <a:pt x="47" y="6458"/>
                  </a:lnTo>
                  <a:cubicBezTo>
                    <a:pt x="50" y="6448"/>
                    <a:pt x="52" y="6437"/>
                    <a:pt x="54" y="6428"/>
                  </a:cubicBezTo>
                  <a:lnTo>
                    <a:pt x="71" y="6366"/>
                  </a:lnTo>
                  <a:lnTo>
                    <a:pt x="89" y="6306"/>
                  </a:lnTo>
                  <a:cubicBezTo>
                    <a:pt x="95" y="6286"/>
                    <a:pt x="103" y="6266"/>
                    <a:pt x="110" y="6246"/>
                  </a:cubicBezTo>
                  <a:cubicBezTo>
                    <a:pt x="117" y="6226"/>
                    <a:pt x="125" y="6207"/>
                    <a:pt x="132" y="6187"/>
                  </a:cubicBezTo>
                  <a:cubicBezTo>
                    <a:pt x="150" y="6148"/>
                    <a:pt x="165" y="6109"/>
                    <a:pt x="185" y="6071"/>
                  </a:cubicBezTo>
                  <a:cubicBezTo>
                    <a:pt x="221" y="5994"/>
                    <a:pt x="263" y="5921"/>
                    <a:pt x="307" y="5850"/>
                  </a:cubicBezTo>
                  <a:cubicBezTo>
                    <a:pt x="490" y="5564"/>
                    <a:pt x="725" y="5315"/>
                    <a:pt x="981" y="5096"/>
                  </a:cubicBezTo>
                  <a:cubicBezTo>
                    <a:pt x="1239" y="4878"/>
                    <a:pt x="1513" y="4680"/>
                    <a:pt x="1803" y="4504"/>
                  </a:cubicBezTo>
                  <a:cubicBezTo>
                    <a:pt x="2089" y="4326"/>
                    <a:pt x="2386" y="4165"/>
                    <a:pt x="2689" y="4016"/>
                  </a:cubicBezTo>
                  <a:cubicBezTo>
                    <a:pt x="2991" y="3866"/>
                    <a:pt x="3300" y="3728"/>
                    <a:pt x="3612" y="3599"/>
                  </a:cubicBezTo>
                  <a:cubicBezTo>
                    <a:pt x="3924" y="3469"/>
                    <a:pt x="4239" y="3348"/>
                    <a:pt x="4557" y="3235"/>
                  </a:cubicBezTo>
                  <a:cubicBezTo>
                    <a:pt x="5193" y="3005"/>
                    <a:pt x="5838" y="2803"/>
                    <a:pt x="6488" y="2619"/>
                  </a:cubicBezTo>
                  <a:cubicBezTo>
                    <a:pt x="7787" y="2249"/>
                    <a:pt x="9105" y="1951"/>
                    <a:pt x="10431" y="1692"/>
                  </a:cubicBezTo>
                  <a:cubicBezTo>
                    <a:pt x="11756" y="1432"/>
                    <a:pt x="13091" y="1216"/>
                    <a:pt x="14429" y="1030"/>
                  </a:cubicBezTo>
                  <a:cubicBezTo>
                    <a:pt x="15766" y="844"/>
                    <a:pt x="17108" y="691"/>
                    <a:pt x="18453" y="562"/>
                  </a:cubicBezTo>
                  <a:cubicBezTo>
                    <a:pt x="19798" y="432"/>
                    <a:pt x="21145" y="328"/>
                    <a:pt x="22493" y="245"/>
                  </a:cubicBezTo>
                  <a:cubicBezTo>
                    <a:pt x="25190" y="81"/>
                    <a:pt x="27890" y="1"/>
                    <a:pt x="30593" y="4"/>
                  </a:cubicBezTo>
                  <a:cubicBezTo>
                    <a:pt x="33294" y="5"/>
                    <a:pt x="35994" y="86"/>
                    <a:pt x="38692" y="245"/>
                  </a:cubicBezTo>
                  <a:cubicBezTo>
                    <a:pt x="40040" y="328"/>
                    <a:pt x="41386" y="433"/>
                    <a:pt x="42732" y="562"/>
                  </a:cubicBezTo>
                  <a:cubicBezTo>
                    <a:pt x="44077" y="691"/>
                    <a:pt x="45418" y="847"/>
                    <a:pt x="46756" y="1032"/>
                  </a:cubicBezTo>
                  <a:cubicBezTo>
                    <a:pt x="48094" y="1218"/>
                    <a:pt x="49428" y="1434"/>
                    <a:pt x="50754" y="1692"/>
                  </a:cubicBezTo>
                  <a:cubicBezTo>
                    <a:pt x="52079" y="1951"/>
                    <a:pt x="53398" y="2250"/>
                    <a:pt x="54698" y="2620"/>
                  </a:cubicBezTo>
                  <a:cubicBezTo>
                    <a:pt x="55347" y="2806"/>
                    <a:pt x="55992" y="3007"/>
                    <a:pt x="56627" y="3236"/>
                  </a:cubicBezTo>
                  <a:cubicBezTo>
                    <a:pt x="56945" y="3350"/>
                    <a:pt x="57260" y="3470"/>
                    <a:pt x="57572" y="3600"/>
                  </a:cubicBezTo>
                  <a:cubicBezTo>
                    <a:pt x="57884" y="3729"/>
                    <a:pt x="58192" y="3868"/>
                    <a:pt x="58495" y="4017"/>
                  </a:cubicBezTo>
                  <a:cubicBezTo>
                    <a:pt x="58798" y="4167"/>
                    <a:pt x="59096" y="4328"/>
                    <a:pt x="59383" y="4506"/>
                  </a:cubicBezTo>
                  <a:cubicBezTo>
                    <a:pt x="59671" y="4681"/>
                    <a:pt x="59946" y="4879"/>
                    <a:pt x="60204" y="5097"/>
                  </a:cubicBezTo>
                  <a:cubicBezTo>
                    <a:pt x="60459" y="5318"/>
                    <a:pt x="60695" y="5565"/>
                    <a:pt x="60877" y="5850"/>
                  </a:cubicBezTo>
                  <a:cubicBezTo>
                    <a:pt x="60921" y="5922"/>
                    <a:pt x="60962" y="5995"/>
                    <a:pt x="60999" y="6071"/>
                  </a:cubicBezTo>
                  <a:cubicBezTo>
                    <a:pt x="61018" y="6109"/>
                    <a:pt x="61034" y="6148"/>
                    <a:pt x="61050" y="6187"/>
                  </a:cubicBezTo>
                  <a:cubicBezTo>
                    <a:pt x="61059" y="6207"/>
                    <a:pt x="61066" y="6226"/>
                    <a:pt x="61074" y="6246"/>
                  </a:cubicBezTo>
                  <a:cubicBezTo>
                    <a:pt x="61081" y="6266"/>
                    <a:pt x="61088" y="6286"/>
                    <a:pt x="61094" y="6306"/>
                  </a:cubicBezTo>
                  <a:lnTo>
                    <a:pt x="61112" y="6366"/>
                  </a:lnTo>
                  <a:lnTo>
                    <a:pt x="61129" y="6428"/>
                  </a:lnTo>
                  <a:cubicBezTo>
                    <a:pt x="61131" y="6439"/>
                    <a:pt x="61134" y="6448"/>
                    <a:pt x="61137" y="6458"/>
                  </a:cubicBezTo>
                  <a:lnTo>
                    <a:pt x="61143" y="6490"/>
                  </a:lnTo>
                  <a:cubicBezTo>
                    <a:pt x="61146" y="6510"/>
                    <a:pt x="61152" y="6531"/>
                    <a:pt x="61154" y="6552"/>
                  </a:cubicBezTo>
                  <a:cubicBezTo>
                    <a:pt x="61167" y="6636"/>
                    <a:pt x="61174" y="6720"/>
                    <a:pt x="61175" y="6805"/>
                  </a:cubicBezTo>
                  <a:close/>
                  <a:moveTo>
                    <a:pt x="61174" y="6805"/>
                  </a:moveTo>
                  <a:cubicBezTo>
                    <a:pt x="61174" y="6720"/>
                    <a:pt x="61167" y="6636"/>
                    <a:pt x="61154" y="6552"/>
                  </a:cubicBezTo>
                  <a:cubicBezTo>
                    <a:pt x="61151" y="6532"/>
                    <a:pt x="61146" y="6511"/>
                    <a:pt x="61141" y="6490"/>
                  </a:cubicBezTo>
                  <a:lnTo>
                    <a:pt x="61136" y="6458"/>
                  </a:lnTo>
                  <a:cubicBezTo>
                    <a:pt x="61133" y="6449"/>
                    <a:pt x="61131" y="6439"/>
                    <a:pt x="61129" y="6428"/>
                  </a:cubicBezTo>
                  <a:lnTo>
                    <a:pt x="61112" y="6367"/>
                  </a:lnTo>
                  <a:lnTo>
                    <a:pt x="61094" y="6307"/>
                  </a:lnTo>
                  <a:cubicBezTo>
                    <a:pt x="61088" y="6286"/>
                    <a:pt x="61080" y="6267"/>
                    <a:pt x="61073" y="6247"/>
                  </a:cubicBezTo>
                  <a:cubicBezTo>
                    <a:pt x="61066" y="6228"/>
                    <a:pt x="61057" y="6207"/>
                    <a:pt x="61050" y="6188"/>
                  </a:cubicBezTo>
                  <a:cubicBezTo>
                    <a:pt x="61033" y="6149"/>
                    <a:pt x="61018" y="6110"/>
                    <a:pt x="60998" y="6072"/>
                  </a:cubicBezTo>
                  <a:cubicBezTo>
                    <a:pt x="60962" y="5997"/>
                    <a:pt x="60921" y="5922"/>
                    <a:pt x="60876" y="5851"/>
                  </a:cubicBezTo>
                  <a:cubicBezTo>
                    <a:pt x="60694" y="5566"/>
                    <a:pt x="60458" y="5318"/>
                    <a:pt x="60203" y="5099"/>
                  </a:cubicBezTo>
                  <a:cubicBezTo>
                    <a:pt x="59947" y="4879"/>
                    <a:pt x="59668" y="4684"/>
                    <a:pt x="59381" y="4507"/>
                  </a:cubicBezTo>
                  <a:cubicBezTo>
                    <a:pt x="59095" y="4330"/>
                    <a:pt x="58797" y="4169"/>
                    <a:pt x="58495" y="4018"/>
                  </a:cubicBezTo>
                  <a:cubicBezTo>
                    <a:pt x="58192" y="3869"/>
                    <a:pt x="57884" y="3732"/>
                    <a:pt x="57571" y="3602"/>
                  </a:cubicBezTo>
                  <a:cubicBezTo>
                    <a:pt x="57260" y="3473"/>
                    <a:pt x="56945" y="3351"/>
                    <a:pt x="56627" y="3238"/>
                  </a:cubicBezTo>
                  <a:cubicBezTo>
                    <a:pt x="55991" y="3010"/>
                    <a:pt x="55346" y="2808"/>
                    <a:pt x="54696" y="2622"/>
                  </a:cubicBezTo>
                  <a:cubicBezTo>
                    <a:pt x="53397" y="2254"/>
                    <a:pt x="52079" y="1954"/>
                    <a:pt x="50753" y="1695"/>
                  </a:cubicBezTo>
                  <a:cubicBezTo>
                    <a:pt x="49428" y="1436"/>
                    <a:pt x="48094" y="1222"/>
                    <a:pt x="46756" y="1036"/>
                  </a:cubicBezTo>
                  <a:cubicBezTo>
                    <a:pt x="45418" y="851"/>
                    <a:pt x="44076" y="697"/>
                    <a:pt x="42731" y="567"/>
                  </a:cubicBezTo>
                  <a:cubicBezTo>
                    <a:pt x="41387" y="438"/>
                    <a:pt x="40040" y="334"/>
                    <a:pt x="38692" y="252"/>
                  </a:cubicBezTo>
                  <a:cubicBezTo>
                    <a:pt x="35996" y="88"/>
                    <a:pt x="33296" y="9"/>
                    <a:pt x="30593" y="12"/>
                  </a:cubicBezTo>
                  <a:cubicBezTo>
                    <a:pt x="27891" y="12"/>
                    <a:pt x="25192" y="93"/>
                    <a:pt x="22493" y="252"/>
                  </a:cubicBezTo>
                  <a:cubicBezTo>
                    <a:pt x="21145" y="334"/>
                    <a:pt x="19799" y="440"/>
                    <a:pt x="18454" y="569"/>
                  </a:cubicBezTo>
                  <a:cubicBezTo>
                    <a:pt x="17109" y="697"/>
                    <a:pt x="15768" y="853"/>
                    <a:pt x="14429" y="1037"/>
                  </a:cubicBezTo>
                  <a:cubicBezTo>
                    <a:pt x="13091" y="1223"/>
                    <a:pt x="11758" y="1439"/>
                    <a:pt x="10432" y="1698"/>
                  </a:cubicBezTo>
                  <a:cubicBezTo>
                    <a:pt x="9106" y="1956"/>
                    <a:pt x="7788" y="2256"/>
                    <a:pt x="6489" y="2625"/>
                  </a:cubicBezTo>
                  <a:cubicBezTo>
                    <a:pt x="5839" y="2809"/>
                    <a:pt x="5195" y="3011"/>
                    <a:pt x="4560" y="3239"/>
                  </a:cubicBezTo>
                  <a:cubicBezTo>
                    <a:pt x="4241" y="3354"/>
                    <a:pt x="3926" y="3475"/>
                    <a:pt x="3615" y="3604"/>
                  </a:cubicBezTo>
                  <a:cubicBezTo>
                    <a:pt x="3302" y="3734"/>
                    <a:pt x="2995" y="3872"/>
                    <a:pt x="2691" y="4021"/>
                  </a:cubicBezTo>
                  <a:cubicBezTo>
                    <a:pt x="2389" y="4170"/>
                    <a:pt x="2093" y="4331"/>
                    <a:pt x="1806" y="4510"/>
                  </a:cubicBezTo>
                  <a:cubicBezTo>
                    <a:pt x="1517" y="4684"/>
                    <a:pt x="1243" y="4883"/>
                    <a:pt x="985" y="5101"/>
                  </a:cubicBezTo>
                  <a:cubicBezTo>
                    <a:pt x="730" y="5320"/>
                    <a:pt x="495" y="5567"/>
                    <a:pt x="313" y="5852"/>
                  </a:cubicBezTo>
                  <a:cubicBezTo>
                    <a:pt x="268" y="5923"/>
                    <a:pt x="227" y="5998"/>
                    <a:pt x="191" y="6074"/>
                  </a:cubicBezTo>
                  <a:cubicBezTo>
                    <a:pt x="171" y="6111"/>
                    <a:pt x="156" y="6151"/>
                    <a:pt x="139" y="6189"/>
                  </a:cubicBezTo>
                  <a:cubicBezTo>
                    <a:pt x="131" y="6208"/>
                    <a:pt x="124" y="6228"/>
                    <a:pt x="116" y="6247"/>
                  </a:cubicBezTo>
                  <a:cubicBezTo>
                    <a:pt x="109" y="6267"/>
                    <a:pt x="102" y="6287"/>
                    <a:pt x="96" y="6308"/>
                  </a:cubicBezTo>
                  <a:lnTo>
                    <a:pt x="76" y="6367"/>
                  </a:lnTo>
                  <a:lnTo>
                    <a:pt x="61" y="6429"/>
                  </a:lnTo>
                  <a:cubicBezTo>
                    <a:pt x="59" y="6439"/>
                    <a:pt x="55" y="6449"/>
                    <a:pt x="53" y="6460"/>
                  </a:cubicBezTo>
                  <a:lnTo>
                    <a:pt x="47" y="6491"/>
                  </a:lnTo>
                  <a:cubicBezTo>
                    <a:pt x="44" y="6511"/>
                    <a:pt x="38" y="6532"/>
                    <a:pt x="36" y="6553"/>
                  </a:cubicBezTo>
                  <a:cubicBezTo>
                    <a:pt x="8" y="6720"/>
                    <a:pt x="8" y="6889"/>
                    <a:pt x="36" y="7056"/>
                  </a:cubicBezTo>
                  <a:cubicBezTo>
                    <a:pt x="39" y="7077"/>
                    <a:pt x="44" y="7098"/>
                    <a:pt x="47" y="7117"/>
                  </a:cubicBezTo>
                  <a:lnTo>
                    <a:pt x="53" y="7149"/>
                  </a:lnTo>
                  <a:cubicBezTo>
                    <a:pt x="55" y="7159"/>
                    <a:pt x="59" y="7170"/>
                    <a:pt x="61" y="7179"/>
                  </a:cubicBezTo>
                  <a:lnTo>
                    <a:pt x="76" y="7241"/>
                  </a:lnTo>
                  <a:lnTo>
                    <a:pt x="96" y="7301"/>
                  </a:lnTo>
                  <a:cubicBezTo>
                    <a:pt x="102" y="7322"/>
                    <a:pt x="109" y="7341"/>
                    <a:pt x="116" y="7361"/>
                  </a:cubicBezTo>
                  <a:cubicBezTo>
                    <a:pt x="124" y="7381"/>
                    <a:pt x="131" y="7401"/>
                    <a:pt x="139" y="7419"/>
                  </a:cubicBezTo>
                  <a:cubicBezTo>
                    <a:pt x="156" y="7458"/>
                    <a:pt x="171" y="7498"/>
                    <a:pt x="191" y="7535"/>
                  </a:cubicBezTo>
                  <a:cubicBezTo>
                    <a:pt x="227" y="7611"/>
                    <a:pt x="268" y="7685"/>
                    <a:pt x="313" y="7757"/>
                  </a:cubicBezTo>
                  <a:cubicBezTo>
                    <a:pt x="495" y="8041"/>
                    <a:pt x="730" y="8288"/>
                    <a:pt x="985" y="8508"/>
                  </a:cubicBezTo>
                  <a:cubicBezTo>
                    <a:pt x="1243" y="8726"/>
                    <a:pt x="1517" y="8924"/>
                    <a:pt x="1806" y="9099"/>
                  </a:cubicBezTo>
                  <a:cubicBezTo>
                    <a:pt x="2093" y="9277"/>
                    <a:pt x="2389" y="9437"/>
                    <a:pt x="2691" y="9588"/>
                  </a:cubicBezTo>
                  <a:cubicBezTo>
                    <a:pt x="2995" y="9737"/>
                    <a:pt x="3302" y="9875"/>
                    <a:pt x="3615" y="10004"/>
                  </a:cubicBezTo>
                  <a:cubicBezTo>
                    <a:pt x="3926" y="10134"/>
                    <a:pt x="4241" y="10255"/>
                    <a:pt x="4560" y="10369"/>
                  </a:cubicBezTo>
                  <a:cubicBezTo>
                    <a:pt x="5194" y="10598"/>
                    <a:pt x="5839" y="10799"/>
                    <a:pt x="6489" y="10984"/>
                  </a:cubicBezTo>
                  <a:cubicBezTo>
                    <a:pt x="7788" y="11354"/>
                    <a:pt x="9107" y="11652"/>
                    <a:pt x="10432" y="11911"/>
                  </a:cubicBezTo>
                  <a:cubicBezTo>
                    <a:pt x="11758" y="12171"/>
                    <a:pt x="13091" y="12386"/>
                    <a:pt x="14429" y="12572"/>
                  </a:cubicBezTo>
                  <a:cubicBezTo>
                    <a:pt x="15767" y="12758"/>
                    <a:pt x="17109" y="12912"/>
                    <a:pt x="18453" y="13041"/>
                  </a:cubicBezTo>
                  <a:cubicBezTo>
                    <a:pt x="19797" y="13171"/>
                    <a:pt x="21145" y="13274"/>
                    <a:pt x="22493" y="13357"/>
                  </a:cubicBezTo>
                  <a:cubicBezTo>
                    <a:pt x="25190" y="13522"/>
                    <a:pt x="27888" y="13602"/>
                    <a:pt x="30592" y="13599"/>
                  </a:cubicBezTo>
                  <a:cubicBezTo>
                    <a:pt x="33293" y="13599"/>
                    <a:pt x="35993" y="13518"/>
                    <a:pt x="38691" y="13357"/>
                  </a:cubicBezTo>
                  <a:cubicBezTo>
                    <a:pt x="40039" y="13276"/>
                    <a:pt x="41386" y="13171"/>
                    <a:pt x="42731" y="13042"/>
                  </a:cubicBezTo>
                  <a:cubicBezTo>
                    <a:pt x="44076" y="12914"/>
                    <a:pt x="45417" y="12758"/>
                    <a:pt x="46755" y="12573"/>
                  </a:cubicBezTo>
                  <a:cubicBezTo>
                    <a:pt x="48094" y="12388"/>
                    <a:pt x="49427" y="12172"/>
                    <a:pt x="50753" y="11913"/>
                  </a:cubicBezTo>
                  <a:cubicBezTo>
                    <a:pt x="52079" y="11656"/>
                    <a:pt x="53397" y="11356"/>
                    <a:pt x="54696" y="10986"/>
                  </a:cubicBezTo>
                  <a:cubicBezTo>
                    <a:pt x="55346" y="10802"/>
                    <a:pt x="55991" y="10600"/>
                    <a:pt x="56627" y="10371"/>
                  </a:cubicBezTo>
                  <a:cubicBezTo>
                    <a:pt x="56944" y="10257"/>
                    <a:pt x="57260" y="10136"/>
                    <a:pt x="57571" y="10006"/>
                  </a:cubicBezTo>
                  <a:cubicBezTo>
                    <a:pt x="57883" y="9877"/>
                    <a:pt x="58192" y="9739"/>
                    <a:pt x="58494" y="9590"/>
                  </a:cubicBezTo>
                  <a:cubicBezTo>
                    <a:pt x="58797" y="9441"/>
                    <a:pt x="59095" y="9280"/>
                    <a:pt x="59381" y="9101"/>
                  </a:cubicBezTo>
                  <a:cubicBezTo>
                    <a:pt x="59670" y="8926"/>
                    <a:pt x="59945" y="8728"/>
                    <a:pt x="60203" y="8510"/>
                  </a:cubicBezTo>
                  <a:cubicBezTo>
                    <a:pt x="60458" y="8291"/>
                    <a:pt x="60694" y="8043"/>
                    <a:pt x="60876" y="7758"/>
                  </a:cubicBezTo>
                  <a:cubicBezTo>
                    <a:pt x="60920" y="7687"/>
                    <a:pt x="60961" y="7613"/>
                    <a:pt x="60998" y="7536"/>
                  </a:cubicBezTo>
                  <a:cubicBezTo>
                    <a:pt x="61017" y="7499"/>
                    <a:pt x="61033" y="7459"/>
                    <a:pt x="61049" y="7421"/>
                  </a:cubicBezTo>
                  <a:cubicBezTo>
                    <a:pt x="61057" y="7402"/>
                    <a:pt x="61064" y="7381"/>
                    <a:pt x="61071" y="7361"/>
                  </a:cubicBezTo>
                  <a:cubicBezTo>
                    <a:pt x="61080" y="7341"/>
                    <a:pt x="61087" y="7323"/>
                    <a:pt x="61092" y="7302"/>
                  </a:cubicBezTo>
                  <a:lnTo>
                    <a:pt x="61112" y="7241"/>
                  </a:lnTo>
                  <a:lnTo>
                    <a:pt x="61127" y="7180"/>
                  </a:lnTo>
                  <a:cubicBezTo>
                    <a:pt x="61130" y="7170"/>
                    <a:pt x="61133" y="7159"/>
                    <a:pt x="61136" y="7150"/>
                  </a:cubicBezTo>
                  <a:lnTo>
                    <a:pt x="61141" y="7119"/>
                  </a:lnTo>
                  <a:cubicBezTo>
                    <a:pt x="61145" y="7098"/>
                    <a:pt x="61150" y="7078"/>
                    <a:pt x="61153" y="7057"/>
                  </a:cubicBezTo>
                  <a:cubicBezTo>
                    <a:pt x="61166" y="6973"/>
                    <a:pt x="61174" y="6889"/>
                    <a:pt x="61174" y="680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grpSp>
          <p:nvGrpSpPr>
            <p:cNvPr id="20" name="Google Shape;1669;p51">
              <a:extLst>
                <a:ext uri="{FF2B5EF4-FFF2-40B4-BE49-F238E27FC236}">
                  <a16:creationId xmlns:a16="http://schemas.microsoft.com/office/drawing/2014/main" id="{EF36C71B-5F1B-45D3-8FE3-14E5253A9F96}"/>
                </a:ext>
              </a:extLst>
            </p:cNvPr>
            <p:cNvGrpSpPr/>
            <p:nvPr/>
          </p:nvGrpSpPr>
          <p:grpSpPr>
            <a:xfrm>
              <a:off x="7176636" y="3477400"/>
              <a:ext cx="1258084" cy="706741"/>
              <a:chOff x="7176636" y="3477400"/>
              <a:chExt cx="1258084" cy="706741"/>
            </a:xfrm>
          </p:grpSpPr>
          <p:sp>
            <p:nvSpPr>
              <p:cNvPr id="35" name="Google Shape;1670;p51">
                <a:extLst>
                  <a:ext uri="{FF2B5EF4-FFF2-40B4-BE49-F238E27FC236}">
                    <a16:creationId xmlns:a16="http://schemas.microsoft.com/office/drawing/2014/main" id="{F1D1FEA8-FE35-48C4-99EF-A1DADD0DF011}"/>
                  </a:ext>
                </a:extLst>
              </p:cNvPr>
              <p:cNvSpPr/>
              <p:nvPr/>
            </p:nvSpPr>
            <p:spPr>
              <a:xfrm>
                <a:off x="7176636" y="3813771"/>
                <a:ext cx="1258084" cy="370371"/>
              </a:xfrm>
              <a:custGeom>
                <a:avLst/>
                <a:gdLst/>
                <a:ahLst/>
                <a:cxnLst/>
                <a:rect l="l" t="t" r="r" b="b"/>
                <a:pathLst>
                  <a:path w="68823" h="20261" extrusionOk="0">
                    <a:moveTo>
                      <a:pt x="6718" y="16227"/>
                    </a:moveTo>
                    <a:lnTo>
                      <a:pt x="8626" y="17027"/>
                    </a:lnTo>
                    <a:cubicBezTo>
                      <a:pt x="14550" y="19507"/>
                      <a:pt x="24126" y="20260"/>
                      <a:pt x="30210" y="18937"/>
                    </a:cubicBezTo>
                    <a:lnTo>
                      <a:pt x="61991" y="12026"/>
                    </a:lnTo>
                    <a:cubicBezTo>
                      <a:pt x="67004" y="10937"/>
                      <a:pt x="68823" y="8074"/>
                      <a:pt x="65953" y="5455"/>
                    </a:cubicBezTo>
                    <a:lnTo>
                      <a:pt x="65035" y="4620"/>
                    </a:lnTo>
                    <a:cubicBezTo>
                      <a:pt x="61836" y="1702"/>
                      <a:pt x="54118" y="0"/>
                      <a:pt x="47971" y="1113"/>
                    </a:cubicBezTo>
                    <a:lnTo>
                      <a:pt x="8274" y="8301"/>
                    </a:lnTo>
                    <a:cubicBezTo>
                      <a:pt x="525" y="9701"/>
                      <a:pt x="0" y="13413"/>
                      <a:pt x="6718" y="16227"/>
                    </a:cubicBezTo>
                    <a:close/>
                  </a:path>
                </a:pathLst>
              </a:custGeom>
              <a:solidFill>
                <a:srgbClr val="32186B">
                  <a:alpha val="29020"/>
                </a:srgbClr>
              </a:solidFill>
              <a:ln>
                <a:noFill/>
              </a:ln>
            </p:spPr>
            <p:txBody>
              <a:bodyPr spcFirstLastPara="1" wrap="square" lIns="243796" tIns="243796" rIns="243796" bIns="243796" anchor="ctr" anchorCtr="0">
                <a:noAutofit/>
              </a:bodyPr>
              <a:lstStyle/>
              <a:p>
                <a:pPr marL="0" marR="0" lvl="0" indent="0" algn="r" defTabSz="243843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3733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B Nazanin" panose="00000400000000000000" pitchFamily="2" charset="-78"/>
                  <a:sym typeface="Arial"/>
                </a:endParaRPr>
              </a:p>
            </p:txBody>
          </p:sp>
          <p:sp>
            <p:nvSpPr>
              <p:cNvPr id="36" name="Google Shape;1671;p51">
                <a:extLst>
                  <a:ext uri="{FF2B5EF4-FFF2-40B4-BE49-F238E27FC236}">
                    <a16:creationId xmlns:a16="http://schemas.microsoft.com/office/drawing/2014/main" id="{5F7F087B-8E34-4BC6-A2F6-F8B30FF6DF70}"/>
                  </a:ext>
                </a:extLst>
              </p:cNvPr>
              <p:cNvSpPr/>
              <p:nvPr/>
            </p:nvSpPr>
            <p:spPr>
              <a:xfrm>
                <a:off x="7290795" y="3477400"/>
                <a:ext cx="1132556" cy="644041"/>
              </a:xfrm>
              <a:custGeom>
                <a:avLst/>
                <a:gdLst/>
                <a:ahLst/>
                <a:cxnLst/>
                <a:rect l="l" t="t" r="r" b="b"/>
                <a:pathLst>
                  <a:path w="61956" h="35232" extrusionOk="0">
                    <a:moveTo>
                      <a:pt x="1362" y="23063"/>
                    </a:moveTo>
                    <a:lnTo>
                      <a:pt x="1775" y="24961"/>
                    </a:lnTo>
                    <a:cubicBezTo>
                      <a:pt x="3137" y="31221"/>
                      <a:pt x="9375" y="35231"/>
                      <a:pt x="15635" y="33868"/>
                    </a:cubicBezTo>
                    <a:lnTo>
                      <a:pt x="51686" y="26029"/>
                    </a:lnTo>
                    <a:cubicBezTo>
                      <a:pt x="57947" y="24668"/>
                      <a:pt x="61956" y="18430"/>
                      <a:pt x="60594" y="12168"/>
                    </a:cubicBezTo>
                    <a:lnTo>
                      <a:pt x="60181" y="10271"/>
                    </a:lnTo>
                    <a:cubicBezTo>
                      <a:pt x="58820" y="4010"/>
                      <a:pt x="52582" y="0"/>
                      <a:pt x="46321" y="1362"/>
                    </a:cubicBezTo>
                    <a:lnTo>
                      <a:pt x="10272" y="9202"/>
                    </a:lnTo>
                    <a:cubicBezTo>
                      <a:pt x="4010" y="10565"/>
                      <a:pt x="1" y="16802"/>
                      <a:pt x="1362" y="2306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243796" tIns="243796" rIns="243796" bIns="243796" anchor="ctr" anchorCtr="0">
                <a:noAutofit/>
              </a:bodyPr>
              <a:lstStyle/>
              <a:p>
                <a:pPr marL="0" marR="0" lvl="0" indent="0" algn="r" defTabSz="243843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3733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B Nazanin" panose="00000400000000000000" pitchFamily="2" charset="-78"/>
                  <a:sym typeface="Arial"/>
                </a:endParaRPr>
              </a:p>
            </p:txBody>
          </p:sp>
          <p:sp>
            <p:nvSpPr>
              <p:cNvPr id="37" name="Google Shape;1672;p51">
                <a:extLst>
                  <a:ext uri="{FF2B5EF4-FFF2-40B4-BE49-F238E27FC236}">
                    <a16:creationId xmlns:a16="http://schemas.microsoft.com/office/drawing/2014/main" id="{6B268BB3-A676-43FF-95E4-8AC5CC585E27}"/>
                  </a:ext>
                </a:extLst>
              </p:cNvPr>
              <p:cNvSpPr/>
              <p:nvPr/>
            </p:nvSpPr>
            <p:spPr>
              <a:xfrm>
                <a:off x="7744102" y="3477419"/>
                <a:ext cx="679248" cy="556772"/>
              </a:xfrm>
              <a:custGeom>
                <a:avLst/>
                <a:gdLst/>
                <a:ahLst/>
                <a:cxnLst/>
                <a:rect l="l" t="t" r="r" b="b"/>
                <a:pathLst>
                  <a:path w="37158" h="30458" extrusionOk="0">
                    <a:moveTo>
                      <a:pt x="21523" y="1361"/>
                    </a:moveTo>
                    <a:cubicBezTo>
                      <a:pt x="27785" y="0"/>
                      <a:pt x="34022" y="4009"/>
                      <a:pt x="35384" y="10271"/>
                    </a:cubicBezTo>
                    <a:lnTo>
                      <a:pt x="35797" y="12167"/>
                    </a:lnTo>
                    <a:cubicBezTo>
                      <a:pt x="37158" y="18429"/>
                      <a:pt x="33149" y="24667"/>
                      <a:pt x="26888" y="26027"/>
                    </a:cubicBezTo>
                    <a:lnTo>
                      <a:pt x="6517" y="30458"/>
                    </a:lnTo>
                    <a:cubicBezTo>
                      <a:pt x="12109" y="28625"/>
                      <a:pt x="15548" y="22780"/>
                      <a:pt x="14272" y="16912"/>
                    </a:cubicBezTo>
                    <a:lnTo>
                      <a:pt x="13859" y="15016"/>
                    </a:lnTo>
                    <a:cubicBezTo>
                      <a:pt x="12498" y="8754"/>
                      <a:pt x="6261" y="4745"/>
                      <a:pt x="0" y="610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243796" tIns="243796" rIns="243796" bIns="243796" anchor="ctr" anchorCtr="0">
                <a:noAutofit/>
              </a:bodyPr>
              <a:lstStyle/>
              <a:p>
                <a:pPr marL="0" marR="0" lvl="0" indent="0" algn="r" defTabSz="243843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3733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B Nazanin" panose="00000400000000000000" pitchFamily="2" charset="-78"/>
                  <a:sym typeface="Arial"/>
                </a:endParaRPr>
              </a:p>
            </p:txBody>
          </p:sp>
        </p:grpSp>
        <p:sp>
          <p:nvSpPr>
            <p:cNvPr id="21" name="Google Shape;1673;p51">
              <a:extLst>
                <a:ext uri="{FF2B5EF4-FFF2-40B4-BE49-F238E27FC236}">
                  <a16:creationId xmlns:a16="http://schemas.microsoft.com/office/drawing/2014/main" id="{017AC6FE-514C-4F75-B417-0C6B77A922C0}"/>
                </a:ext>
              </a:extLst>
            </p:cNvPr>
            <p:cNvSpPr/>
            <p:nvPr/>
          </p:nvSpPr>
          <p:spPr>
            <a:xfrm>
              <a:off x="6428655" y="4367655"/>
              <a:ext cx="884715" cy="175653"/>
            </a:xfrm>
            <a:custGeom>
              <a:avLst/>
              <a:gdLst/>
              <a:ahLst/>
              <a:cxnLst/>
              <a:rect l="l" t="t" r="r" b="b"/>
              <a:pathLst>
                <a:path w="48398" h="9609" extrusionOk="0">
                  <a:moveTo>
                    <a:pt x="48398" y="4804"/>
                  </a:moveTo>
                  <a:cubicBezTo>
                    <a:pt x="48398" y="7458"/>
                    <a:pt x="37564" y="9608"/>
                    <a:pt x="24199" y="9608"/>
                  </a:cubicBezTo>
                  <a:cubicBezTo>
                    <a:pt x="10835" y="9608"/>
                    <a:pt x="0" y="7458"/>
                    <a:pt x="0" y="4804"/>
                  </a:cubicBezTo>
                  <a:cubicBezTo>
                    <a:pt x="0" y="2151"/>
                    <a:pt x="10834" y="0"/>
                    <a:pt x="24199" y="0"/>
                  </a:cubicBezTo>
                  <a:cubicBezTo>
                    <a:pt x="37565" y="0"/>
                    <a:pt x="48398" y="2152"/>
                    <a:pt x="48398" y="4804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" name="Google Shape;1674;p51">
              <a:extLst>
                <a:ext uri="{FF2B5EF4-FFF2-40B4-BE49-F238E27FC236}">
                  <a16:creationId xmlns:a16="http://schemas.microsoft.com/office/drawing/2014/main" id="{4D548B52-0253-49BA-A1B6-613E8447792E}"/>
                </a:ext>
              </a:extLst>
            </p:cNvPr>
            <p:cNvSpPr/>
            <p:nvPr/>
          </p:nvSpPr>
          <p:spPr>
            <a:xfrm>
              <a:off x="6428600" y="4207760"/>
              <a:ext cx="790391" cy="175762"/>
            </a:xfrm>
            <a:custGeom>
              <a:avLst/>
              <a:gdLst/>
              <a:ahLst/>
              <a:cxnLst/>
              <a:rect l="l" t="t" r="r" b="b"/>
              <a:pathLst>
                <a:path w="43238" h="9615" extrusionOk="0">
                  <a:moveTo>
                    <a:pt x="43238" y="4809"/>
                  </a:moveTo>
                  <a:cubicBezTo>
                    <a:pt x="43238" y="4868"/>
                    <a:pt x="43233" y="4927"/>
                    <a:pt x="43224" y="4987"/>
                  </a:cubicBezTo>
                  <a:cubicBezTo>
                    <a:pt x="43221" y="5002"/>
                    <a:pt x="43218" y="5016"/>
                    <a:pt x="43215" y="5031"/>
                  </a:cubicBezTo>
                  <a:cubicBezTo>
                    <a:pt x="43212" y="5045"/>
                    <a:pt x="43210" y="5060"/>
                    <a:pt x="43205" y="5074"/>
                  </a:cubicBezTo>
                  <a:lnTo>
                    <a:pt x="43193" y="5119"/>
                  </a:lnTo>
                  <a:lnTo>
                    <a:pt x="43180" y="5161"/>
                  </a:lnTo>
                  <a:cubicBezTo>
                    <a:pt x="43176" y="5176"/>
                    <a:pt x="43171" y="5189"/>
                    <a:pt x="43165" y="5203"/>
                  </a:cubicBezTo>
                  <a:cubicBezTo>
                    <a:pt x="43161" y="5217"/>
                    <a:pt x="43156" y="5232"/>
                    <a:pt x="43150" y="5245"/>
                  </a:cubicBezTo>
                  <a:cubicBezTo>
                    <a:pt x="43138" y="5273"/>
                    <a:pt x="43127" y="5301"/>
                    <a:pt x="43114" y="5326"/>
                  </a:cubicBezTo>
                  <a:cubicBezTo>
                    <a:pt x="43087" y="5380"/>
                    <a:pt x="43058" y="5432"/>
                    <a:pt x="43026" y="5484"/>
                  </a:cubicBezTo>
                  <a:cubicBezTo>
                    <a:pt x="42897" y="5684"/>
                    <a:pt x="42731" y="5859"/>
                    <a:pt x="42551" y="6016"/>
                  </a:cubicBezTo>
                  <a:cubicBezTo>
                    <a:pt x="42368" y="6170"/>
                    <a:pt x="42174" y="6310"/>
                    <a:pt x="41970" y="6433"/>
                  </a:cubicBezTo>
                  <a:cubicBezTo>
                    <a:pt x="41767" y="6559"/>
                    <a:pt x="41557" y="6672"/>
                    <a:pt x="41343" y="6778"/>
                  </a:cubicBezTo>
                  <a:cubicBezTo>
                    <a:pt x="40913" y="6987"/>
                    <a:pt x="40472" y="7171"/>
                    <a:pt x="40022" y="7331"/>
                  </a:cubicBezTo>
                  <a:cubicBezTo>
                    <a:pt x="39573" y="7492"/>
                    <a:pt x="39117" y="7636"/>
                    <a:pt x="38659" y="7766"/>
                  </a:cubicBezTo>
                  <a:cubicBezTo>
                    <a:pt x="37740" y="8026"/>
                    <a:pt x="36808" y="8239"/>
                    <a:pt x="35871" y="8422"/>
                  </a:cubicBezTo>
                  <a:cubicBezTo>
                    <a:pt x="34935" y="8606"/>
                    <a:pt x="33990" y="8758"/>
                    <a:pt x="33045" y="8888"/>
                  </a:cubicBezTo>
                  <a:cubicBezTo>
                    <a:pt x="31153" y="9150"/>
                    <a:pt x="29251" y="9327"/>
                    <a:pt x="27345" y="9443"/>
                  </a:cubicBezTo>
                  <a:cubicBezTo>
                    <a:pt x="25438" y="9560"/>
                    <a:pt x="23529" y="9614"/>
                    <a:pt x="21620" y="9614"/>
                  </a:cubicBezTo>
                  <a:cubicBezTo>
                    <a:pt x="19711" y="9615"/>
                    <a:pt x="17800" y="9560"/>
                    <a:pt x="15894" y="9443"/>
                  </a:cubicBezTo>
                  <a:cubicBezTo>
                    <a:pt x="13990" y="9328"/>
                    <a:pt x="12086" y="9151"/>
                    <a:pt x="10195" y="8889"/>
                  </a:cubicBezTo>
                  <a:cubicBezTo>
                    <a:pt x="9249" y="8759"/>
                    <a:pt x="8306" y="8606"/>
                    <a:pt x="7369" y="8423"/>
                  </a:cubicBezTo>
                  <a:cubicBezTo>
                    <a:pt x="6432" y="8241"/>
                    <a:pt x="5500" y="8029"/>
                    <a:pt x="4581" y="7767"/>
                  </a:cubicBezTo>
                  <a:cubicBezTo>
                    <a:pt x="4122" y="7636"/>
                    <a:pt x="3667" y="7495"/>
                    <a:pt x="3216" y="7332"/>
                  </a:cubicBezTo>
                  <a:cubicBezTo>
                    <a:pt x="2766" y="7173"/>
                    <a:pt x="2325" y="6988"/>
                    <a:pt x="1896" y="6780"/>
                  </a:cubicBezTo>
                  <a:cubicBezTo>
                    <a:pt x="1683" y="6673"/>
                    <a:pt x="1472" y="6560"/>
                    <a:pt x="1269" y="6434"/>
                  </a:cubicBezTo>
                  <a:cubicBezTo>
                    <a:pt x="1065" y="6311"/>
                    <a:pt x="871" y="6171"/>
                    <a:pt x="689" y="6017"/>
                  </a:cubicBezTo>
                  <a:cubicBezTo>
                    <a:pt x="507" y="5861"/>
                    <a:pt x="342" y="5686"/>
                    <a:pt x="212" y="5484"/>
                  </a:cubicBezTo>
                  <a:cubicBezTo>
                    <a:pt x="181" y="5434"/>
                    <a:pt x="151" y="5381"/>
                    <a:pt x="125" y="5328"/>
                  </a:cubicBezTo>
                  <a:cubicBezTo>
                    <a:pt x="112" y="5301"/>
                    <a:pt x="100" y="5273"/>
                    <a:pt x="88" y="5246"/>
                  </a:cubicBezTo>
                  <a:cubicBezTo>
                    <a:pt x="83" y="5231"/>
                    <a:pt x="78" y="5218"/>
                    <a:pt x="73" y="5204"/>
                  </a:cubicBezTo>
                  <a:cubicBezTo>
                    <a:pt x="67" y="5190"/>
                    <a:pt x="63" y="5176"/>
                    <a:pt x="58" y="5161"/>
                  </a:cubicBezTo>
                  <a:lnTo>
                    <a:pt x="45" y="5119"/>
                  </a:lnTo>
                  <a:lnTo>
                    <a:pt x="34" y="5074"/>
                  </a:lnTo>
                  <a:cubicBezTo>
                    <a:pt x="30" y="5060"/>
                    <a:pt x="27" y="5045"/>
                    <a:pt x="24" y="5031"/>
                  </a:cubicBezTo>
                  <a:cubicBezTo>
                    <a:pt x="21" y="5016"/>
                    <a:pt x="17" y="5002"/>
                    <a:pt x="15" y="4987"/>
                  </a:cubicBezTo>
                  <a:cubicBezTo>
                    <a:pt x="6" y="4927"/>
                    <a:pt x="1" y="4868"/>
                    <a:pt x="1" y="4809"/>
                  </a:cubicBezTo>
                  <a:cubicBezTo>
                    <a:pt x="1" y="4749"/>
                    <a:pt x="6" y="4690"/>
                    <a:pt x="15" y="4630"/>
                  </a:cubicBezTo>
                  <a:cubicBezTo>
                    <a:pt x="17" y="4615"/>
                    <a:pt x="21" y="4601"/>
                    <a:pt x="24" y="4586"/>
                  </a:cubicBezTo>
                  <a:cubicBezTo>
                    <a:pt x="27" y="4572"/>
                    <a:pt x="30" y="4557"/>
                    <a:pt x="34" y="4543"/>
                  </a:cubicBezTo>
                  <a:lnTo>
                    <a:pt x="45" y="4498"/>
                  </a:lnTo>
                  <a:lnTo>
                    <a:pt x="58" y="4456"/>
                  </a:lnTo>
                  <a:cubicBezTo>
                    <a:pt x="63" y="4441"/>
                    <a:pt x="67" y="4428"/>
                    <a:pt x="73" y="4414"/>
                  </a:cubicBezTo>
                  <a:cubicBezTo>
                    <a:pt x="78" y="4400"/>
                    <a:pt x="83" y="4385"/>
                    <a:pt x="88" y="4372"/>
                  </a:cubicBezTo>
                  <a:cubicBezTo>
                    <a:pt x="100" y="4344"/>
                    <a:pt x="112" y="4316"/>
                    <a:pt x="126" y="4289"/>
                  </a:cubicBezTo>
                  <a:cubicBezTo>
                    <a:pt x="151" y="4236"/>
                    <a:pt x="181" y="4183"/>
                    <a:pt x="213" y="4133"/>
                  </a:cubicBezTo>
                  <a:cubicBezTo>
                    <a:pt x="342" y="3931"/>
                    <a:pt x="508" y="3756"/>
                    <a:pt x="689" y="3601"/>
                  </a:cubicBezTo>
                  <a:cubicBezTo>
                    <a:pt x="871" y="3446"/>
                    <a:pt x="1066" y="3306"/>
                    <a:pt x="1270" y="3183"/>
                  </a:cubicBezTo>
                  <a:cubicBezTo>
                    <a:pt x="1473" y="3057"/>
                    <a:pt x="1683" y="2944"/>
                    <a:pt x="1896" y="2837"/>
                  </a:cubicBezTo>
                  <a:cubicBezTo>
                    <a:pt x="2325" y="2629"/>
                    <a:pt x="2766" y="2444"/>
                    <a:pt x="3218" y="2285"/>
                  </a:cubicBezTo>
                  <a:cubicBezTo>
                    <a:pt x="3667" y="2122"/>
                    <a:pt x="4123" y="1980"/>
                    <a:pt x="4581" y="1850"/>
                  </a:cubicBezTo>
                  <a:cubicBezTo>
                    <a:pt x="5500" y="1588"/>
                    <a:pt x="6432" y="1377"/>
                    <a:pt x="7369" y="1194"/>
                  </a:cubicBezTo>
                  <a:cubicBezTo>
                    <a:pt x="8305" y="1010"/>
                    <a:pt x="9250" y="858"/>
                    <a:pt x="10195" y="728"/>
                  </a:cubicBezTo>
                  <a:cubicBezTo>
                    <a:pt x="12086" y="465"/>
                    <a:pt x="13989" y="289"/>
                    <a:pt x="15894" y="172"/>
                  </a:cubicBezTo>
                  <a:cubicBezTo>
                    <a:pt x="17801" y="56"/>
                    <a:pt x="19711" y="2"/>
                    <a:pt x="21620" y="2"/>
                  </a:cubicBezTo>
                  <a:cubicBezTo>
                    <a:pt x="23529" y="1"/>
                    <a:pt x="25440" y="57"/>
                    <a:pt x="27345" y="172"/>
                  </a:cubicBezTo>
                  <a:cubicBezTo>
                    <a:pt x="29250" y="289"/>
                    <a:pt x="31153" y="466"/>
                    <a:pt x="33045" y="729"/>
                  </a:cubicBezTo>
                  <a:cubicBezTo>
                    <a:pt x="33991" y="859"/>
                    <a:pt x="34935" y="1012"/>
                    <a:pt x="35871" y="1195"/>
                  </a:cubicBezTo>
                  <a:cubicBezTo>
                    <a:pt x="36808" y="1377"/>
                    <a:pt x="37740" y="1589"/>
                    <a:pt x="38659" y="1851"/>
                  </a:cubicBezTo>
                  <a:cubicBezTo>
                    <a:pt x="39117" y="1983"/>
                    <a:pt x="39573" y="2125"/>
                    <a:pt x="40022" y="2286"/>
                  </a:cubicBezTo>
                  <a:cubicBezTo>
                    <a:pt x="40472" y="2448"/>
                    <a:pt x="40914" y="2627"/>
                    <a:pt x="41343" y="2839"/>
                  </a:cubicBezTo>
                  <a:cubicBezTo>
                    <a:pt x="41557" y="2945"/>
                    <a:pt x="41767" y="3058"/>
                    <a:pt x="41970" y="3184"/>
                  </a:cubicBezTo>
                  <a:cubicBezTo>
                    <a:pt x="42174" y="3309"/>
                    <a:pt x="42368" y="3449"/>
                    <a:pt x="42549" y="3603"/>
                  </a:cubicBezTo>
                  <a:cubicBezTo>
                    <a:pt x="42731" y="3758"/>
                    <a:pt x="42897" y="3933"/>
                    <a:pt x="43025" y="4134"/>
                  </a:cubicBezTo>
                  <a:cubicBezTo>
                    <a:pt x="43058" y="4185"/>
                    <a:pt x="43087" y="4237"/>
                    <a:pt x="43113" y="4291"/>
                  </a:cubicBezTo>
                  <a:cubicBezTo>
                    <a:pt x="43127" y="4317"/>
                    <a:pt x="43137" y="4345"/>
                    <a:pt x="43150" y="4372"/>
                  </a:cubicBezTo>
                  <a:cubicBezTo>
                    <a:pt x="43155" y="4386"/>
                    <a:pt x="43161" y="4400"/>
                    <a:pt x="43165" y="4414"/>
                  </a:cubicBezTo>
                  <a:cubicBezTo>
                    <a:pt x="43171" y="4428"/>
                    <a:pt x="43176" y="4442"/>
                    <a:pt x="43180" y="4456"/>
                  </a:cubicBezTo>
                  <a:lnTo>
                    <a:pt x="43193" y="4499"/>
                  </a:lnTo>
                  <a:lnTo>
                    <a:pt x="43205" y="4544"/>
                  </a:lnTo>
                  <a:cubicBezTo>
                    <a:pt x="43208" y="4558"/>
                    <a:pt x="43212" y="4573"/>
                    <a:pt x="43214" y="4587"/>
                  </a:cubicBezTo>
                  <a:cubicBezTo>
                    <a:pt x="43218" y="4602"/>
                    <a:pt x="43221" y="4616"/>
                    <a:pt x="43222" y="4631"/>
                  </a:cubicBezTo>
                  <a:cubicBezTo>
                    <a:pt x="43232" y="4690"/>
                    <a:pt x="43238" y="4749"/>
                    <a:pt x="43238" y="4809"/>
                  </a:cubicBezTo>
                  <a:close/>
                  <a:moveTo>
                    <a:pt x="43238" y="4809"/>
                  </a:moveTo>
                  <a:cubicBezTo>
                    <a:pt x="43238" y="4749"/>
                    <a:pt x="43233" y="4690"/>
                    <a:pt x="43224" y="4630"/>
                  </a:cubicBezTo>
                  <a:cubicBezTo>
                    <a:pt x="43221" y="4616"/>
                    <a:pt x="43218" y="4601"/>
                    <a:pt x="43215" y="4587"/>
                  </a:cubicBezTo>
                  <a:cubicBezTo>
                    <a:pt x="43212" y="4572"/>
                    <a:pt x="43210" y="4558"/>
                    <a:pt x="43205" y="4543"/>
                  </a:cubicBezTo>
                  <a:lnTo>
                    <a:pt x="43193" y="4499"/>
                  </a:lnTo>
                  <a:lnTo>
                    <a:pt x="43180" y="4456"/>
                  </a:lnTo>
                  <a:cubicBezTo>
                    <a:pt x="43176" y="4442"/>
                    <a:pt x="43171" y="4428"/>
                    <a:pt x="43165" y="4414"/>
                  </a:cubicBezTo>
                  <a:cubicBezTo>
                    <a:pt x="43161" y="4400"/>
                    <a:pt x="43156" y="4386"/>
                    <a:pt x="43150" y="4372"/>
                  </a:cubicBezTo>
                  <a:cubicBezTo>
                    <a:pt x="43138" y="4345"/>
                    <a:pt x="43127" y="4317"/>
                    <a:pt x="43114" y="4291"/>
                  </a:cubicBezTo>
                  <a:cubicBezTo>
                    <a:pt x="43087" y="4237"/>
                    <a:pt x="43058" y="4185"/>
                    <a:pt x="43026" y="4134"/>
                  </a:cubicBezTo>
                  <a:cubicBezTo>
                    <a:pt x="42898" y="3933"/>
                    <a:pt x="42731" y="3758"/>
                    <a:pt x="42551" y="3603"/>
                  </a:cubicBezTo>
                  <a:cubicBezTo>
                    <a:pt x="42369" y="3449"/>
                    <a:pt x="42175" y="3309"/>
                    <a:pt x="41971" y="3185"/>
                  </a:cubicBezTo>
                  <a:cubicBezTo>
                    <a:pt x="41768" y="3059"/>
                    <a:pt x="41558" y="2946"/>
                    <a:pt x="41343" y="2840"/>
                  </a:cubicBezTo>
                  <a:cubicBezTo>
                    <a:pt x="40915" y="2629"/>
                    <a:pt x="40472" y="2449"/>
                    <a:pt x="40023" y="2287"/>
                  </a:cubicBezTo>
                  <a:cubicBezTo>
                    <a:pt x="39574" y="2126"/>
                    <a:pt x="39118" y="1983"/>
                    <a:pt x="38660" y="1852"/>
                  </a:cubicBezTo>
                  <a:cubicBezTo>
                    <a:pt x="37741" y="1592"/>
                    <a:pt x="36809" y="1380"/>
                    <a:pt x="35872" y="1198"/>
                  </a:cubicBezTo>
                  <a:cubicBezTo>
                    <a:pt x="34936" y="1014"/>
                    <a:pt x="33991" y="862"/>
                    <a:pt x="33046" y="731"/>
                  </a:cubicBezTo>
                  <a:cubicBezTo>
                    <a:pt x="31155" y="470"/>
                    <a:pt x="29252" y="294"/>
                    <a:pt x="27346" y="177"/>
                  </a:cubicBezTo>
                  <a:cubicBezTo>
                    <a:pt x="25440" y="60"/>
                    <a:pt x="23530" y="7"/>
                    <a:pt x="21621" y="7"/>
                  </a:cubicBezTo>
                  <a:cubicBezTo>
                    <a:pt x="19712" y="7"/>
                    <a:pt x="17802" y="62"/>
                    <a:pt x="15897" y="177"/>
                  </a:cubicBezTo>
                  <a:cubicBezTo>
                    <a:pt x="13991" y="293"/>
                    <a:pt x="12088" y="470"/>
                    <a:pt x="10196" y="731"/>
                  </a:cubicBezTo>
                  <a:cubicBezTo>
                    <a:pt x="9251" y="862"/>
                    <a:pt x="8307" y="1014"/>
                    <a:pt x="7371" y="1198"/>
                  </a:cubicBezTo>
                  <a:cubicBezTo>
                    <a:pt x="6433" y="1381"/>
                    <a:pt x="5501" y="1592"/>
                    <a:pt x="4583" y="1853"/>
                  </a:cubicBezTo>
                  <a:cubicBezTo>
                    <a:pt x="4125" y="1984"/>
                    <a:pt x="3669" y="2126"/>
                    <a:pt x="3219" y="2288"/>
                  </a:cubicBezTo>
                  <a:cubicBezTo>
                    <a:pt x="2770" y="2447"/>
                    <a:pt x="2329" y="2631"/>
                    <a:pt x="1900" y="2840"/>
                  </a:cubicBezTo>
                  <a:cubicBezTo>
                    <a:pt x="1685" y="2946"/>
                    <a:pt x="1475" y="3059"/>
                    <a:pt x="1272" y="3185"/>
                  </a:cubicBezTo>
                  <a:cubicBezTo>
                    <a:pt x="1068" y="3310"/>
                    <a:pt x="875" y="3449"/>
                    <a:pt x="693" y="3604"/>
                  </a:cubicBezTo>
                  <a:cubicBezTo>
                    <a:pt x="512" y="3759"/>
                    <a:pt x="345" y="3934"/>
                    <a:pt x="217" y="4134"/>
                  </a:cubicBezTo>
                  <a:cubicBezTo>
                    <a:pt x="185" y="4185"/>
                    <a:pt x="156" y="4237"/>
                    <a:pt x="130" y="4291"/>
                  </a:cubicBezTo>
                  <a:cubicBezTo>
                    <a:pt x="116" y="4317"/>
                    <a:pt x="106" y="4344"/>
                    <a:pt x="94" y="4372"/>
                  </a:cubicBezTo>
                  <a:cubicBezTo>
                    <a:pt x="88" y="4386"/>
                    <a:pt x="84" y="4400"/>
                    <a:pt x="78" y="4414"/>
                  </a:cubicBezTo>
                  <a:cubicBezTo>
                    <a:pt x="73" y="4428"/>
                    <a:pt x="67" y="4442"/>
                    <a:pt x="64" y="4456"/>
                  </a:cubicBezTo>
                  <a:lnTo>
                    <a:pt x="50" y="4498"/>
                  </a:lnTo>
                  <a:lnTo>
                    <a:pt x="39" y="4543"/>
                  </a:lnTo>
                  <a:cubicBezTo>
                    <a:pt x="35" y="4557"/>
                    <a:pt x="32" y="4572"/>
                    <a:pt x="29" y="4586"/>
                  </a:cubicBezTo>
                  <a:cubicBezTo>
                    <a:pt x="27" y="4601"/>
                    <a:pt x="23" y="4615"/>
                    <a:pt x="21" y="4630"/>
                  </a:cubicBezTo>
                  <a:cubicBezTo>
                    <a:pt x="11" y="4688"/>
                    <a:pt x="7" y="4748"/>
                    <a:pt x="7" y="4807"/>
                  </a:cubicBezTo>
                  <a:cubicBezTo>
                    <a:pt x="7" y="4867"/>
                    <a:pt x="11" y="4926"/>
                    <a:pt x="21" y="4986"/>
                  </a:cubicBezTo>
                  <a:cubicBezTo>
                    <a:pt x="23" y="5000"/>
                    <a:pt x="27" y="5015"/>
                    <a:pt x="29" y="5029"/>
                  </a:cubicBezTo>
                  <a:cubicBezTo>
                    <a:pt x="31" y="5044"/>
                    <a:pt x="35" y="5058"/>
                    <a:pt x="39" y="5073"/>
                  </a:cubicBezTo>
                  <a:lnTo>
                    <a:pt x="50" y="5116"/>
                  </a:lnTo>
                  <a:lnTo>
                    <a:pt x="64" y="5160"/>
                  </a:lnTo>
                  <a:cubicBezTo>
                    <a:pt x="67" y="5174"/>
                    <a:pt x="73" y="5188"/>
                    <a:pt x="78" y="5202"/>
                  </a:cubicBezTo>
                  <a:cubicBezTo>
                    <a:pt x="84" y="5216"/>
                    <a:pt x="88" y="5230"/>
                    <a:pt x="94" y="5244"/>
                  </a:cubicBezTo>
                  <a:cubicBezTo>
                    <a:pt x="106" y="5270"/>
                    <a:pt x="116" y="5298"/>
                    <a:pt x="130" y="5325"/>
                  </a:cubicBezTo>
                  <a:cubicBezTo>
                    <a:pt x="156" y="5379"/>
                    <a:pt x="185" y="5431"/>
                    <a:pt x="217" y="5481"/>
                  </a:cubicBezTo>
                  <a:cubicBezTo>
                    <a:pt x="345" y="5682"/>
                    <a:pt x="512" y="5857"/>
                    <a:pt x="693" y="6012"/>
                  </a:cubicBezTo>
                  <a:cubicBezTo>
                    <a:pt x="875" y="6167"/>
                    <a:pt x="1068" y="6306"/>
                    <a:pt x="1272" y="6431"/>
                  </a:cubicBezTo>
                  <a:cubicBezTo>
                    <a:pt x="1475" y="6557"/>
                    <a:pt x="1685" y="6670"/>
                    <a:pt x="1899" y="6776"/>
                  </a:cubicBezTo>
                  <a:cubicBezTo>
                    <a:pt x="2329" y="6985"/>
                    <a:pt x="2769" y="7169"/>
                    <a:pt x="3219" y="7328"/>
                  </a:cubicBezTo>
                  <a:cubicBezTo>
                    <a:pt x="3668" y="7490"/>
                    <a:pt x="4124" y="7632"/>
                    <a:pt x="4583" y="7763"/>
                  </a:cubicBezTo>
                  <a:cubicBezTo>
                    <a:pt x="5501" y="8024"/>
                    <a:pt x="6433" y="8235"/>
                    <a:pt x="7370" y="8419"/>
                  </a:cubicBezTo>
                  <a:cubicBezTo>
                    <a:pt x="8307" y="8603"/>
                    <a:pt x="9250" y="8754"/>
                    <a:pt x="10196" y="8886"/>
                  </a:cubicBezTo>
                  <a:cubicBezTo>
                    <a:pt x="12088" y="9147"/>
                    <a:pt x="13990" y="9325"/>
                    <a:pt x="15897" y="9441"/>
                  </a:cubicBezTo>
                  <a:cubicBezTo>
                    <a:pt x="17802" y="9558"/>
                    <a:pt x="19712" y="9611"/>
                    <a:pt x="21621" y="9611"/>
                  </a:cubicBezTo>
                  <a:cubicBezTo>
                    <a:pt x="23530" y="9611"/>
                    <a:pt x="25441" y="9557"/>
                    <a:pt x="27346" y="9441"/>
                  </a:cubicBezTo>
                  <a:cubicBezTo>
                    <a:pt x="29252" y="9326"/>
                    <a:pt x="31155" y="9148"/>
                    <a:pt x="33046" y="8887"/>
                  </a:cubicBezTo>
                  <a:cubicBezTo>
                    <a:pt x="33992" y="8757"/>
                    <a:pt x="34935" y="8604"/>
                    <a:pt x="35872" y="8421"/>
                  </a:cubicBezTo>
                  <a:cubicBezTo>
                    <a:pt x="36809" y="8238"/>
                    <a:pt x="37741" y="8026"/>
                    <a:pt x="38660" y="7765"/>
                  </a:cubicBezTo>
                  <a:cubicBezTo>
                    <a:pt x="39118" y="7635"/>
                    <a:pt x="39574" y="7492"/>
                    <a:pt x="40023" y="7330"/>
                  </a:cubicBezTo>
                  <a:cubicBezTo>
                    <a:pt x="40472" y="7169"/>
                    <a:pt x="40915" y="6990"/>
                    <a:pt x="41343" y="6778"/>
                  </a:cubicBezTo>
                  <a:cubicBezTo>
                    <a:pt x="41558" y="6672"/>
                    <a:pt x="41768" y="6559"/>
                    <a:pt x="41971" y="6433"/>
                  </a:cubicBezTo>
                  <a:cubicBezTo>
                    <a:pt x="42175" y="6310"/>
                    <a:pt x="42369" y="6170"/>
                    <a:pt x="42551" y="6016"/>
                  </a:cubicBezTo>
                  <a:cubicBezTo>
                    <a:pt x="42733" y="5859"/>
                    <a:pt x="42898" y="5684"/>
                    <a:pt x="43026" y="5484"/>
                  </a:cubicBezTo>
                  <a:cubicBezTo>
                    <a:pt x="43059" y="5432"/>
                    <a:pt x="43088" y="5381"/>
                    <a:pt x="43114" y="5328"/>
                  </a:cubicBezTo>
                  <a:cubicBezTo>
                    <a:pt x="43128" y="5301"/>
                    <a:pt x="43138" y="5273"/>
                    <a:pt x="43150" y="5246"/>
                  </a:cubicBezTo>
                  <a:cubicBezTo>
                    <a:pt x="43156" y="5232"/>
                    <a:pt x="43161" y="5218"/>
                    <a:pt x="43166" y="5204"/>
                  </a:cubicBezTo>
                  <a:cubicBezTo>
                    <a:pt x="43171" y="5190"/>
                    <a:pt x="43177" y="5176"/>
                    <a:pt x="43180" y="5162"/>
                  </a:cubicBezTo>
                  <a:lnTo>
                    <a:pt x="43194" y="5119"/>
                  </a:lnTo>
                  <a:lnTo>
                    <a:pt x="43205" y="5074"/>
                  </a:lnTo>
                  <a:cubicBezTo>
                    <a:pt x="43210" y="5060"/>
                    <a:pt x="43212" y="5045"/>
                    <a:pt x="43215" y="5031"/>
                  </a:cubicBezTo>
                  <a:cubicBezTo>
                    <a:pt x="43218" y="5016"/>
                    <a:pt x="43221" y="5002"/>
                    <a:pt x="43224" y="4987"/>
                  </a:cubicBezTo>
                  <a:cubicBezTo>
                    <a:pt x="43233" y="4929"/>
                    <a:pt x="43238" y="4868"/>
                    <a:pt x="43238" y="4809"/>
                  </a:cubicBezTo>
                  <a:close/>
                </a:path>
              </a:pathLst>
            </a:custGeom>
            <a:solidFill>
              <a:srgbClr val="3987D6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675;p51">
              <a:extLst>
                <a:ext uri="{FF2B5EF4-FFF2-40B4-BE49-F238E27FC236}">
                  <a16:creationId xmlns:a16="http://schemas.microsoft.com/office/drawing/2014/main" id="{3B4A8EDF-6830-4BFD-8D41-2B0E7FF1484B}"/>
                </a:ext>
              </a:extLst>
            </p:cNvPr>
            <p:cNvSpPr/>
            <p:nvPr/>
          </p:nvSpPr>
          <p:spPr>
            <a:xfrm>
              <a:off x="6812005" y="4222987"/>
              <a:ext cx="110" cy="148397"/>
            </a:xfrm>
            <a:custGeom>
              <a:avLst/>
              <a:gdLst/>
              <a:ahLst/>
              <a:cxnLst/>
              <a:rect l="l" t="t" r="r" b="b"/>
              <a:pathLst>
                <a:path w="6" h="8118" extrusionOk="0">
                  <a:moveTo>
                    <a:pt x="3" y="1"/>
                  </a:moveTo>
                  <a:lnTo>
                    <a:pt x="1" y="4059"/>
                  </a:lnTo>
                  <a:lnTo>
                    <a:pt x="3" y="8117"/>
                  </a:lnTo>
                  <a:lnTo>
                    <a:pt x="6" y="4059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" name="Google Shape;1676;p51">
              <a:extLst>
                <a:ext uri="{FF2B5EF4-FFF2-40B4-BE49-F238E27FC236}">
                  <a16:creationId xmlns:a16="http://schemas.microsoft.com/office/drawing/2014/main" id="{D7C9994C-3476-43AA-A5D8-E302FDF42389}"/>
                </a:ext>
              </a:extLst>
            </p:cNvPr>
            <p:cNvSpPr/>
            <p:nvPr/>
          </p:nvSpPr>
          <p:spPr>
            <a:xfrm>
              <a:off x="6823759" y="4222987"/>
              <a:ext cx="128" cy="148397"/>
            </a:xfrm>
            <a:custGeom>
              <a:avLst/>
              <a:gdLst/>
              <a:ahLst/>
              <a:cxnLst/>
              <a:rect l="l" t="t" r="r" b="b"/>
              <a:pathLst>
                <a:path w="7" h="8118" extrusionOk="0">
                  <a:moveTo>
                    <a:pt x="3" y="1"/>
                  </a:moveTo>
                  <a:lnTo>
                    <a:pt x="1" y="4059"/>
                  </a:lnTo>
                  <a:lnTo>
                    <a:pt x="3" y="8117"/>
                  </a:lnTo>
                  <a:lnTo>
                    <a:pt x="6" y="4059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" name="Google Shape;1677;p51">
              <a:extLst>
                <a:ext uri="{FF2B5EF4-FFF2-40B4-BE49-F238E27FC236}">
                  <a16:creationId xmlns:a16="http://schemas.microsoft.com/office/drawing/2014/main" id="{58DB049C-9641-4D93-9559-D8519171A0A8}"/>
                </a:ext>
              </a:extLst>
            </p:cNvPr>
            <p:cNvSpPr/>
            <p:nvPr/>
          </p:nvSpPr>
          <p:spPr>
            <a:xfrm>
              <a:off x="7941800" y="3140336"/>
              <a:ext cx="543373" cy="107852"/>
            </a:xfrm>
            <a:custGeom>
              <a:avLst/>
              <a:gdLst/>
              <a:ahLst/>
              <a:cxnLst/>
              <a:rect l="l" t="t" r="r" b="b"/>
              <a:pathLst>
                <a:path w="29725" h="5900" extrusionOk="0">
                  <a:moveTo>
                    <a:pt x="29724" y="2950"/>
                  </a:moveTo>
                  <a:cubicBezTo>
                    <a:pt x="29724" y="4580"/>
                    <a:pt x="23070" y="5900"/>
                    <a:pt x="14862" y="5900"/>
                  </a:cubicBezTo>
                  <a:cubicBezTo>
                    <a:pt x="6654" y="5900"/>
                    <a:pt x="0" y="4580"/>
                    <a:pt x="0" y="2950"/>
                  </a:cubicBezTo>
                  <a:cubicBezTo>
                    <a:pt x="0" y="1321"/>
                    <a:pt x="6654" y="1"/>
                    <a:pt x="14862" y="1"/>
                  </a:cubicBezTo>
                  <a:cubicBezTo>
                    <a:pt x="23070" y="1"/>
                    <a:pt x="29724" y="1320"/>
                    <a:pt x="29724" y="2950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678;p51">
              <a:extLst>
                <a:ext uri="{FF2B5EF4-FFF2-40B4-BE49-F238E27FC236}">
                  <a16:creationId xmlns:a16="http://schemas.microsoft.com/office/drawing/2014/main" id="{FB24CEB4-7192-442F-A2FC-1C19C87E586D}"/>
                </a:ext>
              </a:extLst>
            </p:cNvPr>
            <p:cNvSpPr/>
            <p:nvPr/>
          </p:nvSpPr>
          <p:spPr>
            <a:xfrm>
              <a:off x="7941800" y="3042154"/>
              <a:ext cx="485389" cy="185469"/>
            </a:xfrm>
            <a:custGeom>
              <a:avLst/>
              <a:gdLst/>
              <a:ahLst/>
              <a:cxnLst/>
              <a:rect l="l" t="t" r="r" b="b"/>
              <a:pathLst>
                <a:path w="26553" h="10146" extrusionOk="0">
                  <a:moveTo>
                    <a:pt x="26553" y="2952"/>
                  </a:moveTo>
                  <a:cubicBezTo>
                    <a:pt x="26553" y="1322"/>
                    <a:pt x="20609" y="1"/>
                    <a:pt x="13277" y="1"/>
                  </a:cubicBezTo>
                  <a:cubicBezTo>
                    <a:pt x="5944" y="1"/>
                    <a:pt x="0" y="1322"/>
                    <a:pt x="0" y="2952"/>
                  </a:cubicBezTo>
                  <a:cubicBezTo>
                    <a:pt x="2" y="2995"/>
                    <a:pt x="6" y="3038"/>
                    <a:pt x="16" y="3080"/>
                  </a:cubicBezTo>
                  <a:cubicBezTo>
                    <a:pt x="5" y="3128"/>
                    <a:pt x="0" y="3176"/>
                    <a:pt x="0" y="3223"/>
                  </a:cubicBezTo>
                  <a:lnTo>
                    <a:pt x="0" y="6923"/>
                  </a:lnTo>
                  <a:cubicBezTo>
                    <a:pt x="0" y="6971"/>
                    <a:pt x="5" y="7020"/>
                    <a:pt x="16" y="7066"/>
                  </a:cubicBezTo>
                  <a:cubicBezTo>
                    <a:pt x="6" y="7108"/>
                    <a:pt x="2" y="7152"/>
                    <a:pt x="0" y="7195"/>
                  </a:cubicBezTo>
                  <a:cubicBezTo>
                    <a:pt x="0" y="8824"/>
                    <a:pt x="5944" y="10145"/>
                    <a:pt x="13277" y="10145"/>
                  </a:cubicBezTo>
                  <a:cubicBezTo>
                    <a:pt x="20609" y="10145"/>
                    <a:pt x="26553" y="8824"/>
                    <a:pt x="26553" y="7195"/>
                  </a:cubicBezTo>
                  <a:cubicBezTo>
                    <a:pt x="26552" y="7152"/>
                    <a:pt x="26547" y="7108"/>
                    <a:pt x="26538" y="7066"/>
                  </a:cubicBezTo>
                  <a:cubicBezTo>
                    <a:pt x="26547" y="7020"/>
                    <a:pt x="26553" y="6971"/>
                    <a:pt x="26553" y="6923"/>
                  </a:cubicBezTo>
                  <a:lnTo>
                    <a:pt x="26553" y="3223"/>
                  </a:lnTo>
                  <a:cubicBezTo>
                    <a:pt x="26553" y="3176"/>
                    <a:pt x="26548" y="3128"/>
                    <a:pt x="26538" y="3080"/>
                  </a:cubicBezTo>
                  <a:cubicBezTo>
                    <a:pt x="26547" y="3038"/>
                    <a:pt x="26552" y="2995"/>
                    <a:pt x="26553" y="29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" name="Google Shape;1679;p51">
              <a:extLst>
                <a:ext uri="{FF2B5EF4-FFF2-40B4-BE49-F238E27FC236}">
                  <a16:creationId xmlns:a16="http://schemas.microsoft.com/office/drawing/2014/main" id="{A3657425-7234-488E-B982-F0C6612D2F02}"/>
                </a:ext>
              </a:extLst>
            </p:cNvPr>
            <p:cNvSpPr/>
            <p:nvPr/>
          </p:nvSpPr>
          <p:spPr>
            <a:xfrm>
              <a:off x="8184486" y="3051476"/>
              <a:ext cx="200806" cy="89261"/>
            </a:xfrm>
            <a:custGeom>
              <a:avLst/>
              <a:gdLst/>
              <a:ahLst/>
              <a:cxnLst/>
              <a:rect l="l" t="t" r="r" b="b"/>
              <a:pathLst>
                <a:path w="10985" h="4883" extrusionOk="0">
                  <a:moveTo>
                    <a:pt x="1" y="0"/>
                  </a:moveTo>
                  <a:cubicBezTo>
                    <a:pt x="6067" y="0"/>
                    <a:pt x="10985" y="1093"/>
                    <a:pt x="10985" y="2442"/>
                  </a:cubicBezTo>
                  <a:cubicBezTo>
                    <a:pt x="10985" y="3790"/>
                    <a:pt x="6067" y="4883"/>
                    <a:pt x="1" y="48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" name="Google Shape;1680;p51">
              <a:extLst>
                <a:ext uri="{FF2B5EF4-FFF2-40B4-BE49-F238E27FC236}">
                  <a16:creationId xmlns:a16="http://schemas.microsoft.com/office/drawing/2014/main" id="{742C9C27-BB7A-4CB8-A474-DE59B56DA694}"/>
                </a:ext>
              </a:extLst>
            </p:cNvPr>
            <p:cNvSpPr/>
            <p:nvPr/>
          </p:nvSpPr>
          <p:spPr>
            <a:xfrm>
              <a:off x="7976478" y="3051476"/>
              <a:ext cx="200824" cy="89261"/>
            </a:xfrm>
            <a:custGeom>
              <a:avLst/>
              <a:gdLst/>
              <a:ahLst/>
              <a:cxnLst/>
              <a:rect l="l" t="t" r="r" b="b"/>
              <a:pathLst>
                <a:path w="10986" h="4883" extrusionOk="0">
                  <a:moveTo>
                    <a:pt x="10985" y="4883"/>
                  </a:moveTo>
                  <a:cubicBezTo>
                    <a:pt x="4918" y="4883"/>
                    <a:pt x="1" y="3789"/>
                    <a:pt x="1" y="2442"/>
                  </a:cubicBezTo>
                  <a:cubicBezTo>
                    <a:pt x="1" y="1094"/>
                    <a:pt x="4918" y="0"/>
                    <a:pt x="109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" name="Google Shape;1681;p51">
              <a:extLst>
                <a:ext uri="{FF2B5EF4-FFF2-40B4-BE49-F238E27FC236}">
                  <a16:creationId xmlns:a16="http://schemas.microsoft.com/office/drawing/2014/main" id="{1CD85F63-8C06-4FD8-A6DE-165D65B42653}"/>
                </a:ext>
              </a:extLst>
            </p:cNvPr>
            <p:cNvSpPr/>
            <p:nvPr/>
          </p:nvSpPr>
          <p:spPr>
            <a:xfrm>
              <a:off x="8177247" y="3051476"/>
              <a:ext cx="73" cy="91144"/>
            </a:xfrm>
            <a:custGeom>
              <a:avLst/>
              <a:gdLst/>
              <a:ahLst/>
              <a:cxnLst/>
              <a:rect l="l" t="t" r="r" b="b"/>
              <a:pathLst>
                <a:path w="4" h="4986" extrusionOk="0">
                  <a:moveTo>
                    <a:pt x="1" y="0"/>
                  </a:moveTo>
                  <a:lnTo>
                    <a:pt x="0" y="2493"/>
                  </a:lnTo>
                  <a:lnTo>
                    <a:pt x="1" y="4985"/>
                  </a:lnTo>
                  <a:lnTo>
                    <a:pt x="4" y="249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" name="Google Shape;1682;p51">
              <a:extLst>
                <a:ext uri="{FF2B5EF4-FFF2-40B4-BE49-F238E27FC236}">
                  <a16:creationId xmlns:a16="http://schemas.microsoft.com/office/drawing/2014/main" id="{86E73BDC-91DA-4E99-B712-C21CBFCDCA73}"/>
                </a:ext>
              </a:extLst>
            </p:cNvPr>
            <p:cNvSpPr/>
            <p:nvPr/>
          </p:nvSpPr>
          <p:spPr>
            <a:xfrm>
              <a:off x="8184449" y="3051476"/>
              <a:ext cx="73" cy="91144"/>
            </a:xfrm>
            <a:custGeom>
              <a:avLst/>
              <a:gdLst/>
              <a:ahLst/>
              <a:cxnLst/>
              <a:rect l="l" t="t" r="r" b="b"/>
              <a:pathLst>
                <a:path w="4" h="4986" extrusionOk="0">
                  <a:moveTo>
                    <a:pt x="3" y="0"/>
                  </a:moveTo>
                  <a:lnTo>
                    <a:pt x="0" y="2493"/>
                  </a:lnTo>
                  <a:lnTo>
                    <a:pt x="3" y="4985"/>
                  </a:lnTo>
                  <a:lnTo>
                    <a:pt x="4" y="249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683;p51">
              <a:extLst>
                <a:ext uri="{FF2B5EF4-FFF2-40B4-BE49-F238E27FC236}">
                  <a16:creationId xmlns:a16="http://schemas.microsoft.com/office/drawing/2014/main" id="{5DF36296-5488-41D4-AFBD-B6BEF9834BBF}"/>
                </a:ext>
              </a:extLst>
            </p:cNvPr>
            <p:cNvSpPr/>
            <p:nvPr/>
          </p:nvSpPr>
          <p:spPr>
            <a:xfrm>
              <a:off x="6428655" y="4207833"/>
              <a:ext cx="790336" cy="301949"/>
            </a:xfrm>
            <a:custGeom>
              <a:avLst/>
              <a:gdLst/>
              <a:ahLst/>
              <a:cxnLst/>
              <a:rect l="l" t="t" r="r" b="b"/>
              <a:pathLst>
                <a:path w="43235" h="16518" extrusionOk="0">
                  <a:moveTo>
                    <a:pt x="43235" y="4805"/>
                  </a:moveTo>
                  <a:cubicBezTo>
                    <a:pt x="43235" y="2151"/>
                    <a:pt x="33556" y="0"/>
                    <a:pt x="21617" y="0"/>
                  </a:cubicBezTo>
                  <a:cubicBezTo>
                    <a:pt x="9678" y="0"/>
                    <a:pt x="0" y="2151"/>
                    <a:pt x="0" y="4805"/>
                  </a:cubicBezTo>
                  <a:cubicBezTo>
                    <a:pt x="1" y="4874"/>
                    <a:pt x="10" y="4944"/>
                    <a:pt x="24" y="5013"/>
                  </a:cubicBezTo>
                  <a:cubicBezTo>
                    <a:pt x="8" y="5091"/>
                    <a:pt x="0" y="5170"/>
                    <a:pt x="0" y="5249"/>
                  </a:cubicBezTo>
                  <a:lnTo>
                    <a:pt x="0" y="11272"/>
                  </a:lnTo>
                  <a:cubicBezTo>
                    <a:pt x="0" y="11350"/>
                    <a:pt x="8" y="11428"/>
                    <a:pt x="24" y="11505"/>
                  </a:cubicBezTo>
                  <a:cubicBezTo>
                    <a:pt x="10" y="11574"/>
                    <a:pt x="1" y="11644"/>
                    <a:pt x="0" y="11714"/>
                  </a:cubicBezTo>
                  <a:cubicBezTo>
                    <a:pt x="0" y="14367"/>
                    <a:pt x="9678" y="16518"/>
                    <a:pt x="21617" y="16518"/>
                  </a:cubicBezTo>
                  <a:cubicBezTo>
                    <a:pt x="33556" y="16518"/>
                    <a:pt x="43235" y="14367"/>
                    <a:pt x="43235" y="11714"/>
                  </a:cubicBezTo>
                  <a:cubicBezTo>
                    <a:pt x="43233" y="11644"/>
                    <a:pt x="43225" y="11574"/>
                    <a:pt x="43211" y="11505"/>
                  </a:cubicBezTo>
                  <a:cubicBezTo>
                    <a:pt x="43226" y="11428"/>
                    <a:pt x="43235" y="11350"/>
                    <a:pt x="43235" y="11272"/>
                  </a:cubicBezTo>
                  <a:lnTo>
                    <a:pt x="43235" y="5249"/>
                  </a:lnTo>
                  <a:cubicBezTo>
                    <a:pt x="43235" y="5170"/>
                    <a:pt x="43226" y="5091"/>
                    <a:pt x="43211" y="5013"/>
                  </a:cubicBezTo>
                  <a:cubicBezTo>
                    <a:pt x="43225" y="4944"/>
                    <a:pt x="43233" y="4874"/>
                    <a:pt x="43235" y="480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" name="Google Shape;1684;p51">
              <a:extLst>
                <a:ext uri="{FF2B5EF4-FFF2-40B4-BE49-F238E27FC236}">
                  <a16:creationId xmlns:a16="http://schemas.microsoft.com/office/drawing/2014/main" id="{CF09901B-C551-40D2-BD29-D14E7FF5C4CE}"/>
                </a:ext>
              </a:extLst>
            </p:cNvPr>
            <p:cNvSpPr/>
            <p:nvPr/>
          </p:nvSpPr>
          <p:spPr>
            <a:xfrm>
              <a:off x="7941691" y="3042135"/>
              <a:ext cx="485499" cy="107925"/>
            </a:xfrm>
            <a:custGeom>
              <a:avLst/>
              <a:gdLst/>
              <a:ahLst/>
              <a:cxnLst/>
              <a:rect l="l" t="t" r="r" b="b"/>
              <a:pathLst>
                <a:path w="26559" h="5904" extrusionOk="0">
                  <a:moveTo>
                    <a:pt x="26559" y="2953"/>
                  </a:moveTo>
                  <a:cubicBezTo>
                    <a:pt x="26559" y="2989"/>
                    <a:pt x="26555" y="3026"/>
                    <a:pt x="26549" y="3062"/>
                  </a:cubicBezTo>
                  <a:cubicBezTo>
                    <a:pt x="26544" y="3098"/>
                    <a:pt x="26534" y="3133"/>
                    <a:pt x="26524" y="3168"/>
                  </a:cubicBezTo>
                  <a:cubicBezTo>
                    <a:pt x="26500" y="3238"/>
                    <a:pt x="26468" y="3305"/>
                    <a:pt x="26429" y="3367"/>
                  </a:cubicBezTo>
                  <a:cubicBezTo>
                    <a:pt x="26348" y="3489"/>
                    <a:pt x="26250" y="3599"/>
                    <a:pt x="26138" y="3693"/>
                  </a:cubicBezTo>
                  <a:cubicBezTo>
                    <a:pt x="26025" y="3788"/>
                    <a:pt x="25906" y="3874"/>
                    <a:pt x="25781" y="3950"/>
                  </a:cubicBezTo>
                  <a:cubicBezTo>
                    <a:pt x="25656" y="4027"/>
                    <a:pt x="25527" y="4097"/>
                    <a:pt x="25396" y="4162"/>
                  </a:cubicBezTo>
                  <a:cubicBezTo>
                    <a:pt x="25131" y="4290"/>
                    <a:pt x="24861" y="4404"/>
                    <a:pt x="24584" y="4501"/>
                  </a:cubicBezTo>
                  <a:cubicBezTo>
                    <a:pt x="24309" y="4601"/>
                    <a:pt x="24029" y="4688"/>
                    <a:pt x="23747" y="4769"/>
                  </a:cubicBezTo>
                  <a:cubicBezTo>
                    <a:pt x="23182" y="4928"/>
                    <a:pt x="22610" y="5059"/>
                    <a:pt x="22035" y="5171"/>
                  </a:cubicBezTo>
                  <a:cubicBezTo>
                    <a:pt x="21461" y="5283"/>
                    <a:pt x="20880" y="5377"/>
                    <a:pt x="20300" y="5458"/>
                  </a:cubicBezTo>
                  <a:cubicBezTo>
                    <a:pt x="19139" y="5618"/>
                    <a:pt x="17970" y="5727"/>
                    <a:pt x="16799" y="5798"/>
                  </a:cubicBezTo>
                  <a:cubicBezTo>
                    <a:pt x="15629" y="5870"/>
                    <a:pt x="14456" y="5903"/>
                    <a:pt x="13284" y="5903"/>
                  </a:cubicBezTo>
                  <a:cubicBezTo>
                    <a:pt x="12110" y="5903"/>
                    <a:pt x="10938" y="5870"/>
                    <a:pt x="9767" y="5798"/>
                  </a:cubicBezTo>
                  <a:cubicBezTo>
                    <a:pt x="8596" y="5727"/>
                    <a:pt x="7429" y="5619"/>
                    <a:pt x="6267" y="5458"/>
                  </a:cubicBezTo>
                  <a:cubicBezTo>
                    <a:pt x="5686" y="5377"/>
                    <a:pt x="5107" y="5284"/>
                    <a:pt x="4532" y="5172"/>
                  </a:cubicBezTo>
                  <a:cubicBezTo>
                    <a:pt x="3957" y="5059"/>
                    <a:pt x="3384" y="4930"/>
                    <a:pt x="2820" y="4769"/>
                  </a:cubicBezTo>
                  <a:cubicBezTo>
                    <a:pt x="2537" y="4689"/>
                    <a:pt x="2257" y="4602"/>
                    <a:pt x="1982" y="4501"/>
                  </a:cubicBezTo>
                  <a:cubicBezTo>
                    <a:pt x="1706" y="4404"/>
                    <a:pt x="1435" y="4290"/>
                    <a:pt x="1170" y="4163"/>
                  </a:cubicBezTo>
                  <a:cubicBezTo>
                    <a:pt x="1040" y="4098"/>
                    <a:pt x="910" y="4028"/>
                    <a:pt x="785" y="3951"/>
                  </a:cubicBezTo>
                  <a:cubicBezTo>
                    <a:pt x="661" y="3874"/>
                    <a:pt x="541" y="3789"/>
                    <a:pt x="429" y="3693"/>
                  </a:cubicBezTo>
                  <a:cubicBezTo>
                    <a:pt x="317" y="3600"/>
                    <a:pt x="217" y="3489"/>
                    <a:pt x="137" y="3367"/>
                  </a:cubicBezTo>
                  <a:cubicBezTo>
                    <a:pt x="97" y="3305"/>
                    <a:pt x="65" y="3238"/>
                    <a:pt x="43" y="3168"/>
                  </a:cubicBezTo>
                  <a:cubicBezTo>
                    <a:pt x="31" y="3133"/>
                    <a:pt x="22" y="3098"/>
                    <a:pt x="16" y="3062"/>
                  </a:cubicBezTo>
                  <a:cubicBezTo>
                    <a:pt x="10" y="3026"/>
                    <a:pt x="8" y="2989"/>
                    <a:pt x="6" y="2953"/>
                  </a:cubicBezTo>
                  <a:cubicBezTo>
                    <a:pt x="8" y="2879"/>
                    <a:pt x="19" y="2806"/>
                    <a:pt x="43" y="2736"/>
                  </a:cubicBezTo>
                  <a:cubicBezTo>
                    <a:pt x="66" y="2666"/>
                    <a:pt x="97" y="2599"/>
                    <a:pt x="137" y="2537"/>
                  </a:cubicBezTo>
                  <a:cubicBezTo>
                    <a:pt x="217" y="2415"/>
                    <a:pt x="317" y="2305"/>
                    <a:pt x="430" y="2211"/>
                  </a:cubicBezTo>
                  <a:cubicBezTo>
                    <a:pt x="542" y="2116"/>
                    <a:pt x="661" y="2030"/>
                    <a:pt x="785" y="1954"/>
                  </a:cubicBezTo>
                  <a:cubicBezTo>
                    <a:pt x="910" y="1876"/>
                    <a:pt x="1040" y="1807"/>
                    <a:pt x="1172" y="1742"/>
                  </a:cubicBezTo>
                  <a:cubicBezTo>
                    <a:pt x="1435" y="1614"/>
                    <a:pt x="1706" y="1501"/>
                    <a:pt x="1982" y="1403"/>
                  </a:cubicBezTo>
                  <a:cubicBezTo>
                    <a:pt x="2259" y="1303"/>
                    <a:pt x="2538" y="1216"/>
                    <a:pt x="2821" y="1135"/>
                  </a:cubicBezTo>
                  <a:cubicBezTo>
                    <a:pt x="3384" y="975"/>
                    <a:pt x="3958" y="845"/>
                    <a:pt x="4532" y="733"/>
                  </a:cubicBezTo>
                  <a:cubicBezTo>
                    <a:pt x="5107" y="620"/>
                    <a:pt x="5686" y="527"/>
                    <a:pt x="6267" y="446"/>
                  </a:cubicBezTo>
                  <a:cubicBezTo>
                    <a:pt x="7429" y="285"/>
                    <a:pt x="8597" y="177"/>
                    <a:pt x="9767" y="106"/>
                  </a:cubicBezTo>
                  <a:cubicBezTo>
                    <a:pt x="10938" y="33"/>
                    <a:pt x="12110" y="1"/>
                    <a:pt x="13284" y="1"/>
                  </a:cubicBezTo>
                  <a:cubicBezTo>
                    <a:pt x="14456" y="1"/>
                    <a:pt x="15629" y="34"/>
                    <a:pt x="16800" y="106"/>
                  </a:cubicBezTo>
                  <a:cubicBezTo>
                    <a:pt x="17970" y="177"/>
                    <a:pt x="19139" y="286"/>
                    <a:pt x="20300" y="446"/>
                  </a:cubicBezTo>
                  <a:cubicBezTo>
                    <a:pt x="20881" y="528"/>
                    <a:pt x="21460" y="621"/>
                    <a:pt x="22036" y="733"/>
                  </a:cubicBezTo>
                  <a:cubicBezTo>
                    <a:pt x="22611" y="845"/>
                    <a:pt x="23183" y="976"/>
                    <a:pt x="23747" y="1137"/>
                  </a:cubicBezTo>
                  <a:cubicBezTo>
                    <a:pt x="24029" y="1217"/>
                    <a:pt x="24309" y="1305"/>
                    <a:pt x="24585" y="1404"/>
                  </a:cubicBezTo>
                  <a:cubicBezTo>
                    <a:pt x="24862" y="1502"/>
                    <a:pt x="25132" y="1615"/>
                    <a:pt x="25396" y="1743"/>
                  </a:cubicBezTo>
                  <a:cubicBezTo>
                    <a:pt x="25527" y="1808"/>
                    <a:pt x="25656" y="1877"/>
                    <a:pt x="25781" y="1955"/>
                  </a:cubicBezTo>
                  <a:cubicBezTo>
                    <a:pt x="25906" y="2031"/>
                    <a:pt x="26026" y="2118"/>
                    <a:pt x="26138" y="2212"/>
                  </a:cubicBezTo>
                  <a:cubicBezTo>
                    <a:pt x="26250" y="2306"/>
                    <a:pt x="26348" y="2416"/>
                    <a:pt x="26429" y="2539"/>
                  </a:cubicBezTo>
                  <a:cubicBezTo>
                    <a:pt x="26469" y="2600"/>
                    <a:pt x="26500" y="2667"/>
                    <a:pt x="26524" y="2737"/>
                  </a:cubicBezTo>
                  <a:cubicBezTo>
                    <a:pt x="26546" y="2807"/>
                    <a:pt x="26559" y="2879"/>
                    <a:pt x="26559" y="2953"/>
                  </a:cubicBezTo>
                  <a:close/>
                  <a:moveTo>
                    <a:pt x="26559" y="2953"/>
                  </a:moveTo>
                  <a:cubicBezTo>
                    <a:pt x="26559" y="2916"/>
                    <a:pt x="26555" y="2879"/>
                    <a:pt x="26549" y="2843"/>
                  </a:cubicBezTo>
                  <a:cubicBezTo>
                    <a:pt x="26544" y="2807"/>
                    <a:pt x="26534" y="2772"/>
                    <a:pt x="26524" y="2737"/>
                  </a:cubicBezTo>
                  <a:cubicBezTo>
                    <a:pt x="26500" y="2667"/>
                    <a:pt x="26468" y="2600"/>
                    <a:pt x="26429" y="2539"/>
                  </a:cubicBezTo>
                  <a:cubicBezTo>
                    <a:pt x="26348" y="2416"/>
                    <a:pt x="26250" y="2306"/>
                    <a:pt x="26138" y="2212"/>
                  </a:cubicBezTo>
                  <a:cubicBezTo>
                    <a:pt x="26026" y="2118"/>
                    <a:pt x="25906" y="2031"/>
                    <a:pt x="25781" y="1955"/>
                  </a:cubicBezTo>
                  <a:cubicBezTo>
                    <a:pt x="25656" y="1878"/>
                    <a:pt x="25528" y="1808"/>
                    <a:pt x="25396" y="1743"/>
                  </a:cubicBezTo>
                  <a:cubicBezTo>
                    <a:pt x="25132" y="1616"/>
                    <a:pt x="24862" y="1503"/>
                    <a:pt x="24585" y="1405"/>
                  </a:cubicBezTo>
                  <a:cubicBezTo>
                    <a:pt x="24309" y="1306"/>
                    <a:pt x="24029" y="1218"/>
                    <a:pt x="23747" y="1138"/>
                  </a:cubicBezTo>
                  <a:cubicBezTo>
                    <a:pt x="23183" y="977"/>
                    <a:pt x="22611" y="847"/>
                    <a:pt x="22036" y="735"/>
                  </a:cubicBezTo>
                  <a:cubicBezTo>
                    <a:pt x="21460" y="622"/>
                    <a:pt x="20881" y="529"/>
                    <a:pt x="20300" y="449"/>
                  </a:cubicBezTo>
                  <a:cubicBezTo>
                    <a:pt x="19139" y="289"/>
                    <a:pt x="17970" y="179"/>
                    <a:pt x="16800" y="108"/>
                  </a:cubicBezTo>
                  <a:cubicBezTo>
                    <a:pt x="15629" y="37"/>
                    <a:pt x="14457" y="4"/>
                    <a:pt x="13284" y="4"/>
                  </a:cubicBezTo>
                  <a:cubicBezTo>
                    <a:pt x="12112" y="4"/>
                    <a:pt x="10938" y="38"/>
                    <a:pt x="9768" y="109"/>
                  </a:cubicBezTo>
                  <a:cubicBezTo>
                    <a:pt x="8597" y="180"/>
                    <a:pt x="7430" y="289"/>
                    <a:pt x="6267" y="450"/>
                  </a:cubicBezTo>
                  <a:cubicBezTo>
                    <a:pt x="5688" y="530"/>
                    <a:pt x="5108" y="625"/>
                    <a:pt x="4533" y="735"/>
                  </a:cubicBezTo>
                  <a:cubicBezTo>
                    <a:pt x="3958" y="847"/>
                    <a:pt x="3385" y="978"/>
                    <a:pt x="2821" y="1138"/>
                  </a:cubicBezTo>
                  <a:cubicBezTo>
                    <a:pt x="2540" y="1218"/>
                    <a:pt x="2260" y="1306"/>
                    <a:pt x="1983" y="1405"/>
                  </a:cubicBezTo>
                  <a:cubicBezTo>
                    <a:pt x="1707" y="1503"/>
                    <a:pt x="1436" y="1616"/>
                    <a:pt x="1173" y="1744"/>
                  </a:cubicBezTo>
                  <a:cubicBezTo>
                    <a:pt x="1041" y="1810"/>
                    <a:pt x="913" y="1880"/>
                    <a:pt x="788" y="1957"/>
                  </a:cubicBezTo>
                  <a:cubicBezTo>
                    <a:pt x="662" y="2032"/>
                    <a:pt x="543" y="2119"/>
                    <a:pt x="431" y="2213"/>
                  </a:cubicBezTo>
                  <a:cubicBezTo>
                    <a:pt x="319" y="2306"/>
                    <a:pt x="221" y="2416"/>
                    <a:pt x="139" y="2539"/>
                  </a:cubicBezTo>
                  <a:cubicBezTo>
                    <a:pt x="100" y="2600"/>
                    <a:pt x="68" y="2667"/>
                    <a:pt x="45" y="2737"/>
                  </a:cubicBezTo>
                  <a:cubicBezTo>
                    <a:pt x="10" y="2841"/>
                    <a:pt x="1" y="2953"/>
                    <a:pt x="19" y="3061"/>
                  </a:cubicBezTo>
                  <a:cubicBezTo>
                    <a:pt x="25" y="3097"/>
                    <a:pt x="33" y="3133"/>
                    <a:pt x="45" y="3168"/>
                  </a:cubicBezTo>
                  <a:cubicBezTo>
                    <a:pt x="68" y="3237"/>
                    <a:pt x="100" y="3304"/>
                    <a:pt x="139" y="3365"/>
                  </a:cubicBezTo>
                  <a:cubicBezTo>
                    <a:pt x="220" y="3488"/>
                    <a:pt x="318" y="3598"/>
                    <a:pt x="431" y="3692"/>
                  </a:cubicBezTo>
                  <a:cubicBezTo>
                    <a:pt x="543" y="3787"/>
                    <a:pt x="662" y="3873"/>
                    <a:pt x="787" y="3949"/>
                  </a:cubicBezTo>
                  <a:cubicBezTo>
                    <a:pt x="911" y="4026"/>
                    <a:pt x="1041" y="4096"/>
                    <a:pt x="1173" y="4161"/>
                  </a:cubicBezTo>
                  <a:cubicBezTo>
                    <a:pt x="1436" y="4288"/>
                    <a:pt x="1707" y="4401"/>
                    <a:pt x="1983" y="4499"/>
                  </a:cubicBezTo>
                  <a:cubicBezTo>
                    <a:pt x="2259" y="4598"/>
                    <a:pt x="2538" y="4687"/>
                    <a:pt x="2821" y="4766"/>
                  </a:cubicBezTo>
                  <a:cubicBezTo>
                    <a:pt x="3385" y="4927"/>
                    <a:pt x="3957" y="5057"/>
                    <a:pt x="4533" y="5170"/>
                  </a:cubicBezTo>
                  <a:cubicBezTo>
                    <a:pt x="5108" y="5282"/>
                    <a:pt x="5688" y="5375"/>
                    <a:pt x="6267" y="5456"/>
                  </a:cubicBezTo>
                  <a:cubicBezTo>
                    <a:pt x="7429" y="5616"/>
                    <a:pt x="8597" y="5725"/>
                    <a:pt x="9768" y="5797"/>
                  </a:cubicBezTo>
                  <a:cubicBezTo>
                    <a:pt x="10938" y="5868"/>
                    <a:pt x="12112" y="5901"/>
                    <a:pt x="13284" y="5901"/>
                  </a:cubicBezTo>
                  <a:cubicBezTo>
                    <a:pt x="14457" y="5902"/>
                    <a:pt x="15629" y="5868"/>
                    <a:pt x="16800" y="5797"/>
                  </a:cubicBezTo>
                  <a:cubicBezTo>
                    <a:pt x="17970" y="5726"/>
                    <a:pt x="19139" y="5616"/>
                    <a:pt x="20300" y="5457"/>
                  </a:cubicBezTo>
                  <a:cubicBezTo>
                    <a:pt x="20881" y="5376"/>
                    <a:pt x="21460" y="5282"/>
                    <a:pt x="22035" y="5170"/>
                  </a:cubicBezTo>
                  <a:cubicBezTo>
                    <a:pt x="22611" y="5058"/>
                    <a:pt x="23182" y="4927"/>
                    <a:pt x="23747" y="4767"/>
                  </a:cubicBezTo>
                  <a:cubicBezTo>
                    <a:pt x="24029" y="4687"/>
                    <a:pt x="24309" y="4599"/>
                    <a:pt x="24584" y="4500"/>
                  </a:cubicBezTo>
                  <a:cubicBezTo>
                    <a:pt x="24861" y="4402"/>
                    <a:pt x="25132" y="4289"/>
                    <a:pt x="25396" y="4162"/>
                  </a:cubicBezTo>
                  <a:cubicBezTo>
                    <a:pt x="25527" y="4097"/>
                    <a:pt x="25656" y="4027"/>
                    <a:pt x="25781" y="3950"/>
                  </a:cubicBezTo>
                  <a:cubicBezTo>
                    <a:pt x="25906" y="3874"/>
                    <a:pt x="26025" y="3788"/>
                    <a:pt x="26138" y="3693"/>
                  </a:cubicBezTo>
                  <a:cubicBezTo>
                    <a:pt x="26250" y="3599"/>
                    <a:pt x="26349" y="3489"/>
                    <a:pt x="26429" y="3367"/>
                  </a:cubicBezTo>
                  <a:cubicBezTo>
                    <a:pt x="26469" y="3305"/>
                    <a:pt x="26500" y="3238"/>
                    <a:pt x="26524" y="3168"/>
                  </a:cubicBezTo>
                  <a:cubicBezTo>
                    <a:pt x="26535" y="3133"/>
                    <a:pt x="26545" y="3098"/>
                    <a:pt x="26551" y="3062"/>
                  </a:cubicBezTo>
                  <a:cubicBezTo>
                    <a:pt x="26555" y="3026"/>
                    <a:pt x="26559" y="2989"/>
                    <a:pt x="26559" y="295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" name="Google Shape;1685;p51">
              <a:extLst>
                <a:ext uri="{FF2B5EF4-FFF2-40B4-BE49-F238E27FC236}">
                  <a16:creationId xmlns:a16="http://schemas.microsoft.com/office/drawing/2014/main" id="{4B7B5225-5DE2-4781-8C56-C7C66C0D7D30}"/>
                </a:ext>
              </a:extLst>
            </p:cNvPr>
            <p:cNvSpPr/>
            <p:nvPr/>
          </p:nvSpPr>
          <p:spPr>
            <a:xfrm>
              <a:off x="6823796" y="4222987"/>
              <a:ext cx="326993" cy="145344"/>
            </a:xfrm>
            <a:custGeom>
              <a:avLst/>
              <a:gdLst/>
              <a:ahLst/>
              <a:cxnLst/>
              <a:rect l="l" t="t" r="r" b="b"/>
              <a:pathLst>
                <a:path w="17888" h="7951" extrusionOk="0">
                  <a:moveTo>
                    <a:pt x="1" y="1"/>
                  </a:moveTo>
                  <a:cubicBezTo>
                    <a:pt x="9880" y="1"/>
                    <a:pt x="17888" y="1779"/>
                    <a:pt x="17888" y="3976"/>
                  </a:cubicBezTo>
                  <a:cubicBezTo>
                    <a:pt x="17888" y="6172"/>
                    <a:pt x="9880" y="7950"/>
                    <a:pt x="1" y="79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" name="Google Shape;1686;p51">
              <a:extLst>
                <a:ext uri="{FF2B5EF4-FFF2-40B4-BE49-F238E27FC236}">
                  <a16:creationId xmlns:a16="http://schemas.microsoft.com/office/drawing/2014/main" id="{4184FBBC-F998-466C-A60F-9BD45F200A5E}"/>
                </a:ext>
              </a:extLst>
            </p:cNvPr>
            <p:cNvSpPr/>
            <p:nvPr/>
          </p:nvSpPr>
          <p:spPr>
            <a:xfrm>
              <a:off x="6485104" y="4222987"/>
              <a:ext cx="326974" cy="145344"/>
            </a:xfrm>
            <a:custGeom>
              <a:avLst/>
              <a:gdLst/>
              <a:ahLst/>
              <a:cxnLst/>
              <a:rect l="l" t="t" r="r" b="b"/>
              <a:pathLst>
                <a:path w="17887" h="7951" extrusionOk="0">
                  <a:moveTo>
                    <a:pt x="17886" y="7950"/>
                  </a:moveTo>
                  <a:cubicBezTo>
                    <a:pt x="8009" y="7950"/>
                    <a:pt x="1" y="6171"/>
                    <a:pt x="1" y="3976"/>
                  </a:cubicBezTo>
                  <a:cubicBezTo>
                    <a:pt x="1" y="1780"/>
                    <a:pt x="8009" y="1"/>
                    <a:pt x="178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spcFirstLastPara="1" wrap="square" lIns="243796" tIns="243796" rIns="243796" bIns="243796" anchor="ctr" anchorCtr="0">
              <a:noAutofit/>
            </a:bodyPr>
            <a:lstStyle/>
            <a:p>
              <a:pPr marL="0" marR="0" lvl="0" indent="0" algn="r" defTabSz="243843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373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0E0690B-53CD-49AF-A9D3-09FAF3306FE2}"/>
              </a:ext>
            </a:extLst>
          </p:cNvPr>
          <p:cNvGrpSpPr/>
          <p:nvPr/>
        </p:nvGrpSpPr>
        <p:grpSpPr>
          <a:xfrm>
            <a:off x="6258838" y="1553226"/>
            <a:ext cx="4955423" cy="4774517"/>
            <a:chOff x="6258838" y="1553226"/>
            <a:chExt cx="4955423" cy="4774517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58E7073-868A-47E9-83BA-5AFA52D440F0}"/>
                </a:ext>
              </a:extLst>
            </p:cNvPr>
            <p:cNvGrpSpPr/>
            <p:nvPr/>
          </p:nvGrpSpPr>
          <p:grpSpPr>
            <a:xfrm>
              <a:off x="6258838" y="1553226"/>
              <a:ext cx="4826973" cy="789140"/>
              <a:chOff x="6095999" y="1553226"/>
              <a:chExt cx="4826973" cy="789140"/>
            </a:xfrm>
          </p:grpSpPr>
          <p:sp>
            <p:nvSpPr>
              <p:cNvPr id="38" name="Rectangle: Top Corners Rounded 37">
                <a:extLst>
                  <a:ext uri="{FF2B5EF4-FFF2-40B4-BE49-F238E27FC236}">
                    <a16:creationId xmlns:a16="http://schemas.microsoft.com/office/drawing/2014/main" id="{6E750D25-CEB9-426C-BE96-C22DFE47D7BD}"/>
                  </a:ext>
                </a:extLst>
              </p:cNvPr>
              <p:cNvSpPr/>
              <p:nvPr/>
            </p:nvSpPr>
            <p:spPr>
              <a:xfrm rot="5400000" flipH="1">
                <a:off x="6224989" y="1424236"/>
                <a:ext cx="789140" cy="1047119"/>
              </a:xfrm>
              <a:prstGeom prst="round2SameRect">
                <a:avLst>
                  <a:gd name="adj1" fmla="val 43746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IN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6F7E71D-A04F-4C48-AA8F-D2D2D891CDD2}"/>
                  </a:ext>
                </a:extLst>
              </p:cNvPr>
              <p:cNvSpPr txBox="1"/>
              <p:nvPr/>
            </p:nvSpPr>
            <p:spPr>
              <a:xfrm>
                <a:off x="7525016" y="1586158"/>
                <a:ext cx="3397956" cy="7232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 rtl="1">
                  <a:spcBef>
                    <a:spcPts val="600"/>
                  </a:spcBef>
                </a:pPr>
                <a:r>
                  <a: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عنوان</a:t>
                </a:r>
              </a:p>
              <a:p>
                <a:pPr algn="r" rtl="1">
                  <a:spcBef>
                    <a:spcPts val="600"/>
                  </a:spcBef>
                </a:pPr>
                <a:r>
                  <a:rPr lang="en-US" sz="14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Lorem Ipsum </a:t>
                </a:r>
                <a:r>
                  <a: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به سادگی متن ساختگی صنعت حروفچینی است.</a:t>
                </a:r>
                <a:endParaRPr lang="en-US" sz="1400" dirty="0"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0DC8C2FB-17B8-4BDB-B0B3-C1B5B16F6E41}"/>
                </a:ext>
              </a:extLst>
            </p:cNvPr>
            <p:cNvGrpSpPr/>
            <p:nvPr/>
          </p:nvGrpSpPr>
          <p:grpSpPr>
            <a:xfrm>
              <a:off x="6258838" y="3378521"/>
              <a:ext cx="4826973" cy="789140"/>
              <a:chOff x="6095999" y="1553226"/>
              <a:chExt cx="4826973" cy="789140"/>
            </a:xfrm>
          </p:grpSpPr>
          <p:sp>
            <p:nvSpPr>
              <p:cNvPr id="42" name="Rectangle: Top Corners Rounded 41">
                <a:extLst>
                  <a:ext uri="{FF2B5EF4-FFF2-40B4-BE49-F238E27FC236}">
                    <a16:creationId xmlns:a16="http://schemas.microsoft.com/office/drawing/2014/main" id="{B80C2113-53EF-481F-852E-C0C3FEC4C8E5}"/>
                  </a:ext>
                </a:extLst>
              </p:cNvPr>
              <p:cNvSpPr/>
              <p:nvPr/>
            </p:nvSpPr>
            <p:spPr>
              <a:xfrm rot="5400000" flipH="1">
                <a:off x="6224989" y="1424236"/>
                <a:ext cx="789140" cy="1047119"/>
              </a:xfrm>
              <a:prstGeom prst="round2SameRect">
                <a:avLst>
                  <a:gd name="adj1" fmla="val 43746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IN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91D6FB5-A6B0-46C7-A23D-0AC8C501E497}"/>
                  </a:ext>
                </a:extLst>
              </p:cNvPr>
              <p:cNvSpPr txBox="1"/>
              <p:nvPr/>
            </p:nvSpPr>
            <p:spPr>
              <a:xfrm>
                <a:off x="7525016" y="1586158"/>
                <a:ext cx="3397956" cy="7232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 rtl="1">
                  <a:spcBef>
                    <a:spcPts val="600"/>
                  </a:spcBef>
                </a:pPr>
                <a:r>
                  <a: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عنوان</a:t>
                </a:r>
              </a:p>
              <a:p>
                <a:pPr algn="r" rtl="1">
                  <a:spcBef>
                    <a:spcPts val="600"/>
                  </a:spcBef>
                </a:pPr>
                <a:r>
                  <a:rPr lang="en-US" sz="14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Lorem Ipsum </a:t>
                </a:r>
                <a:r>
                  <a: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به سادگی متن ساختگی صنعت حروفچینی است.</a:t>
                </a:r>
                <a:endParaRPr lang="en-US" sz="1400" dirty="0"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29C1469-AB09-425A-B207-87D34C8F6ABE}"/>
                </a:ext>
              </a:extLst>
            </p:cNvPr>
            <p:cNvGrpSpPr/>
            <p:nvPr/>
          </p:nvGrpSpPr>
          <p:grpSpPr>
            <a:xfrm>
              <a:off x="6258838" y="5203815"/>
              <a:ext cx="4955423" cy="1123928"/>
              <a:chOff x="6095999" y="1553226"/>
              <a:chExt cx="4955423" cy="1123928"/>
            </a:xfrm>
          </p:grpSpPr>
          <p:sp>
            <p:nvSpPr>
              <p:cNvPr id="45" name="Rectangle: Top Corners Rounded 44">
                <a:extLst>
                  <a:ext uri="{FF2B5EF4-FFF2-40B4-BE49-F238E27FC236}">
                    <a16:creationId xmlns:a16="http://schemas.microsoft.com/office/drawing/2014/main" id="{0C0C7337-D0B7-4384-A7FF-F52AF2BEB837}"/>
                  </a:ext>
                </a:extLst>
              </p:cNvPr>
              <p:cNvSpPr/>
              <p:nvPr/>
            </p:nvSpPr>
            <p:spPr>
              <a:xfrm rot="5400000" flipH="1">
                <a:off x="6224989" y="1424236"/>
                <a:ext cx="789140" cy="1047119"/>
              </a:xfrm>
              <a:prstGeom prst="round2SameRect">
                <a:avLst>
                  <a:gd name="adj1" fmla="val 4374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IN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0B91EA4B-BCB7-48B4-A2E4-9F6757BAEC6B}"/>
                  </a:ext>
                </a:extLst>
              </p:cNvPr>
              <p:cNvSpPr txBox="1"/>
              <p:nvPr/>
            </p:nvSpPr>
            <p:spPr>
              <a:xfrm>
                <a:off x="7653466" y="1953879"/>
                <a:ext cx="3397956" cy="7232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 rtl="1">
                  <a:spcBef>
                    <a:spcPts val="600"/>
                  </a:spcBef>
                </a:pPr>
                <a:r>
                  <a: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عنوان</a:t>
                </a:r>
              </a:p>
              <a:p>
                <a:pPr algn="r" rtl="1">
                  <a:spcBef>
                    <a:spcPts val="600"/>
                  </a:spcBef>
                </a:pPr>
                <a:r>
                  <a:rPr lang="en-US" sz="14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Lorem Ipsum </a:t>
                </a:r>
                <a:r>
                  <a:rPr lang="fa-IR" sz="14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به سادگی متن ساختگی صنعت حروفچینی است.</a:t>
                </a:r>
                <a:endParaRPr lang="en-US" sz="1400" dirty="0"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8" name="Google Shape;10980;p84">
            <a:extLst>
              <a:ext uri="{FF2B5EF4-FFF2-40B4-BE49-F238E27FC236}">
                <a16:creationId xmlns:a16="http://schemas.microsoft.com/office/drawing/2014/main" id="{92F288E3-68DD-48C1-9C8C-680A5AA21F42}"/>
              </a:ext>
            </a:extLst>
          </p:cNvPr>
          <p:cNvGrpSpPr/>
          <p:nvPr/>
        </p:nvGrpSpPr>
        <p:grpSpPr>
          <a:xfrm>
            <a:off x="6548180" y="5388716"/>
            <a:ext cx="386809" cy="472143"/>
            <a:chOff x="-24683100" y="2340425"/>
            <a:chExt cx="242625" cy="296150"/>
          </a:xfrm>
          <a:solidFill>
            <a:schemeClr val="bg1"/>
          </a:solidFill>
        </p:grpSpPr>
        <p:sp>
          <p:nvSpPr>
            <p:cNvPr id="49" name="Google Shape;10981;p84">
              <a:extLst>
                <a:ext uri="{FF2B5EF4-FFF2-40B4-BE49-F238E27FC236}">
                  <a16:creationId xmlns:a16="http://schemas.microsoft.com/office/drawing/2014/main" id="{ED095A59-B865-4924-9A0A-21A0E5F0CB5B}"/>
                </a:ext>
              </a:extLst>
            </p:cNvPr>
            <p:cNvSpPr/>
            <p:nvPr/>
          </p:nvSpPr>
          <p:spPr>
            <a:xfrm>
              <a:off x="-24683100" y="2392400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725"/>
                  </a:moveTo>
                  <a:cubicBezTo>
                    <a:pt x="2836" y="725"/>
                    <a:pt x="3466" y="1324"/>
                    <a:pt x="3466" y="2080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80"/>
                  </a:lnTo>
                  <a:cubicBezTo>
                    <a:pt x="694" y="1324"/>
                    <a:pt x="1324" y="725"/>
                    <a:pt x="2080" y="725"/>
                  </a:cubicBezTo>
                  <a:close/>
                  <a:moveTo>
                    <a:pt x="3466" y="5230"/>
                  </a:moveTo>
                  <a:lnTo>
                    <a:pt x="3466" y="7688"/>
                  </a:lnTo>
                  <a:cubicBezTo>
                    <a:pt x="3498" y="8475"/>
                    <a:pt x="2867" y="9074"/>
                    <a:pt x="2080" y="9074"/>
                  </a:cubicBezTo>
                  <a:cubicBezTo>
                    <a:pt x="1324" y="9074"/>
                    <a:pt x="694" y="8444"/>
                    <a:pt x="694" y="7688"/>
                  </a:cubicBezTo>
                  <a:lnTo>
                    <a:pt x="694" y="5230"/>
                  </a:lnTo>
                  <a:close/>
                  <a:moveTo>
                    <a:pt x="2080" y="0"/>
                  </a:moveTo>
                  <a:cubicBezTo>
                    <a:pt x="946" y="0"/>
                    <a:pt x="1" y="946"/>
                    <a:pt x="1" y="2080"/>
                  </a:cubicBezTo>
                  <a:lnTo>
                    <a:pt x="1" y="7688"/>
                  </a:lnTo>
                  <a:cubicBezTo>
                    <a:pt x="1" y="8822"/>
                    <a:pt x="946" y="9767"/>
                    <a:pt x="2080" y="9767"/>
                  </a:cubicBezTo>
                  <a:cubicBezTo>
                    <a:pt x="3214" y="9767"/>
                    <a:pt x="4159" y="8822"/>
                    <a:pt x="4159" y="7688"/>
                  </a:cubicBezTo>
                  <a:lnTo>
                    <a:pt x="4159" y="2080"/>
                  </a:lnTo>
                  <a:cubicBezTo>
                    <a:pt x="4159" y="946"/>
                    <a:pt x="3246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50" name="Google Shape;10982;p84">
              <a:extLst>
                <a:ext uri="{FF2B5EF4-FFF2-40B4-BE49-F238E27FC236}">
                  <a16:creationId xmlns:a16="http://schemas.microsoft.com/office/drawing/2014/main" id="{D66EF417-CFBC-4D7A-8852-DD7AF2844829}"/>
                </a:ext>
              </a:extLst>
            </p:cNvPr>
            <p:cNvSpPr/>
            <p:nvPr/>
          </p:nvSpPr>
          <p:spPr>
            <a:xfrm>
              <a:off x="-24649225" y="2541250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4"/>
                  </a:lnTo>
                  <a:cubicBezTo>
                    <a:pt x="0" y="2112"/>
                    <a:pt x="315" y="2427"/>
                    <a:pt x="725" y="2427"/>
                  </a:cubicBezTo>
                  <a:cubicBezTo>
                    <a:pt x="914" y="2427"/>
                    <a:pt x="1071" y="2269"/>
                    <a:pt x="1071" y="2080"/>
                  </a:cubicBezTo>
                  <a:cubicBezTo>
                    <a:pt x="1071" y="1891"/>
                    <a:pt x="914" y="1734"/>
                    <a:pt x="725" y="1734"/>
                  </a:cubicBezTo>
                  <a:lnTo>
                    <a:pt x="725" y="347"/>
                  </a:ln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51" name="Google Shape;10983;p84">
              <a:extLst>
                <a:ext uri="{FF2B5EF4-FFF2-40B4-BE49-F238E27FC236}">
                  <a16:creationId xmlns:a16="http://schemas.microsoft.com/office/drawing/2014/main" id="{B73183AC-2117-4FDF-B2B9-063891393DE1}"/>
                </a:ext>
              </a:extLst>
            </p:cNvPr>
            <p:cNvSpPr/>
            <p:nvPr/>
          </p:nvSpPr>
          <p:spPr>
            <a:xfrm>
              <a:off x="-24544475" y="2340425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693"/>
                  </a:moveTo>
                  <a:cubicBezTo>
                    <a:pt x="2836" y="693"/>
                    <a:pt x="3466" y="1323"/>
                    <a:pt x="3466" y="2079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79"/>
                  </a:lnTo>
                  <a:cubicBezTo>
                    <a:pt x="694" y="1323"/>
                    <a:pt x="1324" y="693"/>
                    <a:pt x="2080" y="693"/>
                  </a:cubicBezTo>
                  <a:close/>
                  <a:moveTo>
                    <a:pt x="3466" y="5261"/>
                  </a:moveTo>
                  <a:lnTo>
                    <a:pt x="3466" y="7719"/>
                  </a:lnTo>
                  <a:cubicBezTo>
                    <a:pt x="3497" y="8475"/>
                    <a:pt x="2867" y="9105"/>
                    <a:pt x="2080" y="9105"/>
                  </a:cubicBezTo>
                  <a:cubicBezTo>
                    <a:pt x="1324" y="9105"/>
                    <a:pt x="694" y="8475"/>
                    <a:pt x="694" y="7719"/>
                  </a:cubicBezTo>
                  <a:lnTo>
                    <a:pt x="694" y="5261"/>
                  </a:lnTo>
                  <a:close/>
                  <a:moveTo>
                    <a:pt x="2080" y="0"/>
                  </a:moveTo>
                  <a:cubicBezTo>
                    <a:pt x="946" y="0"/>
                    <a:pt x="0" y="945"/>
                    <a:pt x="0" y="2079"/>
                  </a:cubicBezTo>
                  <a:lnTo>
                    <a:pt x="0" y="7687"/>
                  </a:lnTo>
                  <a:cubicBezTo>
                    <a:pt x="0" y="8821"/>
                    <a:pt x="946" y="9767"/>
                    <a:pt x="2080" y="9767"/>
                  </a:cubicBezTo>
                  <a:cubicBezTo>
                    <a:pt x="3214" y="9767"/>
                    <a:pt x="4159" y="8821"/>
                    <a:pt x="4159" y="7687"/>
                  </a:cubicBezTo>
                  <a:lnTo>
                    <a:pt x="4159" y="2079"/>
                  </a:lnTo>
                  <a:cubicBezTo>
                    <a:pt x="4159" y="945"/>
                    <a:pt x="3277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52" name="Google Shape;10984;p84">
              <a:extLst>
                <a:ext uri="{FF2B5EF4-FFF2-40B4-BE49-F238E27FC236}">
                  <a16:creationId xmlns:a16="http://schemas.microsoft.com/office/drawing/2014/main" id="{6BB985BA-0925-497B-93FC-105825E3FCDF}"/>
                </a:ext>
              </a:extLst>
            </p:cNvPr>
            <p:cNvSpPr/>
            <p:nvPr/>
          </p:nvSpPr>
          <p:spPr>
            <a:xfrm>
              <a:off x="-24501150" y="2375075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32" y="536"/>
                    <a:pt x="189" y="693"/>
                    <a:pt x="347" y="693"/>
                  </a:cubicBezTo>
                  <a:lnTo>
                    <a:pt x="347" y="2080"/>
                  </a:lnTo>
                  <a:cubicBezTo>
                    <a:pt x="347" y="2269"/>
                    <a:pt x="504" y="2426"/>
                    <a:pt x="693" y="2426"/>
                  </a:cubicBezTo>
                  <a:cubicBezTo>
                    <a:pt x="914" y="2426"/>
                    <a:pt x="1071" y="2269"/>
                    <a:pt x="1071" y="2080"/>
                  </a:cubicBezTo>
                  <a:lnTo>
                    <a:pt x="1071" y="693"/>
                  </a:lnTo>
                  <a:cubicBezTo>
                    <a:pt x="1071" y="315"/>
                    <a:pt x="75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B Nazanin" panose="00000400000000000000" pitchFamily="2" charset="-78"/>
              </a:endParaRPr>
            </a:p>
          </p:txBody>
        </p:sp>
      </p:grpSp>
      <p:sp>
        <p:nvSpPr>
          <p:cNvPr id="53" name="Google Shape;10994;p84">
            <a:extLst>
              <a:ext uri="{FF2B5EF4-FFF2-40B4-BE49-F238E27FC236}">
                <a16:creationId xmlns:a16="http://schemas.microsoft.com/office/drawing/2014/main" id="{7BEB25E4-A32A-44C1-B039-46E8AD8F7B14}"/>
              </a:ext>
            </a:extLst>
          </p:cNvPr>
          <p:cNvSpPr/>
          <p:nvPr/>
        </p:nvSpPr>
        <p:spPr>
          <a:xfrm>
            <a:off x="6513026" y="3537158"/>
            <a:ext cx="477204" cy="471863"/>
          </a:xfrm>
          <a:custGeom>
            <a:avLst/>
            <a:gdLst/>
            <a:ahLst/>
            <a:cxnLst/>
            <a:rect l="l" t="t" r="r" b="b"/>
            <a:pathLst>
              <a:path w="11973" h="11839" extrusionOk="0">
                <a:moveTo>
                  <a:pt x="9322" y="655"/>
                </a:moveTo>
                <a:cubicBezTo>
                  <a:pt x="9413" y="655"/>
                  <a:pt x="9499" y="686"/>
                  <a:pt x="9547" y="749"/>
                </a:cubicBezTo>
                <a:lnTo>
                  <a:pt x="11027" y="2198"/>
                </a:lnTo>
                <a:cubicBezTo>
                  <a:pt x="11122" y="2324"/>
                  <a:pt x="11122" y="2545"/>
                  <a:pt x="11027" y="2671"/>
                </a:cubicBezTo>
                <a:cubicBezTo>
                  <a:pt x="10964" y="2718"/>
                  <a:pt x="10870" y="2742"/>
                  <a:pt x="10779" y="2742"/>
                </a:cubicBezTo>
                <a:cubicBezTo>
                  <a:pt x="10689" y="2742"/>
                  <a:pt x="10602" y="2718"/>
                  <a:pt x="10555" y="2671"/>
                </a:cubicBezTo>
                <a:lnTo>
                  <a:pt x="10303" y="2419"/>
                </a:lnTo>
                <a:lnTo>
                  <a:pt x="9074" y="1190"/>
                </a:lnTo>
                <a:cubicBezTo>
                  <a:pt x="8916" y="1096"/>
                  <a:pt x="8916" y="907"/>
                  <a:pt x="9074" y="749"/>
                </a:cubicBezTo>
                <a:cubicBezTo>
                  <a:pt x="9137" y="686"/>
                  <a:pt x="9232" y="655"/>
                  <a:pt x="9322" y="655"/>
                </a:cubicBezTo>
                <a:close/>
                <a:moveTo>
                  <a:pt x="9106" y="2230"/>
                </a:moveTo>
                <a:lnTo>
                  <a:pt x="9547" y="2702"/>
                </a:lnTo>
                <a:lnTo>
                  <a:pt x="9011" y="3270"/>
                </a:lnTo>
                <a:lnTo>
                  <a:pt x="8538" y="2797"/>
                </a:lnTo>
                <a:lnTo>
                  <a:pt x="9106" y="2230"/>
                </a:lnTo>
                <a:close/>
                <a:moveTo>
                  <a:pt x="6333" y="1694"/>
                </a:moveTo>
                <a:cubicBezTo>
                  <a:pt x="6396" y="1694"/>
                  <a:pt x="6522" y="1726"/>
                  <a:pt x="6554" y="1789"/>
                </a:cubicBezTo>
                <a:lnTo>
                  <a:pt x="8759" y="3994"/>
                </a:lnTo>
                <a:lnTo>
                  <a:pt x="9988" y="5223"/>
                </a:lnTo>
                <a:cubicBezTo>
                  <a:pt x="10082" y="5254"/>
                  <a:pt x="10114" y="5349"/>
                  <a:pt x="10114" y="5475"/>
                </a:cubicBezTo>
                <a:cubicBezTo>
                  <a:pt x="10114" y="5538"/>
                  <a:pt x="10082" y="5664"/>
                  <a:pt x="9988" y="5695"/>
                </a:cubicBezTo>
                <a:cubicBezTo>
                  <a:pt x="9925" y="5727"/>
                  <a:pt x="9830" y="5821"/>
                  <a:pt x="9767" y="5821"/>
                </a:cubicBezTo>
                <a:cubicBezTo>
                  <a:pt x="9673" y="5821"/>
                  <a:pt x="9547" y="5790"/>
                  <a:pt x="9515" y="5695"/>
                </a:cubicBezTo>
                <a:lnTo>
                  <a:pt x="6081" y="2261"/>
                </a:lnTo>
                <a:cubicBezTo>
                  <a:pt x="6018" y="2198"/>
                  <a:pt x="5987" y="2104"/>
                  <a:pt x="5987" y="2041"/>
                </a:cubicBezTo>
                <a:cubicBezTo>
                  <a:pt x="5987" y="1946"/>
                  <a:pt x="6018" y="1852"/>
                  <a:pt x="6081" y="1789"/>
                </a:cubicBezTo>
                <a:cubicBezTo>
                  <a:pt x="6176" y="1726"/>
                  <a:pt x="6239" y="1694"/>
                  <a:pt x="6333" y="1694"/>
                </a:cubicBezTo>
                <a:close/>
                <a:moveTo>
                  <a:pt x="6333" y="3459"/>
                </a:moveTo>
                <a:lnTo>
                  <a:pt x="8286" y="5412"/>
                </a:lnTo>
                <a:lnTo>
                  <a:pt x="7782" y="5947"/>
                </a:lnTo>
                <a:lnTo>
                  <a:pt x="7026" y="5191"/>
                </a:lnTo>
                <a:cubicBezTo>
                  <a:pt x="6979" y="5128"/>
                  <a:pt x="6892" y="5097"/>
                  <a:pt x="6802" y="5097"/>
                </a:cubicBezTo>
                <a:cubicBezTo>
                  <a:pt x="6711" y="5097"/>
                  <a:pt x="6617" y="5128"/>
                  <a:pt x="6554" y="5191"/>
                </a:cubicBezTo>
                <a:cubicBezTo>
                  <a:pt x="6459" y="5317"/>
                  <a:pt x="6459" y="5538"/>
                  <a:pt x="6554" y="5664"/>
                </a:cubicBezTo>
                <a:lnTo>
                  <a:pt x="7310" y="6420"/>
                </a:lnTo>
                <a:lnTo>
                  <a:pt x="6837" y="6893"/>
                </a:lnTo>
                <a:lnTo>
                  <a:pt x="4884" y="4908"/>
                </a:lnTo>
                <a:lnTo>
                  <a:pt x="6333" y="3459"/>
                </a:lnTo>
                <a:close/>
                <a:moveTo>
                  <a:pt x="4348" y="5506"/>
                </a:moveTo>
                <a:lnTo>
                  <a:pt x="6333" y="7460"/>
                </a:lnTo>
                <a:lnTo>
                  <a:pt x="5860" y="7932"/>
                </a:lnTo>
                <a:lnTo>
                  <a:pt x="5388" y="7460"/>
                </a:lnTo>
                <a:cubicBezTo>
                  <a:pt x="5325" y="7412"/>
                  <a:pt x="5238" y="7389"/>
                  <a:pt x="5152" y="7389"/>
                </a:cubicBezTo>
                <a:cubicBezTo>
                  <a:pt x="5065" y="7389"/>
                  <a:pt x="4978" y="7412"/>
                  <a:pt x="4915" y="7460"/>
                </a:cubicBezTo>
                <a:cubicBezTo>
                  <a:pt x="4789" y="7586"/>
                  <a:pt x="4789" y="7838"/>
                  <a:pt x="4915" y="7932"/>
                </a:cubicBezTo>
                <a:lnTo>
                  <a:pt x="5388" y="8405"/>
                </a:lnTo>
                <a:lnTo>
                  <a:pt x="5167" y="8657"/>
                </a:lnTo>
                <a:cubicBezTo>
                  <a:pt x="4915" y="8846"/>
                  <a:pt x="4632" y="8940"/>
                  <a:pt x="4360" y="8940"/>
                </a:cubicBezTo>
                <a:cubicBezTo>
                  <a:pt x="4088" y="8940"/>
                  <a:pt x="3828" y="8846"/>
                  <a:pt x="3624" y="8657"/>
                </a:cubicBezTo>
                <a:lnTo>
                  <a:pt x="3151" y="8184"/>
                </a:lnTo>
                <a:cubicBezTo>
                  <a:pt x="2742" y="7775"/>
                  <a:pt x="2742" y="7113"/>
                  <a:pt x="3151" y="6735"/>
                </a:cubicBezTo>
                <a:lnTo>
                  <a:pt x="4348" y="5506"/>
                </a:lnTo>
                <a:close/>
                <a:moveTo>
                  <a:pt x="2678" y="8657"/>
                </a:moveTo>
                <a:lnTo>
                  <a:pt x="3151" y="9129"/>
                </a:lnTo>
                <a:lnTo>
                  <a:pt x="2899" y="9350"/>
                </a:lnTo>
                <a:cubicBezTo>
                  <a:pt x="2836" y="9413"/>
                  <a:pt x="2749" y="9444"/>
                  <a:pt x="2663" y="9444"/>
                </a:cubicBezTo>
                <a:cubicBezTo>
                  <a:pt x="2576" y="9444"/>
                  <a:pt x="2489" y="9413"/>
                  <a:pt x="2426" y="9350"/>
                </a:cubicBezTo>
                <a:cubicBezTo>
                  <a:pt x="2300" y="9255"/>
                  <a:pt x="2300" y="9003"/>
                  <a:pt x="2426" y="8877"/>
                </a:cubicBezTo>
                <a:lnTo>
                  <a:pt x="2678" y="8657"/>
                </a:lnTo>
                <a:close/>
                <a:moveTo>
                  <a:pt x="9389" y="1"/>
                </a:moveTo>
                <a:cubicBezTo>
                  <a:pt x="9121" y="1"/>
                  <a:pt x="8853" y="103"/>
                  <a:pt x="8664" y="308"/>
                </a:cubicBezTo>
                <a:cubicBezTo>
                  <a:pt x="8255" y="686"/>
                  <a:pt x="8255" y="1379"/>
                  <a:pt x="8664" y="1757"/>
                </a:cubicBezTo>
                <a:lnTo>
                  <a:pt x="8097" y="2324"/>
                </a:lnTo>
                <a:lnTo>
                  <a:pt x="7121" y="1316"/>
                </a:lnTo>
                <a:cubicBezTo>
                  <a:pt x="6932" y="1127"/>
                  <a:pt x="6648" y="1001"/>
                  <a:pt x="6365" y="1001"/>
                </a:cubicBezTo>
                <a:cubicBezTo>
                  <a:pt x="6081" y="1001"/>
                  <a:pt x="5829" y="1127"/>
                  <a:pt x="5608" y="1316"/>
                </a:cubicBezTo>
                <a:cubicBezTo>
                  <a:pt x="5419" y="1537"/>
                  <a:pt x="5293" y="1789"/>
                  <a:pt x="5293" y="2072"/>
                </a:cubicBezTo>
                <a:cubicBezTo>
                  <a:pt x="5293" y="2356"/>
                  <a:pt x="5419" y="2639"/>
                  <a:pt x="5608" y="2828"/>
                </a:cubicBezTo>
                <a:lnTo>
                  <a:pt x="5860" y="3049"/>
                </a:lnTo>
                <a:lnTo>
                  <a:pt x="2678" y="6263"/>
                </a:lnTo>
                <a:cubicBezTo>
                  <a:pt x="2143" y="6767"/>
                  <a:pt x="2048" y="7460"/>
                  <a:pt x="2269" y="8090"/>
                </a:cubicBezTo>
                <a:lnTo>
                  <a:pt x="1922" y="8468"/>
                </a:lnTo>
                <a:cubicBezTo>
                  <a:pt x="1607" y="8783"/>
                  <a:pt x="1513" y="9255"/>
                  <a:pt x="1733" y="9634"/>
                </a:cubicBezTo>
                <a:lnTo>
                  <a:pt x="95" y="11240"/>
                </a:lnTo>
                <a:cubicBezTo>
                  <a:pt x="1" y="11366"/>
                  <a:pt x="1" y="11618"/>
                  <a:pt x="95" y="11713"/>
                </a:cubicBezTo>
                <a:cubicBezTo>
                  <a:pt x="190" y="11807"/>
                  <a:pt x="284" y="11839"/>
                  <a:pt x="347" y="11839"/>
                </a:cubicBezTo>
                <a:cubicBezTo>
                  <a:pt x="410" y="11839"/>
                  <a:pt x="536" y="11807"/>
                  <a:pt x="568" y="11713"/>
                </a:cubicBezTo>
                <a:lnTo>
                  <a:pt x="2206" y="10106"/>
                </a:lnTo>
                <a:cubicBezTo>
                  <a:pt x="2363" y="10201"/>
                  <a:pt x="2458" y="10232"/>
                  <a:pt x="2615" y="10232"/>
                </a:cubicBezTo>
                <a:cubicBezTo>
                  <a:pt x="2899" y="10232"/>
                  <a:pt x="3183" y="10106"/>
                  <a:pt x="3372" y="9917"/>
                </a:cubicBezTo>
                <a:lnTo>
                  <a:pt x="3718" y="9571"/>
                </a:lnTo>
                <a:cubicBezTo>
                  <a:pt x="3939" y="9634"/>
                  <a:pt x="4159" y="9665"/>
                  <a:pt x="4348" y="9665"/>
                </a:cubicBezTo>
                <a:cubicBezTo>
                  <a:pt x="4789" y="9665"/>
                  <a:pt x="5262" y="9508"/>
                  <a:pt x="5577" y="9161"/>
                </a:cubicBezTo>
                <a:lnTo>
                  <a:pt x="8759" y="5979"/>
                </a:lnTo>
                <a:lnTo>
                  <a:pt x="9011" y="6199"/>
                </a:lnTo>
                <a:cubicBezTo>
                  <a:pt x="9200" y="6420"/>
                  <a:pt x="9484" y="6515"/>
                  <a:pt x="9767" y="6515"/>
                </a:cubicBezTo>
                <a:cubicBezTo>
                  <a:pt x="10019" y="6515"/>
                  <a:pt x="10303" y="6420"/>
                  <a:pt x="10492" y="6199"/>
                </a:cubicBezTo>
                <a:cubicBezTo>
                  <a:pt x="10712" y="6010"/>
                  <a:pt x="10807" y="5727"/>
                  <a:pt x="10807" y="5475"/>
                </a:cubicBezTo>
                <a:cubicBezTo>
                  <a:pt x="10807" y="5191"/>
                  <a:pt x="10712" y="4908"/>
                  <a:pt x="10492" y="4719"/>
                </a:cubicBezTo>
                <a:lnTo>
                  <a:pt x="9515" y="3711"/>
                </a:lnTo>
                <a:lnTo>
                  <a:pt x="10082" y="3207"/>
                </a:lnTo>
                <a:cubicBezTo>
                  <a:pt x="10271" y="3427"/>
                  <a:pt x="10555" y="3522"/>
                  <a:pt x="10807" y="3522"/>
                </a:cubicBezTo>
                <a:cubicBezTo>
                  <a:pt x="11090" y="3522"/>
                  <a:pt x="11374" y="3427"/>
                  <a:pt x="11563" y="3207"/>
                </a:cubicBezTo>
                <a:cubicBezTo>
                  <a:pt x="11972" y="2828"/>
                  <a:pt x="11972" y="2167"/>
                  <a:pt x="11563" y="1757"/>
                </a:cubicBezTo>
                <a:lnTo>
                  <a:pt x="10114" y="308"/>
                </a:lnTo>
                <a:cubicBezTo>
                  <a:pt x="9925" y="103"/>
                  <a:pt x="9657" y="1"/>
                  <a:pt x="938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B Nazanin" panose="00000400000000000000" pitchFamily="2" charset="-78"/>
            </a:endParaRPr>
          </a:p>
        </p:txBody>
      </p:sp>
      <p:grpSp>
        <p:nvGrpSpPr>
          <p:cNvPr id="54" name="Google Shape;11035;p84">
            <a:extLst>
              <a:ext uri="{FF2B5EF4-FFF2-40B4-BE49-F238E27FC236}">
                <a16:creationId xmlns:a16="http://schemas.microsoft.com/office/drawing/2014/main" id="{CC5899F1-5757-4A01-9E25-0A1ADF73C6C9}"/>
              </a:ext>
            </a:extLst>
          </p:cNvPr>
          <p:cNvGrpSpPr/>
          <p:nvPr/>
        </p:nvGrpSpPr>
        <p:grpSpPr>
          <a:xfrm>
            <a:off x="6574565" y="1712321"/>
            <a:ext cx="415665" cy="470947"/>
            <a:chOff x="-27710725" y="1959200"/>
            <a:chExt cx="260725" cy="295400"/>
          </a:xfrm>
          <a:solidFill>
            <a:schemeClr val="bg1"/>
          </a:solidFill>
        </p:grpSpPr>
        <p:sp>
          <p:nvSpPr>
            <p:cNvPr id="55" name="Google Shape;11036;p84">
              <a:extLst>
                <a:ext uri="{FF2B5EF4-FFF2-40B4-BE49-F238E27FC236}">
                  <a16:creationId xmlns:a16="http://schemas.microsoft.com/office/drawing/2014/main" id="{CBDE4609-38AE-4E0F-B079-3B461A93D75E}"/>
                </a:ext>
              </a:extLst>
            </p:cNvPr>
            <p:cNvSpPr/>
            <p:nvPr/>
          </p:nvSpPr>
          <p:spPr>
            <a:xfrm>
              <a:off x="-27710725" y="1959200"/>
              <a:ext cx="260725" cy="295400"/>
            </a:xfrm>
            <a:custGeom>
              <a:avLst/>
              <a:gdLst/>
              <a:ahLst/>
              <a:cxnLst/>
              <a:rect l="l" t="t" r="r" b="b"/>
              <a:pathLst>
                <a:path w="10429" h="11816" extrusionOk="0">
                  <a:moveTo>
                    <a:pt x="1072" y="3561"/>
                  </a:moveTo>
                  <a:cubicBezTo>
                    <a:pt x="1261" y="3561"/>
                    <a:pt x="1418" y="3718"/>
                    <a:pt x="1418" y="3907"/>
                  </a:cubicBezTo>
                  <a:lnTo>
                    <a:pt x="1418" y="4916"/>
                  </a:lnTo>
                  <a:lnTo>
                    <a:pt x="694" y="4916"/>
                  </a:lnTo>
                  <a:lnTo>
                    <a:pt x="694" y="3907"/>
                  </a:lnTo>
                  <a:cubicBezTo>
                    <a:pt x="694" y="3718"/>
                    <a:pt x="851" y="3561"/>
                    <a:pt x="1072" y="3561"/>
                  </a:cubicBezTo>
                  <a:close/>
                  <a:moveTo>
                    <a:pt x="5230" y="3561"/>
                  </a:moveTo>
                  <a:cubicBezTo>
                    <a:pt x="5419" y="3561"/>
                    <a:pt x="5577" y="3718"/>
                    <a:pt x="5577" y="3907"/>
                  </a:cubicBezTo>
                  <a:lnTo>
                    <a:pt x="5577" y="4916"/>
                  </a:lnTo>
                  <a:lnTo>
                    <a:pt x="4884" y="4916"/>
                  </a:lnTo>
                  <a:lnTo>
                    <a:pt x="4884" y="3907"/>
                  </a:lnTo>
                  <a:cubicBezTo>
                    <a:pt x="4884" y="3718"/>
                    <a:pt x="5041" y="3561"/>
                    <a:pt x="5230" y="3561"/>
                  </a:cubicBezTo>
                  <a:close/>
                  <a:moveTo>
                    <a:pt x="8696" y="4348"/>
                  </a:moveTo>
                  <a:cubicBezTo>
                    <a:pt x="9294" y="4348"/>
                    <a:pt x="9736" y="4821"/>
                    <a:pt x="9736" y="5357"/>
                  </a:cubicBezTo>
                  <a:cubicBezTo>
                    <a:pt x="9736" y="5924"/>
                    <a:pt x="9263" y="6396"/>
                    <a:pt x="8696" y="6396"/>
                  </a:cubicBezTo>
                  <a:cubicBezTo>
                    <a:pt x="8097" y="6396"/>
                    <a:pt x="7688" y="5924"/>
                    <a:pt x="7688" y="5357"/>
                  </a:cubicBezTo>
                  <a:cubicBezTo>
                    <a:pt x="7688" y="4821"/>
                    <a:pt x="8160" y="4348"/>
                    <a:pt x="8696" y="4348"/>
                  </a:cubicBezTo>
                  <a:close/>
                  <a:moveTo>
                    <a:pt x="5482" y="5609"/>
                  </a:moveTo>
                  <a:cubicBezTo>
                    <a:pt x="5388" y="6176"/>
                    <a:pt x="5073" y="6774"/>
                    <a:pt x="4569" y="7121"/>
                  </a:cubicBezTo>
                  <a:cubicBezTo>
                    <a:pt x="4120" y="7475"/>
                    <a:pt x="3582" y="7653"/>
                    <a:pt x="3036" y="7653"/>
                  </a:cubicBezTo>
                  <a:cubicBezTo>
                    <a:pt x="2854" y="7653"/>
                    <a:pt x="2671" y="7633"/>
                    <a:pt x="2489" y="7593"/>
                  </a:cubicBezTo>
                  <a:cubicBezTo>
                    <a:pt x="1639" y="7404"/>
                    <a:pt x="946" y="6617"/>
                    <a:pt x="757" y="5640"/>
                  </a:cubicBezTo>
                  <a:lnTo>
                    <a:pt x="1418" y="5640"/>
                  </a:lnTo>
                  <a:cubicBezTo>
                    <a:pt x="1481" y="5955"/>
                    <a:pt x="1639" y="6270"/>
                    <a:pt x="1891" y="6491"/>
                  </a:cubicBezTo>
                  <a:cubicBezTo>
                    <a:pt x="2206" y="6806"/>
                    <a:pt x="2647" y="7026"/>
                    <a:pt x="3119" y="7026"/>
                  </a:cubicBezTo>
                  <a:cubicBezTo>
                    <a:pt x="3183" y="7026"/>
                    <a:pt x="3309" y="7026"/>
                    <a:pt x="3372" y="6963"/>
                  </a:cubicBezTo>
                  <a:cubicBezTo>
                    <a:pt x="4096" y="6837"/>
                    <a:pt x="4600" y="6302"/>
                    <a:pt x="4758" y="5609"/>
                  </a:cubicBezTo>
                  <a:close/>
                  <a:moveTo>
                    <a:pt x="2426" y="1"/>
                  </a:moveTo>
                  <a:cubicBezTo>
                    <a:pt x="2237" y="1"/>
                    <a:pt x="2080" y="158"/>
                    <a:pt x="2080" y="347"/>
                  </a:cubicBezTo>
                  <a:lnTo>
                    <a:pt x="2080" y="725"/>
                  </a:lnTo>
                  <a:lnTo>
                    <a:pt x="1733" y="725"/>
                  </a:lnTo>
                  <a:cubicBezTo>
                    <a:pt x="1135" y="725"/>
                    <a:pt x="694" y="1198"/>
                    <a:pt x="694" y="1734"/>
                  </a:cubicBezTo>
                  <a:lnTo>
                    <a:pt x="694" y="2836"/>
                  </a:lnTo>
                  <a:cubicBezTo>
                    <a:pt x="316" y="2994"/>
                    <a:pt x="1" y="3340"/>
                    <a:pt x="1" y="3813"/>
                  </a:cubicBezTo>
                  <a:lnTo>
                    <a:pt x="1" y="5073"/>
                  </a:lnTo>
                  <a:lnTo>
                    <a:pt x="1" y="5231"/>
                  </a:lnTo>
                  <a:cubicBezTo>
                    <a:pt x="32" y="5924"/>
                    <a:pt x="284" y="6554"/>
                    <a:pt x="662" y="7058"/>
                  </a:cubicBezTo>
                  <a:cubicBezTo>
                    <a:pt x="1103" y="7656"/>
                    <a:pt x="1702" y="8035"/>
                    <a:pt x="2395" y="8224"/>
                  </a:cubicBezTo>
                  <a:cubicBezTo>
                    <a:pt x="2521" y="8287"/>
                    <a:pt x="2678" y="8287"/>
                    <a:pt x="2804" y="8318"/>
                  </a:cubicBezTo>
                  <a:lnTo>
                    <a:pt x="2804" y="8696"/>
                  </a:lnTo>
                  <a:cubicBezTo>
                    <a:pt x="2804" y="10429"/>
                    <a:pt x="4222" y="11815"/>
                    <a:pt x="5892" y="11815"/>
                  </a:cubicBezTo>
                  <a:cubicBezTo>
                    <a:pt x="7625" y="11815"/>
                    <a:pt x="9011" y="10397"/>
                    <a:pt x="9011" y="8696"/>
                  </a:cubicBezTo>
                  <a:lnTo>
                    <a:pt x="9011" y="6932"/>
                  </a:lnTo>
                  <a:cubicBezTo>
                    <a:pt x="9830" y="6837"/>
                    <a:pt x="10429" y="6176"/>
                    <a:pt x="10429" y="5325"/>
                  </a:cubicBezTo>
                  <a:cubicBezTo>
                    <a:pt x="10429" y="4380"/>
                    <a:pt x="9641" y="3592"/>
                    <a:pt x="8696" y="3592"/>
                  </a:cubicBezTo>
                  <a:cubicBezTo>
                    <a:pt x="7751" y="3592"/>
                    <a:pt x="6963" y="4380"/>
                    <a:pt x="6963" y="5325"/>
                  </a:cubicBezTo>
                  <a:cubicBezTo>
                    <a:pt x="6963" y="6144"/>
                    <a:pt x="7562" y="6837"/>
                    <a:pt x="8349" y="7026"/>
                  </a:cubicBezTo>
                  <a:lnTo>
                    <a:pt x="8349" y="8791"/>
                  </a:lnTo>
                  <a:cubicBezTo>
                    <a:pt x="8349" y="10114"/>
                    <a:pt x="7247" y="11216"/>
                    <a:pt x="5892" y="11216"/>
                  </a:cubicBezTo>
                  <a:cubicBezTo>
                    <a:pt x="4569" y="11216"/>
                    <a:pt x="3466" y="10114"/>
                    <a:pt x="3466" y="8791"/>
                  </a:cubicBezTo>
                  <a:lnTo>
                    <a:pt x="3466" y="8350"/>
                  </a:lnTo>
                  <a:cubicBezTo>
                    <a:pt x="4065" y="8287"/>
                    <a:pt x="4600" y="8066"/>
                    <a:pt x="5073" y="7688"/>
                  </a:cubicBezTo>
                  <a:cubicBezTo>
                    <a:pt x="5829" y="7089"/>
                    <a:pt x="6270" y="6176"/>
                    <a:pt x="6270" y="5231"/>
                  </a:cubicBezTo>
                  <a:lnTo>
                    <a:pt x="6270" y="3876"/>
                  </a:lnTo>
                  <a:cubicBezTo>
                    <a:pt x="6270" y="3435"/>
                    <a:pt x="5986" y="3025"/>
                    <a:pt x="5545" y="2868"/>
                  </a:cubicBezTo>
                  <a:lnTo>
                    <a:pt x="5545" y="1765"/>
                  </a:lnTo>
                  <a:cubicBezTo>
                    <a:pt x="5545" y="1198"/>
                    <a:pt x="5073" y="757"/>
                    <a:pt x="4537" y="757"/>
                  </a:cubicBezTo>
                  <a:lnTo>
                    <a:pt x="4159" y="757"/>
                  </a:lnTo>
                  <a:lnTo>
                    <a:pt x="4159" y="410"/>
                  </a:lnTo>
                  <a:cubicBezTo>
                    <a:pt x="4159" y="190"/>
                    <a:pt x="4002" y="32"/>
                    <a:pt x="3813" y="32"/>
                  </a:cubicBezTo>
                  <a:cubicBezTo>
                    <a:pt x="3624" y="32"/>
                    <a:pt x="3466" y="190"/>
                    <a:pt x="3466" y="410"/>
                  </a:cubicBezTo>
                  <a:lnTo>
                    <a:pt x="3466" y="1765"/>
                  </a:lnTo>
                  <a:cubicBezTo>
                    <a:pt x="3466" y="1986"/>
                    <a:pt x="3624" y="2143"/>
                    <a:pt x="3813" y="2143"/>
                  </a:cubicBezTo>
                  <a:cubicBezTo>
                    <a:pt x="4002" y="2143"/>
                    <a:pt x="4159" y="1986"/>
                    <a:pt x="4159" y="1765"/>
                  </a:cubicBezTo>
                  <a:lnTo>
                    <a:pt x="4159" y="1418"/>
                  </a:lnTo>
                  <a:lnTo>
                    <a:pt x="4537" y="1418"/>
                  </a:lnTo>
                  <a:cubicBezTo>
                    <a:pt x="4726" y="1418"/>
                    <a:pt x="4884" y="1576"/>
                    <a:pt x="4884" y="1765"/>
                  </a:cubicBezTo>
                  <a:lnTo>
                    <a:pt x="4884" y="2868"/>
                  </a:lnTo>
                  <a:cubicBezTo>
                    <a:pt x="4474" y="3025"/>
                    <a:pt x="4159" y="3403"/>
                    <a:pt x="4159" y="3876"/>
                  </a:cubicBezTo>
                  <a:lnTo>
                    <a:pt x="4159" y="5168"/>
                  </a:lnTo>
                  <a:cubicBezTo>
                    <a:pt x="4159" y="5703"/>
                    <a:pt x="3813" y="6176"/>
                    <a:pt x="3309" y="6270"/>
                  </a:cubicBezTo>
                  <a:lnTo>
                    <a:pt x="3151" y="6270"/>
                  </a:lnTo>
                  <a:cubicBezTo>
                    <a:pt x="2867" y="6270"/>
                    <a:pt x="2584" y="6144"/>
                    <a:pt x="2395" y="5955"/>
                  </a:cubicBezTo>
                  <a:cubicBezTo>
                    <a:pt x="2206" y="5766"/>
                    <a:pt x="2080" y="5483"/>
                    <a:pt x="2080" y="5199"/>
                  </a:cubicBezTo>
                  <a:lnTo>
                    <a:pt x="2080" y="3813"/>
                  </a:lnTo>
                  <a:cubicBezTo>
                    <a:pt x="2080" y="3403"/>
                    <a:pt x="1796" y="2994"/>
                    <a:pt x="1387" y="2836"/>
                  </a:cubicBezTo>
                  <a:lnTo>
                    <a:pt x="1387" y="1734"/>
                  </a:lnTo>
                  <a:cubicBezTo>
                    <a:pt x="1387" y="1545"/>
                    <a:pt x="1544" y="1387"/>
                    <a:pt x="1733" y="1387"/>
                  </a:cubicBezTo>
                  <a:lnTo>
                    <a:pt x="2080" y="1387"/>
                  </a:lnTo>
                  <a:lnTo>
                    <a:pt x="2080" y="1734"/>
                  </a:lnTo>
                  <a:cubicBezTo>
                    <a:pt x="2080" y="1923"/>
                    <a:pt x="2237" y="2080"/>
                    <a:pt x="2426" y="2080"/>
                  </a:cubicBezTo>
                  <a:cubicBezTo>
                    <a:pt x="2647" y="2080"/>
                    <a:pt x="2804" y="1923"/>
                    <a:pt x="2804" y="1734"/>
                  </a:cubicBezTo>
                  <a:lnTo>
                    <a:pt x="2804" y="347"/>
                  </a:lnTo>
                  <a:cubicBezTo>
                    <a:pt x="2804" y="158"/>
                    <a:pt x="2647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56" name="Google Shape;11037;p84">
              <a:extLst>
                <a:ext uri="{FF2B5EF4-FFF2-40B4-BE49-F238E27FC236}">
                  <a16:creationId xmlns:a16="http://schemas.microsoft.com/office/drawing/2014/main" id="{AA7F0F45-B122-4D07-B697-3F0B5F479817}"/>
                </a:ext>
              </a:extLst>
            </p:cNvPr>
            <p:cNvSpPr/>
            <p:nvPr/>
          </p:nvSpPr>
          <p:spPr>
            <a:xfrm>
              <a:off x="-27502000" y="20844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B Nazanin" panose="00000400000000000000" pitchFamily="2" charset="-78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7C38B91D-A399-4F90-8469-1E7ACBBEFBC8}"/>
              </a:ext>
            </a:extLst>
          </p:cNvPr>
          <p:cNvSpPr txBox="1"/>
          <p:nvPr/>
        </p:nvSpPr>
        <p:spPr>
          <a:xfrm>
            <a:off x="0" y="213942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پاورپوینت پزشکی</a:t>
            </a:r>
            <a:endParaRPr lang="en-IN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81537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5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0000FF"/>
      </a:hlink>
      <a:folHlink>
        <a:srgbClr val="800080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5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5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6758</Words>
  <Application>Microsoft Office PowerPoint</Application>
  <PresentationFormat>Widescreen</PresentationFormat>
  <Paragraphs>737</Paragraphs>
  <Slides>65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81" baseType="lpstr">
      <vt:lpstr>Arial</vt:lpstr>
      <vt:lpstr>Arial Rounded MT Bold</vt:lpstr>
      <vt:lpstr>B Nazanin</vt:lpstr>
      <vt:lpstr>Calibri</vt:lpstr>
      <vt:lpstr>Candara</vt:lpstr>
      <vt:lpstr>Georgia</vt:lpstr>
      <vt:lpstr>Georgia Pro cond</vt:lpstr>
      <vt:lpstr>Georgia Pro cond</vt:lpstr>
      <vt:lpstr>Georgia Pro Light</vt:lpstr>
      <vt:lpstr>Lora</vt:lpstr>
      <vt:lpstr>Montserrrat</vt:lpstr>
      <vt:lpstr>Wingdings</vt:lpstr>
      <vt:lpstr>Cover and End Slide Master</vt:lpstr>
      <vt:lpstr>Contents Slide Master</vt:lpstr>
      <vt:lpstr>Section Break Slide Master</vt:lpstr>
      <vt:lpstr>Microsoft Excel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ارائه نمونه کارها</vt:lpstr>
      <vt:lpstr>PowerPoint Presentation</vt:lpstr>
      <vt:lpstr>PowerPoint Presentation</vt:lpstr>
      <vt:lpstr>PowerPoint Presentation</vt:lpstr>
      <vt:lpstr>نمودار: مثال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نمودار: مثال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در اینجا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در اینجا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2024-02-26T16:22:10Z</dcterms:created>
  <dcterms:modified xsi:type="dcterms:W3CDTF">2024-03-02T07:54:36Z</dcterms:modified>
</cp:coreProperties>
</file>