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52" r:id="rId4"/>
    <p:sldId id="354" r:id="rId5"/>
    <p:sldId id="298" r:id="rId6"/>
    <p:sldId id="318" r:id="rId7"/>
    <p:sldId id="321" r:id="rId8"/>
    <p:sldId id="258" r:id="rId9"/>
    <p:sldId id="332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88314" autoAdjust="0"/>
  </p:normalViewPr>
  <p:slideViewPr>
    <p:cSldViewPr snapToGrid="0" showGuides="1">
      <p:cViewPr varScale="1">
        <p:scale>
          <a:sx n="58" d="100"/>
          <a:sy n="58" d="100"/>
        </p:scale>
        <p:origin x="1170" y="66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D4160AF-2D47-4669-8F60-785AEF6417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CD614-ACFD-4819-95F0-6915A8C8374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78933" y="3562350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BEE781-F444-4B0D-8AF9-035A0D4C58C3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56F0DC5E-FBE2-4759-8F5D-6F1A1E77C81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B5FB4A1-62D5-4453-B43D-59762D790B8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E2D4C86-60FD-48A6-87F8-636D7DADF30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6867E90-054D-4A61-B7FE-D8FB1743CB87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D409B730-BDE6-4E4B-887F-9EF9C6B6459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C8F719D-5127-4A86-90AE-6D6518FC7F10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E523424-269F-41F4-8175-8A8D907E6C3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06F2730-AED3-412C-846B-FDB552738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25AECB1-C1C4-4AAA-AC0C-2C4FD3BEA8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721BE84-CF5F-49AA-B545-2B302D5ADF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725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12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D1EC706-9B2A-49F5-97BC-E209B476C2B1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08CE623-27B8-43AB-B5D9-3DE79F20DB46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15D9C0A-5675-4A80-A9EA-43FD7CDCBFD3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3C91C55-8330-42C8-874B-83C2FBF456B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그림 개체 틀 2">
            <a:extLst>
              <a:ext uri="{FF2B5EF4-FFF2-40B4-BE49-F238E27FC236}">
                <a16:creationId xmlns:a16="http://schemas.microsoft.com/office/drawing/2014/main" id="{BF15BA92-3EF6-48C3-AA21-1292133158A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8" name="그림 개체 틀 2">
            <a:extLst>
              <a:ext uri="{FF2B5EF4-FFF2-40B4-BE49-F238E27FC236}">
                <a16:creationId xmlns:a16="http://schemas.microsoft.com/office/drawing/2014/main" id="{354B4D73-B397-4586-B2AD-3EF3B8AF9C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44FA530-F3AC-432C-B292-D5669FE0B731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52EAC11F-DE69-448D-BFD4-86EBF911175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E4E9C488-86DA-443B-A396-8755783C19DF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그림 개체 틀 2">
            <a:extLst>
              <a:ext uri="{FF2B5EF4-FFF2-40B4-BE49-F238E27FC236}">
                <a16:creationId xmlns:a16="http://schemas.microsoft.com/office/drawing/2014/main" id="{8FEFB4DC-34CA-4362-95F1-BF84F8BF681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7" name="그림 개체 틀 2">
            <a:extLst>
              <a:ext uri="{FF2B5EF4-FFF2-40B4-BE49-F238E27FC236}">
                <a16:creationId xmlns:a16="http://schemas.microsoft.com/office/drawing/2014/main" id="{4D3C3EC1-9F71-4515-ABEF-BB113E2E704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8" name="그림 개체 틀 2">
            <a:extLst>
              <a:ext uri="{FF2B5EF4-FFF2-40B4-BE49-F238E27FC236}">
                <a16:creationId xmlns:a16="http://schemas.microsoft.com/office/drawing/2014/main" id="{233F0B8F-F7BE-411C-87A0-E69E0EEBAC1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FBB0F-9EF1-4E19-B8D3-5DCE4E2836B5}"/>
              </a:ext>
            </a:extLst>
          </p:cNvPr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ACCF6-EFC7-48A6-8A1C-B0337CE1DA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BE981A-12EC-49E4-96F9-27C5E492715C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51DC9-0F2B-4D5D-968D-DBB2B459608B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0E636D-9A90-4023-9EA4-D9042A7E93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2" r:id="rId20"/>
    <p:sldLayoutId id="214748369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2BABC71-0705-4722-8A71-FE16FBAB691E}"/>
              </a:ext>
            </a:extLst>
          </p:cNvPr>
          <p:cNvSpPr/>
          <p:nvPr/>
        </p:nvSpPr>
        <p:spPr>
          <a:xfrm>
            <a:off x="6270172" y="0"/>
            <a:ext cx="5921827" cy="6866708"/>
          </a:xfrm>
          <a:custGeom>
            <a:avLst/>
            <a:gdLst>
              <a:gd name="connsiteX0" fmla="*/ 0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0 w 5721711"/>
              <a:gd name="connsiteY4" fmla="*/ 0 h 6858000"/>
              <a:gd name="connsiteX0" fmla="*/ 0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0 w 5721711"/>
              <a:gd name="connsiteY5" fmla="*/ 0 h 6858000"/>
              <a:gd name="connsiteX0" fmla="*/ 2795451 w 5721711"/>
              <a:gd name="connsiteY0" fmla="*/ 17417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17417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271 w 5721531"/>
              <a:gd name="connsiteY0" fmla="*/ 0 h 6866708"/>
              <a:gd name="connsiteX1" fmla="*/ 5721531 w 5721531"/>
              <a:gd name="connsiteY1" fmla="*/ 0 h 6866708"/>
              <a:gd name="connsiteX2" fmla="*/ 5721531 w 5721531"/>
              <a:gd name="connsiteY2" fmla="*/ 6858000 h 6866708"/>
              <a:gd name="connsiteX3" fmla="*/ 3291660 w 5721531"/>
              <a:gd name="connsiteY3" fmla="*/ 6866708 h 6866708"/>
              <a:gd name="connsiteX4" fmla="*/ 1 w 5721531"/>
              <a:gd name="connsiteY4" fmla="*/ 2455817 h 6866708"/>
              <a:gd name="connsiteX5" fmla="*/ 2795271 w 5721531"/>
              <a:gd name="connsiteY5" fmla="*/ 0 h 6866708"/>
              <a:gd name="connsiteX0" fmla="*/ 2795271 w 5721531"/>
              <a:gd name="connsiteY0" fmla="*/ 0 h 6866708"/>
              <a:gd name="connsiteX1" fmla="*/ 5721531 w 5721531"/>
              <a:gd name="connsiteY1" fmla="*/ 0 h 6866708"/>
              <a:gd name="connsiteX2" fmla="*/ 5721531 w 5721531"/>
              <a:gd name="connsiteY2" fmla="*/ 6858000 h 6866708"/>
              <a:gd name="connsiteX3" fmla="*/ 3291660 w 5721531"/>
              <a:gd name="connsiteY3" fmla="*/ 6866708 h 6866708"/>
              <a:gd name="connsiteX4" fmla="*/ 1 w 5721531"/>
              <a:gd name="connsiteY4" fmla="*/ 2455817 h 6866708"/>
              <a:gd name="connsiteX5" fmla="*/ 2795271 w 5721531"/>
              <a:gd name="connsiteY5" fmla="*/ 0 h 6866708"/>
              <a:gd name="connsiteX0" fmla="*/ 2795270 w 5721530"/>
              <a:gd name="connsiteY0" fmla="*/ 0 h 6866708"/>
              <a:gd name="connsiteX1" fmla="*/ 5721530 w 5721530"/>
              <a:gd name="connsiteY1" fmla="*/ 0 h 6866708"/>
              <a:gd name="connsiteX2" fmla="*/ 5721530 w 5721530"/>
              <a:gd name="connsiteY2" fmla="*/ 6858000 h 6866708"/>
              <a:gd name="connsiteX3" fmla="*/ 3291659 w 5721530"/>
              <a:gd name="connsiteY3" fmla="*/ 6866708 h 6866708"/>
              <a:gd name="connsiteX4" fmla="*/ 0 w 5721530"/>
              <a:gd name="connsiteY4" fmla="*/ 2455817 h 6866708"/>
              <a:gd name="connsiteX5" fmla="*/ 2795270 w 5721530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1827" h="6866708">
                <a:moveTo>
                  <a:pt x="2995567" y="0"/>
                </a:moveTo>
                <a:lnTo>
                  <a:pt x="5921827" y="0"/>
                </a:lnTo>
                <a:lnTo>
                  <a:pt x="5921827" y="6858000"/>
                </a:lnTo>
                <a:lnTo>
                  <a:pt x="3491956" y="6866708"/>
                </a:lnTo>
                <a:cubicBezTo>
                  <a:pt x="2316358" y="5529943"/>
                  <a:pt x="1541357" y="4741818"/>
                  <a:pt x="0" y="3074126"/>
                </a:cubicBezTo>
                <a:cubicBezTo>
                  <a:pt x="940467" y="2063931"/>
                  <a:pt x="2098644" y="931818"/>
                  <a:pt x="29955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10176293" y="4470569"/>
            <a:ext cx="16845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88034" y="2287791"/>
            <a:ext cx="52861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پزشکی کودکانه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74791" y="3570503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10176294" y="4470569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/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6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cs typeface="B Nazanin" panose="00000400000000000000" pitchFamily="2" charset="-78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CD8CE4-625A-417F-A21A-EFF082D32DB1}"/>
              </a:ext>
            </a:extLst>
          </p:cNvPr>
          <p:cNvSpPr/>
          <p:nvPr/>
        </p:nvSpPr>
        <p:spPr>
          <a:xfrm>
            <a:off x="11826240" y="0"/>
            <a:ext cx="3657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4F5B88B-E2E9-4841-8F94-8D8C7C37C9BF}"/>
              </a:ext>
            </a:extLst>
          </p:cNvPr>
          <p:cNvGrpSpPr/>
          <p:nvPr/>
        </p:nvGrpSpPr>
        <p:grpSpPr>
          <a:xfrm>
            <a:off x="5927632" y="661035"/>
            <a:ext cx="5550264" cy="5535931"/>
            <a:chOff x="5927632" y="661035"/>
            <a:chExt cx="5550264" cy="553593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21E2DDD-6302-47DF-8D50-028DC199ECCD}"/>
                </a:ext>
              </a:extLst>
            </p:cNvPr>
            <p:cNvGrpSpPr/>
            <p:nvPr/>
          </p:nvGrpSpPr>
          <p:grpSpPr>
            <a:xfrm>
              <a:off x="5927632" y="661035"/>
              <a:ext cx="5550264" cy="1636030"/>
              <a:chOff x="5927632" y="727698"/>
              <a:chExt cx="5550264" cy="163603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3128D5-9A67-4A79-B9E8-FAFEBED466F7}"/>
                  </a:ext>
                </a:extLst>
              </p:cNvPr>
              <p:cNvSpPr txBox="1"/>
              <p:nvPr/>
            </p:nvSpPr>
            <p:spPr>
              <a:xfrm>
                <a:off x="6693405" y="1665282"/>
                <a:ext cx="4784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Wingdings" panose="05000000000000000000" pitchFamily="2" charset="2"/>
                  <a:buChar char="Ø"/>
                </a:pPr>
                <a:r>
                  <a:rPr lang="fa-I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B Nazanin" panose="00000400000000000000" pitchFamily="2" charset="-78"/>
                  </a:rPr>
                  <a:t>یک ارائه پاورپوینت مدرن دریافت کنید</a:t>
                </a:r>
                <a:endPara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3BC8AF-C574-4A7A-B8B6-4559F1E001B5}"/>
                  </a:ext>
                </a:extLst>
              </p:cNvPr>
              <p:cNvSpPr txBox="1"/>
              <p:nvPr/>
            </p:nvSpPr>
            <p:spPr>
              <a:xfrm>
                <a:off x="7271656" y="1125051"/>
                <a:ext cx="3827659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8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فهرست</a:t>
                </a:r>
                <a:endParaRPr lang="ko-KR" altLang="en-US" sz="28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F9B065-07C1-4CA3-8A95-5AC0D2D6BF6E}"/>
                  </a:ext>
                </a:extLst>
              </p:cNvPr>
              <p:cNvSpPr txBox="1"/>
              <p:nvPr/>
            </p:nvSpPr>
            <p:spPr>
              <a:xfrm>
                <a:off x="5927632" y="727698"/>
                <a:ext cx="1531549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720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 rtl="1"/>
                <a:r>
                  <a:rPr lang="en-US" altLang="ko-KR" sz="6600" b="1" dirty="0">
                    <a:solidFill>
                      <a:schemeClr val="accent1"/>
                    </a:solidFill>
                    <a:effectLst/>
                    <a:cs typeface="B Nazanin" panose="00000400000000000000" pitchFamily="2" charset="-78"/>
                  </a:rPr>
                  <a:t>01</a:t>
                </a:r>
                <a:endParaRPr lang="ko-KR" altLang="en-US" sz="6600" b="1" dirty="0">
                  <a:solidFill>
                    <a:schemeClr val="accent1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2BE62-71D2-4057-BD58-BCC38567D30D}"/>
                  </a:ext>
                </a:extLst>
              </p:cNvPr>
              <p:cNvSpPr txBox="1"/>
              <p:nvPr/>
            </p:nvSpPr>
            <p:spPr>
              <a:xfrm>
                <a:off x="6919828" y="2025174"/>
                <a:ext cx="4558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fa-IR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8607ECB-1D76-45C1-84AB-A0FBDF98C876}"/>
                </a:ext>
              </a:extLst>
            </p:cNvPr>
            <p:cNvGrpSpPr/>
            <p:nvPr/>
          </p:nvGrpSpPr>
          <p:grpSpPr>
            <a:xfrm>
              <a:off x="5927632" y="2610985"/>
              <a:ext cx="5550264" cy="1636030"/>
              <a:chOff x="5927632" y="727698"/>
              <a:chExt cx="5550264" cy="163603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0FCCA-2464-4E7F-ACA1-25C2AE78027E}"/>
                  </a:ext>
                </a:extLst>
              </p:cNvPr>
              <p:cNvSpPr txBox="1"/>
              <p:nvPr/>
            </p:nvSpPr>
            <p:spPr>
              <a:xfrm>
                <a:off x="6693405" y="1665282"/>
                <a:ext cx="4784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Wingdings" panose="05000000000000000000" pitchFamily="2" charset="2"/>
                  <a:buChar char="Ø"/>
                </a:pPr>
                <a:r>
                  <a:rPr lang="fa-I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B Nazanin" panose="00000400000000000000" pitchFamily="2" charset="-78"/>
                  </a:rPr>
                  <a:t>یک ارائه پاورپوینت مدرن دریافت کنید</a:t>
                </a:r>
                <a:endPara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E0EAB6-B108-42E8-899B-09082C5D0788}"/>
                  </a:ext>
                </a:extLst>
              </p:cNvPr>
              <p:cNvSpPr txBox="1"/>
              <p:nvPr/>
            </p:nvSpPr>
            <p:spPr>
              <a:xfrm>
                <a:off x="7271656" y="1125051"/>
                <a:ext cx="3827659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800" b="1" dirty="0">
                    <a:solidFill>
                      <a:schemeClr val="accent2"/>
                    </a:solidFill>
                    <a:cs typeface="B Nazanin" panose="00000400000000000000" pitchFamily="2" charset="-78"/>
                  </a:rPr>
                  <a:t>فهرست</a:t>
                </a:r>
                <a:endParaRPr lang="ko-KR" altLang="en-US" sz="2800" b="1" dirty="0">
                  <a:solidFill>
                    <a:schemeClr val="accent2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34DB11-6193-4433-83AE-FCF8D7C23AED}"/>
                  </a:ext>
                </a:extLst>
              </p:cNvPr>
              <p:cNvSpPr txBox="1"/>
              <p:nvPr/>
            </p:nvSpPr>
            <p:spPr>
              <a:xfrm>
                <a:off x="5927632" y="727698"/>
                <a:ext cx="1531549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720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 rtl="1"/>
                <a:r>
                  <a:rPr lang="en-US" altLang="ko-KR" sz="6600" b="1" dirty="0">
                    <a:solidFill>
                      <a:schemeClr val="accent2"/>
                    </a:solidFill>
                    <a:effectLst/>
                    <a:cs typeface="B Nazanin" panose="00000400000000000000" pitchFamily="2" charset="-78"/>
                  </a:rPr>
                  <a:t>02</a:t>
                </a:r>
                <a:endParaRPr lang="ko-KR" altLang="en-US" sz="6600" b="1" dirty="0">
                  <a:solidFill>
                    <a:schemeClr val="accent2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4FA5F4-691F-481B-A558-1E811A35A5E2}"/>
                  </a:ext>
                </a:extLst>
              </p:cNvPr>
              <p:cNvSpPr txBox="1"/>
              <p:nvPr/>
            </p:nvSpPr>
            <p:spPr>
              <a:xfrm>
                <a:off x="6919828" y="2025174"/>
                <a:ext cx="4558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fa-IR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E77AE5E-8926-4447-9675-CEB7D033BA25}"/>
                </a:ext>
              </a:extLst>
            </p:cNvPr>
            <p:cNvGrpSpPr/>
            <p:nvPr/>
          </p:nvGrpSpPr>
          <p:grpSpPr>
            <a:xfrm>
              <a:off x="5927632" y="4560936"/>
              <a:ext cx="5550264" cy="1636030"/>
              <a:chOff x="5927632" y="727698"/>
              <a:chExt cx="5550264" cy="16360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06170-9FEB-4105-B20D-9BB9C14476F2}"/>
                  </a:ext>
                </a:extLst>
              </p:cNvPr>
              <p:cNvSpPr txBox="1"/>
              <p:nvPr/>
            </p:nvSpPr>
            <p:spPr>
              <a:xfrm>
                <a:off x="6693405" y="1665282"/>
                <a:ext cx="4784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Wingdings" panose="05000000000000000000" pitchFamily="2" charset="2"/>
                  <a:buChar char="Ø"/>
                </a:pPr>
                <a:r>
                  <a:rPr lang="fa-I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B Nazanin" panose="00000400000000000000" pitchFamily="2" charset="-78"/>
                  </a:rPr>
                  <a:t>یک ارائه پاورپوینت مدرن دریافت کنید</a:t>
                </a:r>
                <a:endPara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FC41AF-3C61-4856-9F85-F8578E4239E6}"/>
                  </a:ext>
                </a:extLst>
              </p:cNvPr>
              <p:cNvSpPr txBox="1"/>
              <p:nvPr/>
            </p:nvSpPr>
            <p:spPr>
              <a:xfrm>
                <a:off x="7271656" y="1125051"/>
                <a:ext cx="3827659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800" b="1" dirty="0">
                    <a:solidFill>
                      <a:schemeClr val="accent3"/>
                    </a:solidFill>
                    <a:cs typeface="B Nazanin" panose="00000400000000000000" pitchFamily="2" charset="-78"/>
                  </a:rPr>
                  <a:t>فهرست</a:t>
                </a:r>
                <a:endParaRPr lang="ko-KR" altLang="en-US" sz="2800" b="1" dirty="0">
                  <a:solidFill>
                    <a:schemeClr val="accent3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2453D3-9824-4474-A84F-07E96038BC41}"/>
                  </a:ext>
                </a:extLst>
              </p:cNvPr>
              <p:cNvSpPr txBox="1"/>
              <p:nvPr/>
            </p:nvSpPr>
            <p:spPr>
              <a:xfrm>
                <a:off x="5927632" y="727698"/>
                <a:ext cx="1531549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720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 rtl="1"/>
                <a:r>
                  <a:rPr lang="en-US" altLang="ko-KR" sz="6600" b="1" dirty="0">
                    <a:solidFill>
                      <a:schemeClr val="accent3"/>
                    </a:solidFill>
                    <a:effectLst/>
                    <a:cs typeface="B Nazanin" panose="00000400000000000000" pitchFamily="2" charset="-78"/>
                  </a:rPr>
                  <a:t>03</a:t>
                </a:r>
                <a:endParaRPr lang="ko-KR" altLang="en-US" sz="6600" b="1" dirty="0">
                  <a:solidFill>
                    <a:schemeClr val="accent3"/>
                  </a:solidFill>
                  <a:effectLst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74D21A-0D90-4E8B-BB56-07E00E8EAC0E}"/>
                  </a:ext>
                </a:extLst>
              </p:cNvPr>
              <p:cNvSpPr txBox="1"/>
              <p:nvPr/>
            </p:nvSpPr>
            <p:spPr>
              <a:xfrm>
                <a:off x="6919828" y="2025174"/>
                <a:ext cx="4558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fa-IR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1733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6D00B2-4EED-479C-8041-0BF74A3C8E8B}"/>
              </a:ext>
            </a:extLst>
          </p:cNvPr>
          <p:cNvSpPr txBox="1"/>
          <p:nvPr/>
        </p:nvSpPr>
        <p:spPr>
          <a:xfrm>
            <a:off x="6567107" y="1345194"/>
            <a:ext cx="493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B Nazanin" panose="00000400000000000000" pitchFamily="2" charset="-78"/>
              </a:rPr>
              <a:t>NO.1 </a:t>
            </a:r>
            <a:r>
              <a:rPr lang="fa-IR" altLang="ko-KR" sz="2800" b="1" dirty="0">
                <a:solidFill>
                  <a:schemeClr val="accent4"/>
                </a:solidFill>
                <a:cs typeface="B Nazanin" panose="00000400000000000000" pitchFamily="2" charset="-78"/>
              </a:rPr>
              <a:t>ارائه</a:t>
            </a:r>
            <a:endParaRPr lang="ko-KR" altLang="en-US" sz="28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0B4974-8DFF-477A-9AAD-46DE21A3C9DC}"/>
              </a:ext>
            </a:extLst>
          </p:cNvPr>
          <p:cNvSpPr txBox="1"/>
          <p:nvPr/>
        </p:nvSpPr>
        <p:spPr>
          <a:xfrm>
            <a:off x="6548390" y="916025"/>
            <a:ext cx="493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</a:t>
            </a:r>
            <a:endParaRPr lang="ko-KR" altLang="en-US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1FFD23-DF69-4146-9331-D52D08399E0B}"/>
              </a:ext>
            </a:extLst>
          </p:cNvPr>
          <p:cNvSpPr txBox="1"/>
          <p:nvPr/>
        </p:nvSpPr>
        <p:spPr>
          <a:xfrm>
            <a:off x="6567107" y="1922222"/>
            <a:ext cx="493821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6E2AEA-6686-40DA-B07E-617ABAC0634E}"/>
              </a:ext>
            </a:extLst>
          </p:cNvPr>
          <p:cNvSpPr txBox="1"/>
          <p:nvPr/>
        </p:nvSpPr>
        <p:spPr>
          <a:xfrm>
            <a:off x="6548389" y="4878010"/>
            <a:ext cx="493821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BD08C815-D0E9-4B71-B5FB-540B08ECD3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94237" y="3227508"/>
            <a:ext cx="792802" cy="79280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61" name="Rounded Rectangle 12">
            <a:extLst>
              <a:ext uri="{FF2B5EF4-FFF2-40B4-BE49-F238E27FC236}">
                <a16:creationId xmlns:a16="http://schemas.microsoft.com/office/drawing/2014/main" id="{D82FE7CB-660F-40A5-A15A-F613B7C227FA}"/>
              </a:ext>
            </a:extLst>
          </p:cNvPr>
          <p:cNvSpPr>
            <a:spLocks noChangeAspect="1"/>
          </p:cNvSpPr>
          <p:nvPr/>
        </p:nvSpPr>
        <p:spPr>
          <a:xfrm>
            <a:off x="7035354" y="341833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4FE521-9EED-4CA8-8084-233A5A0BDAB3}"/>
              </a:ext>
            </a:extLst>
          </p:cNvPr>
          <p:cNvSpPr txBox="1"/>
          <p:nvPr/>
        </p:nvSpPr>
        <p:spPr>
          <a:xfrm>
            <a:off x="6548391" y="4143577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AutoShape 92">
            <a:extLst>
              <a:ext uri="{FF2B5EF4-FFF2-40B4-BE49-F238E27FC236}">
                <a16:creationId xmlns:a16="http://schemas.microsoft.com/office/drawing/2014/main" id="{EE31CB9A-CDFD-4670-A193-2FC35677EE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39814" y="3227495"/>
            <a:ext cx="792802" cy="792890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59" name="Trapezoid 10">
            <a:extLst>
              <a:ext uri="{FF2B5EF4-FFF2-40B4-BE49-F238E27FC236}">
                <a16:creationId xmlns:a16="http://schemas.microsoft.com/office/drawing/2014/main" id="{C7D96108-806E-4248-881B-042F76717A73}"/>
              </a:ext>
            </a:extLst>
          </p:cNvPr>
          <p:cNvSpPr/>
          <p:nvPr/>
        </p:nvSpPr>
        <p:spPr>
          <a:xfrm>
            <a:off x="8856311" y="3438058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1DA3F3-94AF-444D-B1C9-39C610C3B9C0}"/>
              </a:ext>
            </a:extLst>
          </p:cNvPr>
          <p:cNvSpPr txBox="1"/>
          <p:nvPr/>
        </p:nvSpPr>
        <p:spPr>
          <a:xfrm>
            <a:off x="8399593" y="4143639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B53F4518-6A2C-40FB-8FF7-B848E7554B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5388" y="3227508"/>
            <a:ext cx="792802" cy="79280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E3120787-B7B2-4038-AB6B-85B9C8DB646B}"/>
              </a:ext>
            </a:extLst>
          </p:cNvPr>
          <p:cNvSpPr>
            <a:spLocks/>
          </p:cNvSpPr>
          <p:nvPr/>
        </p:nvSpPr>
        <p:spPr>
          <a:xfrm>
            <a:off x="10717524" y="345998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37E665-5AD8-493A-8FB1-5627F5E81D1B}"/>
              </a:ext>
            </a:extLst>
          </p:cNvPr>
          <p:cNvSpPr txBox="1"/>
          <p:nvPr/>
        </p:nvSpPr>
        <p:spPr>
          <a:xfrm>
            <a:off x="10250794" y="4143577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5" name="Google Shape;802;p65">
            <a:extLst>
              <a:ext uri="{FF2B5EF4-FFF2-40B4-BE49-F238E27FC236}">
                <a16:creationId xmlns:a16="http://schemas.microsoft.com/office/drawing/2014/main" id="{62FCBD63-FF9F-D1B7-5BC4-8E59AE378D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84560"/>
            <a:ext cx="5148995" cy="537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811FBF45-86F1-46F7-A0C3-C112C85C9A04}"/>
              </a:ext>
            </a:extLst>
          </p:cNvPr>
          <p:cNvGrpSpPr/>
          <p:nvPr/>
        </p:nvGrpSpPr>
        <p:grpSpPr>
          <a:xfrm>
            <a:off x="977322" y="2054064"/>
            <a:ext cx="5132957" cy="1028614"/>
            <a:chOff x="-546679" y="1968338"/>
            <a:chExt cx="5132957" cy="1028614"/>
          </a:xfrm>
          <a:solidFill>
            <a:schemeClr val="accent1"/>
          </a:solidFill>
        </p:grpSpPr>
        <p:sp>
          <p:nvSpPr>
            <p:cNvPr id="4" name="Block Arc 11">
              <a:extLst>
                <a:ext uri="{FF2B5EF4-FFF2-40B4-BE49-F238E27FC236}">
                  <a16:creationId xmlns:a16="http://schemas.microsoft.com/office/drawing/2014/main" id="{71C9014B-3575-417B-AF8B-370C0D0FDCF3}"/>
                </a:ext>
              </a:extLst>
            </p:cNvPr>
            <p:cNvSpPr/>
            <p:nvPr/>
          </p:nvSpPr>
          <p:spPr>
            <a:xfrm>
              <a:off x="-546679" y="1968338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950E458C-68D3-4C56-9DBF-14ACDC0955D3}"/>
                </a:ext>
              </a:extLst>
            </p:cNvPr>
            <p:cNvSpPr/>
            <p:nvPr/>
          </p:nvSpPr>
          <p:spPr>
            <a:xfrm>
              <a:off x="-93722" y="1968338"/>
              <a:ext cx="46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BBBB3729-B376-4984-AC86-70B7E60AB5BA}"/>
                </a:ext>
              </a:extLst>
            </p:cNvPr>
            <p:cNvSpPr/>
            <p:nvPr/>
          </p:nvSpPr>
          <p:spPr>
            <a:xfrm>
              <a:off x="-36573" y="2888952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6633CB6F-6B61-473D-9E08-8BE62C26A8DC}"/>
              </a:ext>
            </a:extLst>
          </p:cNvPr>
          <p:cNvGrpSpPr/>
          <p:nvPr/>
        </p:nvGrpSpPr>
        <p:grpSpPr>
          <a:xfrm>
            <a:off x="977322" y="3887264"/>
            <a:ext cx="4110106" cy="1028614"/>
            <a:chOff x="-546678" y="3785456"/>
            <a:chExt cx="4110106" cy="1028614"/>
          </a:xfrm>
          <a:solidFill>
            <a:schemeClr val="accent3"/>
          </a:solidFill>
        </p:grpSpPr>
        <p:sp>
          <p:nvSpPr>
            <p:cNvPr id="8" name="Block Arc 17">
              <a:extLst>
                <a:ext uri="{FF2B5EF4-FFF2-40B4-BE49-F238E27FC236}">
                  <a16:creationId xmlns:a16="http://schemas.microsoft.com/office/drawing/2014/main" id="{F147978E-688A-47B5-9789-809F6414DF02}"/>
                </a:ext>
              </a:extLst>
            </p:cNvPr>
            <p:cNvSpPr/>
            <p:nvPr/>
          </p:nvSpPr>
          <p:spPr>
            <a:xfrm>
              <a:off x="-546678" y="3785456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13E040C-1139-4F64-8F53-A42CBDF43EC8}"/>
                </a:ext>
              </a:extLst>
            </p:cNvPr>
            <p:cNvSpPr/>
            <p:nvPr/>
          </p:nvSpPr>
          <p:spPr>
            <a:xfrm>
              <a:off x="-36572" y="3785456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7CC26506-345E-426D-9E7C-9BBEBD943A66}"/>
                </a:ext>
              </a:extLst>
            </p:cNvPr>
            <p:cNvSpPr/>
            <p:nvPr/>
          </p:nvSpPr>
          <p:spPr>
            <a:xfrm>
              <a:off x="-36572" y="4706070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E685C7A7-AC18-4484-A8CD-2D02C2C1F2A1}"/>
              </a:ext>
            </a:extLst>
          </p:cNvPr>
          <p:cNvGrpSpPr/>
          <p:nvPr/>
        </p:nvGrpSpPr>
        <p:grpSpPr>
          <a:xfrm flipH="1">
            <a:off x="7131448" y="2970375"/>
            <a:ext cx="4104256" cy="1028903"/>
            <a:chOff x="-567704" y="3794692"/>
            <a:chExt cx="4104256" cy="1028903"/>
          </a:xfrm>
          <a:solidFill>
            <a:schemeClr val="accent2"/>
          </a:solidFill>
        </p:grpSpPr>
        <p:sp>
          <p:nvSpPr>
            <p:cNvPr id="12" name="Block Arc 22">
              <a:extLst>
                <a:ext uri="{FF2B5EF4-FFF2-40B4-BE49-F238E27FC236}">
                  <a16:creationId xmlns:a16="http://schemas.microsoft.com/office/drawing/2014/main" id="{A5032611-E0BA-473B-93D8-4CC6B6B1CF6A}"/>
                </a:ext>
              </a:extLst>
            </p:cNvPr>
            <p:cNvSpPr/>
            <p:nvPr/>
          </p:nvSpPr>
          <p:spPr>
            <a:xfrm>
              <a:off x="-567704" y="3794692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9E36FD8-3B1D-4EEA-8C4E-988B07AF7D0C}"/>
                </a:ext>
              </a:extLst>
            </p:cNvPr>
            <p:cNvSpPr/>
            <p:nvPr/>
          </p:nvSpPr>
          <p:spPr>
            <a:xfrm>
              <a:off x="-76247" y="3794981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0F892684-776E-41E1-9FF4-7F14D4284C34}"/>
                </a:ext>
              </a:extLst>
            </p:cNvPr>
            <p:cNvSpPr/>
            <p:nvPr/>
          </p:nvSpPr>
          <p:spPr>
            <a:xfrm>
              <a:off x="-63448" y="4715595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398D5C23-1196-4E4E-A26A-9952DC30F0A7}"/>
              </a:ext>
            </a:extLst>
          </p:cNvPr>
          <p:cNvGrpSpPr/>
          <p:nvPr/>
        </p:nvGrpSpPr>
        <p:grpSpPr>
          <a:xfrm flipH="1">
            <a:off x="6076128" y="4813388"/>
            <a:ext cx="5159576" cy="1028614"/>
            <a:chOff x="-555823" y="3785456"/>
            <a:chExt cx="5159576" cy="1028614"/>
          </a:xfrm>
          <a:solidFill>
            <a:schemeClr val="accent4"/>
          </a:solidFill>
        </p:grpSpPr>
        <p:sp>
          <p:nvSpPr>
            <p:cNvPr id="16" name="Block Arc 31">
              <a:extLst>
                <a:ext uri="{FF2B5EF4-FFF2-40B4-BE49-F238E27FC236}">
                  <a16:creationId xmlns:a16="http://schemas.microsoft.com/office/drawing/2014/main" id="{988309CE-A322-4B3A-993A-C232ECC623BB}"/>
                </a:ext>
              </a:extLst>
            </p:cNvPr>
            <p:cNvSpPr/>
            <p:nvPr/>
          </p:nvSpPr>
          <p:spPr>
            <a:xfrm>
              <a:off x="-555823" y="3785456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6005C20B-2816-4067-A867-67F0BD0EB373}"/>
                </a:ext>
              </a:extLst>
            </p:cNvPr>
            <p:cNvSpPr/>
            <p:nvPr/>
          </p:nvSpPr>
          <p:spPr>
            <a:xfrm>
              <a:off x="-76247" y="3785456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BFC750A6-1068-4C91-8542-E83BF0C7C2BE}"/>
                </a:ext>
              </a:extLst>
            </p:cNvPr>
            <p:cNvSpPr/>
            <p:nvPr/>
          </p:nvSpPr>
          <p:spPr>
            <a:xfrm>
              <a:off x="-112247" y="4706070"/>
              <a:ext cx="47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700000000000000" pitchFamily="2" charset="-78"/>
              </a:endParaRPr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6B7B0D60-C9B5-44D1-A5F4-1F3DAAAE5762}"/>
              </a:ext>
            </a:extLst>
          </p:cNvPr>
          <p:cNvSpPr/>
          <p:nvPr/>
        </p:nvSpPr>
        <p:spPr>
          <a:xfrm>
            <a:off x="5001022" y="2758701"/>
            <a:ext cx="216024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D1658B8-296C-4142-806E-65EEC8DC40F8}"/>
              </a:ext>
            </a:extLst>
          </p:cNvPr>
          <p:cNvSpPr/>
          <p:nvPr/>
        </p:nvSpPr>
        <p:spPr>
          <a:xfrm>
            <a:off x="5001022" y="3676773"/>
            <a:ext cx="216024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58276F3-2F7D-41BF-9697-E54502946D56}"/>
              </a:ext>
            </a:extLst>
          </p:cNvPr>
          <p:cNvSpPr/>
          <p:nvPr/>
        </p:nvSpPr>
        <p:spPr>
          <a:xfrm>
            <a:off x="5001022" y="4594845"/>
            <a:ext cx="216024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2" name="Oval 36">
            <a:extLst>
              <a:ext uri="{FF2B5EF4-FFF2-40B4-BE49-F238E27FC236}">
                <a16:creationId xmlns:a16="http://schemas.microsoft.com/office/drawing/2014/main" id="{DEC2735E-5F00-4A2F-892C-880EBEE8B840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3" name="Oval 39">
            <a:extLst>
              <a:ext uri="{FF2B5EF4-FFF2-40B4-BE49-F238E27FC236}">
                <a16:creationId xmlns:a16="http://schemas.microsoft.com/office/drawing/2014/main" id="{28582BD4-9E6C-4A15-A7E8-E256CCA0692B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4" name="Left Arrow 9215">
            <a:extLst>
              <a:ext uri="{FF2B5EF4-FFF2-40B4-BE49-F238E27FC236}">
                <a16:creationId xmlns:a16="http://schemas.microsoft.com/office/drawing/2014/main" id="{4AF86130-2B4F-49E1-B2D0-5FE44E3F6EF4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5" name="Left Arrow 43">
            <a:extLst>
              <a:ext uri="{FF2B5EF4-FFF2-40B4-BE49-F238E27FC236}">
                <a16:creationId xmlns:a16="http://schemas.microsoft.com/office/drawing/2014/main" id="{9464F169-E631-4964-B0F4-5CA3EE970A85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5FAE2-D98B-44C5-B7EF-B30A56530388}"/>
              </a:ext>
            </a:extLst>
          </p:cNvPr>
          <p:cNvSpPr txBox="1"/>
          <p:nvPr/>
        </p:nvSpPr>
        <p:spPr>
          <a:xfrm>
            <a:off x="5225808" y="2864814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1E03FA-E58F-44AB-80FA-70379CF3E3B2}"/>
              </a:ext>
            </a:extLst>
          </p:cNvPr>
          <p:cNvSpPr txBox="1"/>
          <p:nvPr/>
        </p:nvSpPr>
        <p:spPr>
          <a:xfrm>
            <a:off x="5225808" y="380091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E4B3-6CA8-450A-B304-126A21618818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9" name="Group 48">
            <a:extLst>
              <a:ext uri="{FF2B5EF4-FFF2-40B4-BE49-F238E27FC236}">
                <a16:creationId xmlns:a16="http://schemas.microsoft.com/office/drawing/2014/main" id="{5BFF1A0F-DA59-428F-B4BD-E02AD709C46B}"/>
              </a:ext>
            </a:extLst>
          </p:cNvPr>
          <p:cNvGrpSpPr/>
          <p:nvPr/>
        </p:nvGrpSpPr>
        <p:grpSpPr>
          <a:xfrm>
            <a:off x="1596058" y="2171207"/>
            <a:ext cx="3246603" cy="738664"/>
            <a:chOff x="2551705" y="4283314"/>
            <a:chExt cx="2357003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E2A0AA-2CB2-4A91-944B-963019E966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DE53-FA43-4F17-AB25-35ABBF0CFEF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49EE3648-0467-4903-83EC-B8D636305B7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58848-4D0C-4640-B76A-DB832759C7A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7415A0-532C-4C0E-BF5A-22D06A1CED2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735C918D-594C-461E-A2F2-80C7A567D883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B62401-67B9-4D5C-A77E-3243C9D4EDB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35E8C-6BB5-4193-BFD9-B6EA424AA18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8" name="Group 57">
            <a:extLst>
              <a:ext uri="{FF2B5EF4-FFF2-40B4-BE49-F238E27FC236}">
                <a16:creationId xmlns:a16="http://schemas.microsoft.com/office/drawing/2014/main" id="{DE4E964A-896A-4F0C-B0EF-FE8D62418E91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CAEFA6-6D53-40E3-BA73-0F0BA89D824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731DAE-8801-4E67-BA3C-2BF523734FE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2237A599-E77A-4901-8511-989DFBE839BF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2E713F-57E4-406A-B97D-DAE467433AA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295840-AE99-400E-A2E4-6A6730FBE8F9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roup 60">
            <a:extLst>
              <a:ext uri="{FF2B5EF4-FFF2-40B4-BE49-F238E27FC236}">
                <a16:creationId xmlns:a16="http://schemas.microsoft.com/office/drawing/2014/main" id="{60B8FE72-8E7E-4132-8F2D-675A39086498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BB9201-2A3F-4475-A85D-CD74160626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FA856E-F42F-40D3-ADE6-E3634379376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E1BD07-91D7-42A3-BA84-76519ADFEBEE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1226AA2-A43B-4824-A60F-AB0064287867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D6C67C3-E6AA-4651-BB08-6C429D08E00F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168752D4-A020-4C04-8357-4366142A7FC5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1C0C7FD-0C13-444C-89B3-1E5C69CB3814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60C63F48-6742-4575-AF73-E79742C768F2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89B08FA4-0142-439C-AA63-8E836AC0ECC9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E1250F3B-7EC2-4C69-BFB7-1363A8C578F0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DA504396-8C4B-45CD-8007-95FBF11356FB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5A99CAC0-8C3E-481C-9976-8B59B0FB6800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F70F66-E491-46DA-B84E-82B81A365AC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ضعف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28755B-58C1-4261-8BD9-A874FB4B3CAD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نقاط قوت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C55C4-1842-490D-90E5-E1BA824C071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فرصت 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43F6BE-74DC-4325-B26C-3CE6C2DD1803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تهدیدها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E64DF046-7F3B-4927-97B1-4A7BE763EFC2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94728393-0BB2-4365-9C8C-3EEBC3F24511}"/>
              </a:ext>
            </a:extLst>
          </p:cNvPr>
          <p:cNvGrpSpPr/>
          <p:nvPr/>
        </p:nvGrpSpPr>
        <p:grpSpPr>
          <a:xfrm>
            <a:off x="1386250" y="2141772"/>
            <a:ext cx="2936722" cy="1447692"/>
            <a:chOff x="270023" y="1638319"/>
            <a:chExt cx="2605242" cy="1462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16A958-B4C8-41FD-BAA7-647B2D55F1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5D1DEB-618E-41A4-B0DF-E85F2D3BD03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06835D79-8836-4E4D-B6A4-C9C711B79C1C}"/>
              </a:ext>
            </a:extLst>
          </p:cNvPr>
          <p:cNvGrpSpPr/>
          <p:nvPr/>
        </p:nvGrpSpPr>
        <p:grpSpPr>
          <a:xfrm>
            <a:off x="1386250" y="4249900"/>
            <a:ext cx="2936722" cy="1447692"/>
            <a:chOff x="270023" y="1638319"/>
            <a:chExt cx="2605242" cy="14621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A16685-FD84-43AD-A1AC-5F95CCCA920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9F8403-BFF5-4EC2-A72A-8A3A28D1B96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E425DFF-B36C-4055-8F7F-55079C51BA4A}"/>
              </a:ext>
            </a:extLst>
          </p:cNvPr>
          <p:cNvGrpSpPr/>
          <p:nvPr/>
        </p:nvGrpSpPr>
        <p:grpSpPr>
          <a:xfrm>
            <a:off x="7854124" y="2141772"/>
            <a:ext cx="2936722" cy="1447692"/>
            <a:chOff x="270023" y="1638319"/>
            <a:chExt cx="2605242" cy="14621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88536B-0A71-4FA9-9D67-25A5D141D64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C92C74-2243-4BCF-8D78-870F39070C6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C8AE5B7F-8023-4AA9-9ADF-9EBB5A962390}"/>
              </a:ext>
            </a:extLst>
          </p:cNvPr>
          <p:cNvGrpSpPr/>
          <p:nvPr/>
        </p:nvGrpSpPr>
        <p:grpSpPr>
          <a:xfrm>
            <a:off x="7858316" y="4249900"/>
            <a:ext cx="2936722" cy="1447692"/>
            <a:chOff x="270023" y="1638319"/>
            <a:chExt cx="2605242" cy="14621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FC78DB-7144-447E-9D0F-F999054F62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EBB4C-9409-4D5B-B1F3-D7DF29B90FE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899D2771-D6B8-4913-9391-02520A183473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DC54EB-189B-43B5-838C-0B86B80CC0E2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38">
            <a:extLst>
              <a:ext uri="{FF2B5EF4-FFF2-40B4-BE49-F238E27FC236}">
                <a16:creationId xmlns:a16="http://schemas.microsoft.com/office/drawing/2014/main" id="{C9E1F255-778D-4B23-A595-130B805A104C}"/>
              </a:ext>
            </a:extLst>
          </p:cNvPr>
          <p:cNvSpPr txBox="1"/>
          <p:nvPr/>
        </p:nvSpPr>
        <p:spPr>
          <a:xfrm>
            <a:off x="2597620" y="257300"/>
            <a:ext cx="959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B Nazanin" panose="00000400000000000000" pitchFamily="2" charset="-78"/>
              </a:rPr>
              <a:t>قالب های ارائه پاورپوینت پزشکی اطفال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700C733-AB8C-4471-9520-17B9A0EC86F0}"/>
              </a:ext>
            </a:extLst>
          </p:cNvPr>
          <p:cNvGrpSpPr/>
          <p:nvPr/>
        </p:nvGrpSpPr>
        <p:grpSpPr>
          <a:xfrm>
            <a:off x="593436" y="1747373"/>
            <a:ext cx="11005128" cy="3214080"/>
            <a:chOff x="593436" y="1742398"/>
            <a:chExt cx="11005128" cy="3214080"/>
          </a:xfrm>
        </p:grpSpPr>
        <p:sp>
          <p:nvSpPr>
            <p:cNvPr id="5" name="Google Shape;18806;p64">
              <a:extLst>
                <a:ext uri="{FF2B5EF4-FFF2-40B4-BE49-F238E27FC236}">
                  <a16:creationId xmlns:a16="http://schemas.microsoft.com/office/drawing/2014/main" id="{C567D14D-7106-4515-B050-B1FC9F750F86}"/>
                </a:ext>
              </a:extLst>
            </p:cNvPr>
            <p:cNvSpPr/>
            <p:nvPr/>
          </p:nvSpPr>
          <p:spPr>
            <a:xfrm>
              <a:off x="593436" y="3732434"/>
              <a:ext cx="2518545" cy="617557"/>
            </a:xfrm>
            <a:prstGeom prst="roundRect">
              <a:avLst>
                <a:gd name="adj" fmla="val 50000"/>
              </a:avLst>
            </a:prstGeom>
            <a:solidFill>
              <a:srgbClr val="5D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fa-IR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مرحله</a:t>
              </a:r>
              <a:r>
                <a:rPr lang="en" sz="1800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 </a:t>
              </a:r>
              <a:r>
                <a:rPr lang="en" sz="1800" b="1" dirty="0">
                  <a:solidFill>
                    <a:schemeClr val="lt1"/>
                  </a:solidFill>
                  <a:latin typeface="Georgia Pro Cond" panose="02040506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Georgia Pro Cond" panose="02040506050405020303" pitchFamily="18" charset="0"/>
                <a:ea typeface="Poppins ExtraBold"/>
                <a:cs typeface="B Nazanin" panose="00000400000000000000" pitchFamily="2" charset="-78"/>
                <a:sym typeface="Poppins ExtraBold"/>
              </a:endParaRPr>
            </a:p>
          </p:txBody>
        </p:sp>
        <p:sp>
          <p:nvSpPr>
            <p:cNvPr id="7" name="Google Shape;18808;p64">
              <a:extLst>
                <a:ext uri="{FF2B5EF4-FFF2-40B4-BE49-F238E27FC236}">
                  <a16:creationId xmlns:a16="http://schemas.microsoft.com/office/drawing/2014/main" id="{A196B7F0-7C93-4EBD-8132-B8A58BA77604}"/>
                </a:ext>
              </a:extLst>
            </p:cNvPr>
            <p:cNvSpPr/>
            <p:nvPr/>
          </p:nvSpPr>
          <p:spPr>
            <a:xfrm>
              <a:off x="6251158" y="3732434"/>
              <a:ext cx="2518545" cy="617557"/>
            </a:xfrm>
            <a:prstGeom prst="roundRect">
              <a:avLst>
                <a:gd name="adj" fmla="val 50000"/>
              </a:avLst>
            </a:prstGeom>
            <a:solidFill>
              <a:srgbClr val="5D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fa-IR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مرحله</a:t>
              </a:r>
              <a:r>
                <a:rPr lang="en" sz="1800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 </a:t>
              </a:r>
              <a:r>
                <a:rPr lang="en" b="1" dirty="0">
                  <a:solidFill>
                    <a:schemeClr val="lt1"/>
                  </a:solidFill>
                  <a:latin typeface="Georgia Pro Cond" panose="02040506050405020303" pitchFamily="18" charset="0"/>
                  <a:cs typeface="B Nazanin" panose="00000400000000000000" pitchFamily="2" charset="-78"/>
                  <a:sym typeface="Poppins ExtraBold"/>
                </a:rPr>
                <a:t>3</a:t>
              </a:r>
              <a:endParaRPr b="1" dirty="0">
                <a:solidFill>
                  <a:schemeClr val="lt1"/>
                </a:solidFill>
                <a:latin typeface="Georgia Pro Cond" panose="02040506050405020303" pitchFamily="18" charset="0"/>
                <a:cs typeface="B Nazanin" panose="00000400000000000000" pitchFamily="2" charset="-78"/>
                <a:sym typeface="Poppins ExtraBold"/>
              </a:endParaRPr>
            </a:p>
          </p:txBody>
        </p:sp>
        <p:sp>
          <p:nvSpPr>
            <p:cNvPr id="9" name="Google Shape;18810;p64">
              <a:extLst>
                <a:ext uri="{FF2B5EF4-FFF2-40B4-BE49-F238E27FC236}">
                  <a16:creationId xmlns:a16="http://schemas.microsoft.com/office/drawing/2014/main" id="{F59CB31D-B636-4EDB-9C4C-4D0C7F59C4EB}"/>
                </a:ext>
              </a:extLst>
            </p:cNvPr>
            <p:cNvSpPr/>
            <p:nvPr/>
          </p:nvSpPr>
          <p:spPr>
            <a:xfrm>
              <a:off x="3422297" y="2505227"/>
              <a:ext cx="2518545" cy="617557"/>
            </a:xfrm>
            <a:prstGeom prst="roundRect">
              <a:avLst>
                <a:gd name="adj" fmla="val 50000"/>
              </a:avLst>
            </a:prstGeom>
            <a:solidFill>
              <a:srgbClr val="5D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fa-IR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مرحله</a:t>
              </a:r>
              <a:r>
                <a:rPr lang="en" sz="1800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 </a:t>
              </a:r>
              <a:r>
                <a:rPr lang="en" b="1" dirty="0">
                  <a:solidFill>
                    <a:schemeClr val="lt1"/>
                  </a:solidFill>
                  <a:latin typeface="Georgia Pro Cond" panose="02040506050405020303" pitchFamily="18" charset="0"/>
                  <a:cs typeface="B Nazanin" panose="00000400000000000000" pitchFamily="2" charset="-78"/>
                  <a:sym typeface="Poppins ExtraBold"/>
                </a:rPr>
                <a:t>2</a:t>
              </a:r>
              <a:endParaRPr b="1" dirty="0">
                <a:solidFill>
                  <a:schemeClr val="lt1"/>
                </a:solidFill>
                <a:latin typeface="Georgia Pro Cond" panose="02040506050405020303" pitchFamily="18" charset="0"/>
                <a:cs typeface="B Nazanin" panose="00000400000000000000" pitchFamily="2" charset="-78"/>
                <a:sym typeface="Poppins ExtraBold"/>
              </a:endParaRPr>
            </a:p>
          </p:txBody>
        </p:sp>
        <p:sp>
          <p:nvSpPr>
            <p:cNvPr id="11" name="Google Shape;18812;p64">
              <a:extLst>
                <a:ext uri="{FF2B5EF4-FFF2-40B4-BE49-F238E27FC236}">
                  <a16:creationId xmlns:a16="http://schemas.microsoft.com/office/drawing/2014/main" id="{BB5A23C8-C4B8-46D6-A3B5-5B315EA358FD}"/>
                </a:ext>
              </a:extLst>
            </p:cNvPr>
            <p:cNvSpPr/>
            <p:nvPr/>
          </p:nvSpPr>
          <p:spPr>
            <a:xfrm>
              <a:off x="9080019" y="2505227"/>
              <a:ext cx="2518545" cy="617557"/>
            </a:xfrm>
            <a:prstGeom prst="roundRect">
              <a:avLst>
                <a:gd name="adj" fmla="val 50000"/>
              </a:avLst>
            </a:prstGeom>
            <a:solidFill>
              <a:srgbClr val="5D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fa-IR" b="1" dirty="0">
                  <a:solidFill>
                    <a:schemeClr val="lt1"/>
                  </a:solidFill>
                  <a:latin typeface="Georgia" panose="02040502050405020303" pitchFamily="18" charset="0"/>
                  <a:ea typeface="Poppins ExtraBold"/>
                  <a:cs typeface="B Nazanin" panose="00000400000000000000" pitchFamily="2" charset="-78"/>
                  <a:sym typeface="Poppins ExtraBold"/>
                </a:rPr>
                <a:t>مرحله 4</a:t>
              </a:r>
              <a:endParaRPr b="1" dirty="0">
                <a:solidFill>
                  <a:schemeClr val="lt1"/>
                </a:solidFill>
                <a:latin typeface="Georgia Pro Cond" panose="02040506050405020303" pitchFamily="18" charset="0"/>
                <a:cs typeface="B Nazanin" panose="00000400000000000000" pitchFamily="2" charset="-78"/>
                <a:sym typeface="Poppins ExtraBold"/>
              </a:endParaRPr>
            </a:p>
          </p:txBody>
        </p:sp>
        <p:cxnSp>
          <p:nvCxnSpPr>
            <p:cNvPr id="13" name="Google Shape;18814;p64">
              <a:extLst>
                <a:ext uri="{FF2B5EF4-FFF2-40B4-BE49-F238E27FC236}">
                  <a16:creationId xmlns:a16="http://schemas.microsoft.com/office/drawing/2014/main" id="{BB4755BB-F6A9-44BF-8F3F-45DA0E1EB2BA}"/>
                </a:ext>
              </a:extLst>
            </p:cNvPr>
            <p:cNvCxnSpPr>
              <a:stCxn id="5" idx="3"/>
              <a:endCxn id="9" idx="1"/>
            </p:cNvCxnSpPr>
            <p:nvPr/>
          </p:nvCxnSpPr>
          <p:spPr>
            <a:xfrm flipV="1">
              <a:off x="3111981" y="2814006"/>
              <a:ext cx="310316" cy="1227207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4" name="Google Shape;18815;p64">
              <a:extLst>
                <a:ext uri="{FF2B5EF4-FFF2-40B4-BE49-F238E27FC236}">
                  <a16:creationId xmlns:a16="http://schemas.microsoft.com/office/drawing/2014/main" id="{B6C57F6A-FF09-475B-BA1C-8DB757AE16B9}"/>
                </a:ext>
              </a:extLst>
            </p:cNvPr>
            <p:cNvCxnSpPr>
              <a:stCxn id="9" idx="3"/>
              <a:endCxn id="7" idx="1"/>
            </p:cNvCxnSpPr>
            <p:nvPr/>
          </p:nvCxnSpPr>
          <p:spPr>
            <a:xfrm>
              <a:off x="5940842" y="2814006"/>
              <a:ext cx="310316" cy="1227207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" name="Google Shape;18816;p64">
              <a:extLst>
                <a:ext uri="{FF2B5EF4-FFF2-40B4-BE49-F238E27FC236}">
                  <a16:creationId xmlns:a16="http://schemas.microsoft.com/office/drawing/2014/main" id="{26B20E26-C0AE-4F6A-BC30-B555D644ADC5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 flipV="1">
              <a:off x="8769703" y="2814006"/>
              <a:ext cx="310316" cy="1227207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16" name="Google Shape;18817;p64">
              <a:extLst>
                <a:ext uri="{FF2B5EF4-FFF2-40B4-BE49-F238E27FC236}">
                  <a16:creationId xmlns:a16="http://schemas.microsoft.com/office/drawing/2014/main" id="{9798136A-F0F7-4D11-8556-EB3BFE35A179}"/>
                </a:ext>
              </a:extLst>
            </p:cNvPr>
            <p:cNvGrpSpPr/>
            <p:nvPr/>
          </p:nvGrpSpPr>
          <p:grpSpPr>
            <a:xfrm>
              <a:off x="9884109" y="3589712"/>
              <a:ext cx="910367" cy="910370"/>
              <a:chOff x="7161947" y="2963272"/>
              <a:chExt cx="621793" cy="621795"/>
            </a:xfrm>
          </p:grpSpPr>
          <p:sp>
            <p:nvSpPr>
              <p:cNvPr id="101" name="Google Shape;18818;p64">
                <a:extLst>
                  <a:ext uri="{FF2B5EF4-FFF2-40B4-BE49-F238E27FC236}">
                    <a16:creationId xmlns:a16="http://schemas.microsoft.com/office/drawing/2014/main" id="{AB829AFA-05E8-4C2F-8FE4-DA2701F4A069}"/>
                  </a:ext>
                </a:extLst>
              </p:cNvPr>
              <p:cNvSpPr/>
              <p:nvPr/>
            </p:nvSpPr>
            <p:spPr>
              <a:xfrm>
                <a:off x="7380632" y="2963272"/>
                <a:ext cx="184426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430" extrusionOk="0">
                    <a:moveTo>
                      <a:pt x="1263" y="1"/>
                    </a:moveTo>
                    <a:cubicBezTo>
                      <a:pt x="572" y="1"/>
                      <a:pt x="0" y="548"/>
                      <a:pt x="0" y="1263"/>
                    </a:cubicBezTo>
                    <a:lnTo>
                      <a:pt x="0" y="1406"/>
                    </a:lnTo>
                    <a:lnTo>
                      <a:pt x="3072" y="1430"/>
                    </a:lnTo>
                    <a:lnTo>
                      <a:pt x="3072" y="1263"/>
                    </a:lnTo>
                    <a:cubicBezTo>
                      <a:pt x="3072" y="548"/>
                      <a:pt x="2501" y="1"/>
                      <a:pt x="1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Google Shape;18819;p64">
                <a:extLst>
                  <a:ext uri="{FF2B5EF4-FFF2-40B4-BE49-F238E27FC236}">
                    <a16:creationId xmlns:a16="http://schemas.microsoft.com/office/drawing/2014/main" id="{E9054B87-73A7-4E4E-A406-87066CB1B6AA}"/>
                  </a:ext>
                </a:extLst>
              </p:cNvPr>
              <p:cNvSpPr/>
              <p:nvPr/>
            </p:nvSpPr>
            <p:spPr>
              <a:xfrm>
                <a:off x="7453487" y="2963272"/>
                <a:ext cx="111568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430" extrusionOk="0">
                    <a:moveTo>
                      <a:pt x="1" y="1"/>
                    </a:moveTo>
                    <a:cubicBezTo>
                      <a:pt x="310" y="1"/>
                      <a:pt x="596" y="144"/>
                      <a:pt x="811" y="358"/>
                    </a:cubicBezTo>
                    <a:cubicBezTo>
                      <a:pt x="1049" y="596"/>
                      <a:pt x="1192" y="906"/>
                      <a:pt x="1192" y="1263"/>
                    </a:cubicBezTo>
                    <a:lnTo>
                      <a:pt x="1192" y="1430"/>
                    </a:lnTo>
                    <a:lnTo>
                      <a:pt x="1858" y="1430"/>
                    </a:lnTo>
                    <a:lnTo>
                      <a:pt x="1858" y="1263"/>
                    </a:lnTo>
                    <a:cubicBezTo>
                      <a:pt x="1858" y="906"/>
                      <a:pt x="1716" y="596"/>
                      <a:pt x="1477" y="358"/>
                    </a:cubicBezTo>
                    <a:cubicBezTo>
                      <a:pt x="1263" y="144"/>
                      <a:pt x="930" y="1"/>
                      <a:pt x="596" y="1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Google Shape;18820;p64">
                <a:extLst>
                  <a:ext uri="{FF2B5EF4-FFF2-40B4-BE49-F238E27FC236}">
                    <a16:creationId xmlns:a16="http://schemas.microsoft.com/office/drawing/2014/main" id="{65F9EA40-C3E5-4AA4-95C7-3A275DA7CB36}"/>
                  </a:ext>
                </a:extLst>
              </p:cNvPr>
              <p:cNvSpPr/>
              <p:nvPr/>
            </p:nvSpPr>
            <p:spPr>
              <a:xfrm>
                <a:off x="7201976" y="3402014"/>
                <a:ext cx="541755" cy="161174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852" extrusionOk="0">
                    <a:moveTo>
                      <a:pt x="1" y="0"/>
                    </a:moveTo>
                    <a:lnTo>
                      <a:pt x="1" y="2596"/>
                    </a:lnTo>
                    <a:cubicBezTo>
                      <a:pt x="1" y="2699"/>
                      <a:pt x="75" y="2777"/>
                      <a:pt x="161" y="2777"/>
                    </a:cubicBezTo>
                    <a:cubicBezTo>
                      <a:pt x="194" y="2777"/>
                      <a:pt x="229" y="2765"/>
                      <a:pt x="263" y="2739"/>
                    </a:cubicBezTo>
                    <a:lnTo>
                      <a:pt x="382" y="2667"/>
                    </a:lnTo>
                    <a:cubicBezTo>
                      <a:pt x="453" y="2608"/>
                      <a:pt x="542" y="2578"/>
                      <a:pt x="635" y="2578"/>
                    </a:cubicBezTo>
                    <a:cubicBezTo>
                      <a:pt x="727" y="2578"/>
                      <a:pt x="822" y="2608"/>
                      <a:pt x="906" y="2667"/>
                    </a:cubicBezTo>
                    <a:lnTo>
                      <a:pt x="1025" y="2763"/>
                    </a:lnTo>
                    <a:cubicBezTo>
                      <a:pt x="1096" y="2822"/>
                      <a:pt x="1185" y="2852"/>
                      <a:pt x="1278" y="2852"/>
                    </a:cubicBezTo>
                    <a:cubicBezTo>
                      <a:pt x="1370" y="2852"/>
                      <a:pt x="1465" y="2822"/>
                      <a:pt x="1548" y="2763"/>
                    </a:cubicBezTo>
                    <a:lnTo>
                      <a:pt x="1668" y="2667"/>
                    </a:lnTo>
                    <a:cubicBezTo>
                      <a:pt x="1751" y="2608"/>
                      <a:pt x="1840" y="2578"/>
                      <a:pt x="1930" y="2578"/>
                    </a:cubicBezTo>
                    <a:cubicBezTo>
                      <a:pt x="2019" y="2578"/>
                      <a:pt x="2108" y="2608"/>
                      <a:pt x="2191" y="2667"/>
                    </a:cubicBezTo>
                    <a:lnTo>
                      <a:pt x="2311" y="2763"/>
                    </a:lnTo>
                    <a:cubicBezTo>
                      <a:pt x="2394" y="2822"/>
                      <a:pt x="2489" y="2852"/>
                      <a:pt x="2581" y="2852"/>
                    </a:cubicBezTo>
                    <a:cubicBezTo>
                      <a:pt x="2674" y="2852"/>
                      <a:pt x="2763" y="2822"/>
                      <a:pt x="2834" y="2763"/>
                    </a:cubicBezTo>
                    <a:lnTo>
                      <a:pt x="2954" y="2667"/>
                    </a:lnTo>
                    <a:cubicBezTo>
                      <a:pt x="3037" y="2608"/>
                      <a:pt x="3132" y="2578"/>
                      <a:pt x="3224" y="2578"/>
                    </a:cubicBezTo>
                    <a:cubicBezTo>
                      <a:pt x="3317" y="2578"/>
                      <a:pt x="3406" y="2608"/>
                      <a:pt x="3477" y="2667"/>
                    </a:cubicBezTo>
                    <a:lnTo>
                      <a:pt x="3597" y="2763"/>
                    </a:lnTo>
                    <a:cubicBezTo>
                      <a:pt x="3680" y="2822"/>
                      <a:pt x="3775" y="2852"/>
                      <a:pt x="3867" y="2852"/>
                    </a:cubicBezTo>
                    <a:cubicBezTo>
                      <a:pt x="3960" y="2852"/>
                      <a:pt x="4049" y="2822"/>
                      <a:pt x="4120" y="2763"/>
                    </a:cubicBezTo>
                    <a:lnTo>
                      <a:pt x="4263" y="2667"/>
                    </a:lnTo>
                    <a:cubicBezTo>
                      <a:pt x="4335" y="2608"/>
                      <a:pt x="4424" y="2578"/>
                      <a:pt x="4513" y="2578"/>
                    </a:cubicBezTo>
                    <a:cubicBezTo>
                      <a:pt x="4603" y="2578"/>
                      <a:pt x="4692" y="2608"/>
                      <a:pt x="4763" y="2667"/>
                    </a:cubicBezTo>
                    <a:lnTo>
                      <a:pt x="4906" y="2763"/>
                    </a:lnTo>
                    <a:cubicBezTo>
                      <a:pt x="4978" y="2822"/>
                      <a:pt x="5067" y="2852"/>
                      <a:pt x="5159" y="2852"/>
                    </a:cubicBezTo>
                    <a:cubicBezTo>
                      <a:pt x="5252" y="2852"/>
                      <a:pt x="5347" y="2822"/>
                      <a:pt x="5430" y="2763"/>
                    </a:cubicBezTo>
                    <a:lnTo>
                      <a:pt x="5549" y="2667"/>
                    </a:lnTo>
                    <a:cubicBezTo>
                      <a:pt x="5621" y="2608"/>
                      <a:pt x="5710" y="2578"/>
                      <a:pt x="5802" y="2578"/>
                    </a:cubicBezTo>
                    <a:cubicBezTo>
                      <a:pt x="5895" y="2578"/>
                      <a:pt x="5990" y="2608"/>
                      <a:pt x="6073" y="2667"/>
                    </a:cubicBezTo>
                    <a:lnTo>
                      <a:pt x="6192" y="2763"/>
                    </a:lnTo>
                    <a:cubicBezTo>
                      <a:pt x="6264" y="2822"/>
                      <a:pt x="6353" y="2852"/>
                      <a:pt x="6445" y="2852"/>
                    </a:cubicBezTo>
                    <a:cubicBezTo>
                      <a:pt x="6538" y="2852"/>
                      <a:pt x="6633" y="2822"/>
                      <a:pt x="6716" y="2763"/>
                    </a:cubicBezTo>
                    <a:lnTo>
                      <a:pt x="6835" y="2667"/>
                    </a:lnTo>
                    <a:cubicBezTo>
                      <a:pt x="6919" y="2608"/>
                      <a:pt x="7008" y="2578"/>
                      <a:pt x="7097" y="2578"/>
                    </a:cubicBezTo>
                    <a:cubicBezTo>
                      <a:pt x="7187" y="2578"/>
                      <a:pt x="7276" y="2608"/>
                      <a:pt x="7359" y="2667"/>
                    </a:cubicBezTo>
                    <a:lnTo>
                      <a:pt x="7478" y="2763"/>
                    </a:lnTo>
                    <a:cubicBezTo>
                      <a:pt x="7562" y="2822"/>
                      <a:pt x="7657" y="2852"/>
                      <a:pt x="7749" y="2852"/>
                    </a:cubicBezTo>
                    <a:cubicBezTo>
                      <a:pt x="7841" y="2852"/>
                      <a:pt x="7931" y="2822"/>
                      <a:pt x="8002" y="2763"/>
                    </a:cubicBezTo>
                    <a:lnTo>
                      <a:pt x="8288" y="2548"/>
                    </a:lnTo>
                    <a:cubicBezTo>
                      <a:pt x="8324" y="2524"/>
                      <a:pt x="8359" y="2513"/>
                      <a:pt x="8395" y="2513"/>
                    </a:cubicBezTo>
                    <a:cubicBezTo>
                      <a:pt x="8431" y="2513"/>
                      <a:pt x="8467" y="2524"/>
                      <a:pt x="8502" y="2548"/>
                    </a:cubicBezTo>
                    <a:lnTo>
                      <a:pt x="8764" y="2739"/>
                    </a:lnTo>
                    <a:cubicBezTo>
                      <a:pt x="8798" y="2765"/>
                      <a:pt x="8833" y="2777"/>
                      <a:pt x="8866" y="2777"/>
                    </a:cubicBezTo>
                    <a:cubicBezTo>
                      <a:pt x="8952" y="2777"/>
                      <a:pt x="9026" y="2699"/>
                      <a:pt x="9026" y="2596"/>
                    </a:cubicBezTo>
                    <a:lnTo>
                      <a:pt x="9026" y="0"/>
                    </a:lnTo>
                    <a:close/>
                  </a:path>
                </a:pathLst>
              </a:custGeom>
              <a:solidFill>
                <a:srgbClr val="FFE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Google Shape;18821;p64">
                <a:extLst>
                  <a:ext uri="{FF2B5EF4-FFF2-40B4-BE49-F238E27FC236}">
                    <a16:creationId xmlns:a16="http://schemas.microsoft.com/office/drawing/2014/main" id="{4847CF2B-F906-4693-8074-A6D7EE0CD0B0}"/>
                  </a:ext>
                </a:extLst>
              </p:cNvPr>
              <p:cNvSpPr/>
              <p:nvPr/>
            </p:nvSpPr>
            <p:spPr>
              <a:xfrm>
                <a:off x="7705058" y="3402014"/>
                <a:ext cx="38650" cy="15699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8" extrusionOk="0">
                    <a:moveTo>
                      <a:pt x="0" y="0"/>
                    </a:moveTo>
                    <a:lnTo>
                      <a:pt x="0" y="2524"/>
                    </a:lnTo>
                    <a:cubicBezTo>
                      <a:pt x="24" y="2524"/>
                      <a:pt x="72" y="2524"/>
                      <a:pt x="119" y="2548"/>
                    </a:cubicBezTo>
                    <a:lnTo>
                      <a:pt x="381" y="2739"/>
                    </a:lnTo>
                    <a:cubicBezTo>
                      <a:pt x="415" y="2765"/>
                      <a:pt x="450" y="2777"/>
                      <a:pt x="483" y="2777"/>
                    </a:cubicBezTo>
                    <a:cubicBezTo>
                      <a:pt x="569" y="2777"/>
                      <a:pt x="643" y="2699"/>
                      <a:pt x="643" y="2596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Google Shape;18822;p64">
                <a:extLst>
                  <a:ext uri="{FF2B5EF4-FFF2-40B4-BE49-F238E27FC236}">
                    <a16:creationId xmlns:a16="http://schemas.microsoft.com/office/drawing/2014/main" id="{F2846FCC-EAED-4587-AFC2-AC30EDC8D8D5}"/>
                  </a:ext>
                </a:extLst>
              </p:cNvPr>
              <p:cNvSpPr/>
              <p:nvPr/>
            </p:nvSpPr>
            <p:spPr>
              <a:xfrm>
                <a:off x="7642165" y="3302387"/>
                <a:ext cx="141575" cy="109069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930" extrusionOk="0">
                    <a:moveTo>
                      <a:pt x="0" y="1"/>
                    </a:moveTo>
                    <a:lnTo>
                      <a:pt x="0" y="1930"/>
                    </a:lnTo>
                    <a:lnTo>
                      <a:pt x="1405" y="1930"/>
                    </a:lnTo>
                    <a:cubicBezTo>
                      <a:pt x="1929" y="1930"/>
                      <a:pt x="2358" y="1501"/>
                      <a:pt x="2358" y="953"/>
                    </a:cubicBezTo>
                    <a:cubicBezTo>
                      <a:pt x="2358" y="430"/>
                      <a:pt x="1929" y="1"/>
                      <a:pt x="1405" y="1"/>
                    </a:cubicBezTo>
                    <a:close/>
                  </a:path>
                </a:pathLst>
              </a:custGeom>
              <a:solidFill>
                <a:srgbClr val="FBB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Google Shape;18823;p64">
                <a:extLst>
                  <a:ext uri="{FF2B5EF4-FFF2-40B4-BE49-F238E27FC236}">
                    <a16:creationId xmlns:a16="http://schemas.microsoft.com/office/drawing/2014/main" id="{B5F3BAA3-D497-40CD-9606-CECFB8B3A2B9}"/>
                  </a:ext>
                </a:extLst>
              </p:cNvPr>
              <p:cNvSpPr/>
              <p:nvPr/>
            </p:nvSpPr>
            <p:spPr>
              <a:xfrm>
                <a:off x="7161947" y="3302387"/>
                <a:ext cx="115829" cy="109069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930" extrusionOk="0">
                    <a:moveTo>
                      <a:pt x="953" y="1"/>
                    </a:moveTo>
                    <a:cubicBezTo>
                      <a:pt x="429" y="1"/>
                      <a:pt x="1" y="430"/>
                      <a:pt x="1" y="953"/>
                    </a:cubicBezTo>
                    <a:cubicBezTo>
                      <a:pt x="1" y="1501"/>
                      <a:pt x="429" y="1930"/>
                      <a:pt x="953" y="1930"/>
                    </a:cubicBezTo>
                    <a:lnTo>
                      <a:pt x="1930" y="1930"/>
                    </a:lnTo>
                    <a:lnTo>
                      <a:pt x="1930" y="1"/>
                    </a:lnTo>
                    <a:close/>
                  </a:path>
                </a:pathLst>
              </a:custGeom>
              <a:solidFill>
                <a:srgbClr val="FBB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Google Shape;18824;p64">
                <a:extLst>
                  <a:ext uri="{FF2B5EF4-FFF2-40B4-BE49-F238E27FC236}">
                    <a16:creationId xmlns:a16="http://schemas.microsoft.com/office/drawing/2014/main" id="{97F08AFF-8564-4656-AADE-68D0245F052C}"/>
                  </a:ext>
                </a:extLst>
              </p:cNvPr>
              <p:cNvSpPr/>
              <p:nvPr/>
            </p:nvSpPr>
            <p:spPr>
              <a:xfrm>
                <a:off x="7250585" y="3227060"/>
                <a:ext cx="444531" cy="358007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6335" extrusionOk="0">
                    <a:moveTo>
                      <a:pt x="0" y="0"/>
                    </a:moveTo>
                    <a:lnTo>
                      <a:pt x="0" y="2644"/>
                    </a:lnTo>
                    <a:cubicBezTo>
                      <a:pt x="0" y="4692"/>
                      <a:pt x="1667" y="6335"/>
                      <a:pt x="3715" y="6335"/>
                    </a:cubicBezTo>
                    <a:cubicBezTo>
                      <a:pt x="5740" y="6335"/>
                      <a:pt x="7407" y="4692"/>
                      <a:pt x="7407" y="2644"/>
                    </a:cubicBezTo>
                    <a:lnTo>
                      <a:pt x="7407" y="0"/>
                    </a:lnTo>
                    <a:close/>
                  </a:path>
                </a:pathLst>
              </a:custGeom>
              <a:solidFill>
                <a:srgbClr val="FFD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Google Shape;18825;p64">
                <a:extLst>
                  <a:ext uri="{FF2B5EF4-FFF2-40B4-BE49-F238E27FC236}">
                    <a16:creationId xmlns:a16="http://schemas.microsoft.com/office/drawing/2014/main" id="{E07A19BF-8C78-4EF5-966D-FA1C26B36182}"/>
                  </a:ext>
                </a:extLst>
              </p:cNvPr>
              <p:cNvSpPr/>
              <p:nvPr/>
            </p:nvSpPr>
            <p:spPr>
              <a:xfrm>
                <a:off x="7453487" y="3227060"/>
                <a:ext cx="241620" cy="358007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6335" extrusionOk="0">
                    <a:moveTo>
                      <a:pt x="3359" y="0"/>
                    </a:moveTo>
                    <a:lnTo>
                      <a:pt x="3359" y="2644"/>
                    </a:lnTo>
                    <a:cubicBezTo>
                      <a:pt x="3359" y="3668"/>
                      <a:pt x="2954" y="4596"/>
                      <a:pt x="2263" y="5263"/>
                    </a:cubicBezTo>
                    <a:cubicBezTo>
                      <a:pt x="1668" y="5859"/>
                      <a:pt x="882" y="6240"/>
                      <a:pt x="1" y="6335"/>
                    </a:cubicBezTo>
                    <a:lnTo>
                      <a:pt x="310" y="6335"/>
                    </a:lnTo>
                    <a:cubicBezTo>
                      <a:pt x="1335" y="6335"/>
                      <a:pt x="2263" y="5930"/>
                      <a:pt x="2930" y="5263"/>
                    </a:cubicBezTo>
                    <a:cubicBezTo>
                      <a:pt x="3621" y="4596"/>
                      <a:pt x="4026" y="3668"/>
                      <a:pt x="4026" y="2644"/>
                    </a:cubicBez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Google Shape;18826;p64">
                <a:extLst>
                  <a:ext uri="{FF2B5EF4-FFF2-40B4-BE49-F238E27FC236}">
                    <a16:creationId xmlns:a16="http://schemas.microsoft.com/office/drawing/2014/main" id="{51A68FFD-5145-457A-B84E-401DF2C07615}"/>
                  </a:ext>
                </a:extLst>
              </p:cNvPr>
              <p:cNvSpPr/>
              <p:nvPr/>
            </p:nvSpPr>
            <p:spPr>
              <a:xfrm>
                <a:off x="7201976" y="3035943"/>
                <a:ext cx="541755" cy="269226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4764" extrusionOk="0">
                    <a:moveTo>
                      <a:pt x="3311" y="1"/>
                    </a:moveTo>
                    <a:cubicBezTo>
                      <a:pt x="1477" y="1"/>
                      <a:pt x="1" y="1477"/>
                      <a:pt x="1" y="3311"/>
                    </a:cubicBezTo>
                    <a:lnTo>
                      <a:pt x="1" y="4764"/>
                    </a:lnTo>
                    <a:cubicBezTo>
                      <a:pt x="96" y="4740"/>
                      <a:pt x="191" y="4716"/>
                      <a:pt x="286" y="4716"/>
                    </a:cubicBezTo>
                    <a:lnTo>
                      <a:pt x="1596" y="4716"/>
                    </a:lnTo>
                    <a:cubicBezTo>
                      <a:pt x="2215" y="4716"/>
                      <a:pt x="2715" y="4216"/>
                      <a:pt x="2715" y="3620"/>
                    </a:cubicBezTo>
                    <a:cubicBezTo>
                      <a:pt x="2715" y="3906"/>
                      <a:pt x="2834" y="4192"/>
                      <a:pt x="3025" y="4406"/>
                    </a:cubicBezTo>
                    <a:cubicBezTo>
                      <a:pt x="3239" y="4597"/>
                      <a:pt x="3501" y="4716"/>
                      <a:pt x="3811" y="4716"/>
                    </a:cubicBezTo>
                    <a:lnTo>
                      <a:pt x="5216" y="4716"/>
                    </a:lnTo>
                    <a:cubicBezTo>
                      <a:pt x="5835" y="4716"/>
                      <a:pt x="6311" y="4216"/>
                      <a:pt x="6311" y="3620"/>
                    </a:cubicBezTo>
                    <a:cubicBezTo>
                      <a:pt x="6311" y="3906"/>
                      <a:pt x="6454" y="4192"/>
                      <a:pt x="6645" y="4406"/>
                    </a:cubicBezTo>
                    <a:cubicBezTo>
                      <a:pt x="6835" y="4597"/>
                      <a:pt x="7121" y="4716"/>
                      <a:pt x="7431" y="4716"/>
                    </a:cubicBezTo>
                    <a:lnTo>
                      <a:pt x="8740" y="4716"/>
                    </a:lnTo>
                    <a:cubicBezTo>
                      <a:pt x="8836" y="4716"/>
                      <a:pt x="8931" y="4740"/>
                      <a:pt x="9026" y="4764"/>
                    </a:cubicBezTo>
                    <a:lnTo>
                      <a:pt x="9026" y="3311"/>
                    </a:lnTo>
                    <a:cubicBezTo>
                      <a:pt x="9026" y="1477"/>
                      <a:pt x="7550" y="1"/>
                      <a:pt x="5716" y="1"/>
                    </a:cubicBezTo>
                    <a:close/>
                  </a:path>
                </a:pathLst>
              </a:custGeom>
              <a:solidFill>
                <a:srgbClr val="FFE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Google Shape;18827;p64">
                <a:extLst>
                  <a:ext uri="{FF2B5EF4-FFF2-40B4-BE49-F238E27FC236}">
                    <a16:creationId xmlns:a16="http://schemas.microsoft.com/office/drawing/2014/main" id="{B4D1F2A2-B300-473F-B76B-FB9B6D501BCF}"/>
                  </a:ext>
                </a:extLst>
              </p:cNvPr>
              <p:cNvSpPr/>
              <p:nvPr/>
            </p:nvSpPr>
            <p:spPr>
              <a:xfrm>
                <a:off x="7504977" y="3035943"/>
                <a:ext cx="238740" cy="26922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764" extrusionOk="0">
                    <a:moveTo>
                      <a:pt x="0" y="1"/>
                    </a:moveTo>
                    <a:cubicBezTo>
                      <a:pt x="1834" y="1"/>
                      <a:pt x="3334" y="1477"/>
                      <a:pt x="3334" y="3311"/>
                    </a:cubicBezTo>
                    <a:lnTo>
                      <a:pt x="3334" y="4716"/>
                    </a:lnTo>
                    <a:lnTo>
                      <a:pt x="3691" y="4716"/>
                    </a:lnTo>
                    <a:cubicBezTo>
                      <a:pt x="3787" y="4716"/>
                      <a:pt x="3882" y="4740"/>
                      <a:pt x="3977" y="4764"/>
                    </a:cubicBezTo>
                    <a:lnTo>
                      <a:pt x="3977" y="3311"/>
                    </a:lnTo>
                    <a:cubicBezTo>
                      <a:pt x="3977" y="1477"/>
                      <a:pt x="2501" y="1"/>
                      <a:pt x="667" y="1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Google Shape;18828;p64">
                <a:extLst>
                  <a:ext uri="{FF2B5EF4-FFF2-40B4-BE49-F238E27FC236}">
                    <a16:creationId xmlns:a16="http://schemas.microsoft.com/office/drawing/2014/main" id="{A9CE40CF-C987-48B5-9014-DF6143036563}"/>
                  </a:ext>
                </a:extLst>
              </p:cNvPr>
              <p:cNvSpPr/>
              <p:nvPr/>
            </p:nvSpPr>
            <p:spPr>
              <a:xfrm>
                <a:off x="7399176" y="3420832"/>
                <a:ext cx="14727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478" extrusionOk="0">
                    <a:moveTo>
                      <a:pt x="120" y="1"/>
                    </a:moveTo>
                    <a:cubicBezTo>
                      <a:pt x="49" y="1"/>
                      <a:pt x="1" y="72"/>
                      <a:pt x="1" y="120"/>
                    </a:cubicBezTo>
                    <a:lnTo>
                      <a:pt x="1" y="263"/>
                    </a:lnTo>
                    <a:cubicBezTo>
                      <a:pt x="1" y="929"/>
                      <a:pt x="549" y="1477"/>
                      <a:pt x="1239" y="1477"/>
                    </a:cubicBezTo>
                    <a:cubicBezTo>
                      <a:pt x="1906" y="1477"/>
                      <a:pt x="2454" y="929"/>
                      <a:pt x="2454" y="263"/>
                    </a:cubicBezTo>
                    <a:lnTo>
                      <a:pt x="2454" y="120"/>
                    </a:lnTo>
                    <a:cubicBezTo>
                      <a:pt x="2454" y="48"/>
                      <a:pt x="2406" y="1"/>
                      <a:pt x="233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Google Shape;18829;p64">
                <a:extLst>
                  <a:ext uri="{FF2B5EF4-FFF2-40B4-BE49-F238E27FC236}">
                    <a16:creationId xmlns:a16="http://schemas.microsoft.com/office/drawing/2014/main" id="{3D0A6345-BC8E-4599-9768-28D0A51F4643}"/>
                  </a:ext>
                </a:extLst>
              </p:cNvPr>
              <p:cNvSpPr/>
              <p:nvPr/>
            </p:nvSpPr>
            <p:spPr>
              <a:xfrm>
                <a:off x="7503537" y="3035943"/>
                <a:ext cx="61515" cy="4984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0" y="1"/>
                    </a:moveTo>
                    <a:lnTo>
                      <a:pt x="0" y="358"/>
                    </a:lnTo>
                    <a:cubicBezTo>
                      <a:pt x="0" y="644"/>
                      <a:pt x="239" y="882"/>
                      <a:pt x="501" y="882"/>
                    </a:cubicBezTo>
                    <a:cubicBezTo>
                      <a:pt x="786" y="882"/>
                      <a:pt x="1024" y="644"/>
                      <a:pt x="1024" y="358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Google Shape;18830;p64">
                <a:extLst>
                  <a:ext uri="{FF2B5EF4-FFF2-40B4-BE49-F238E27FC236}">
                    <a16:creationId xmlns:a16="http://schemas.microsoft.com/office/drawing/2014/main" id="{BCA8D7F6-54B0-4808-AA54-83B59455263F}"/>
                  </a:ext>
                </a:extLst>
              </p:cNvPr>
              <p:cNvSpPr/>
              <p:nvPr/>
            </p:nvSpPr>
            <p:spPr>
              <a:xfrm>
                <a:off x="7504977" y="3035943"/>
                <a:ext cx="60075" cy="8138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44" extrusionOk="0">
                    <a:moveTo>
                      <a:pt x="0" y="1"/>
                    </a:moveTo>
                    <a:cubicBezTo>
                      <a:pt x="334" y="1"/>
                      <a:pt x="691" y="48"/>
                      <a:pt x="1000" y="144"/>
                    </a:cubicBezTo>
                    <a:lnTo>
                      <a:pt x="1000" y="1"/>
                    </a:lnTo>
                    <a:close/>
                  </a:path>
                </a:pathLst>
              </a:custGeom>
              <a:solidFill>
                <a:srgbClr val="F4E5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Google Shape;18831;p64">
                <a:extLst>
                  <a:ext uri="{FF2B5EF4-FFF2-40B4-BE49-F238E27FC236}">
                    <a16:creationId xmlns:a16="http://schemas.microsoft.com/office/drawing/2014/main" id="{5CF0A3BF-026F-45E4-AD95-5ABC81CBC9DD}"/>
                  </a:ext>
                </a:extLst>
              </p:cNvPr>
              <p:cNvSpPr/>
              <p:nvPr/>
            </p:nvSpPr>
            <p:spPr>
              <a:xfrm>
                <a:off x="7399176" y="3420832"/>
                <a:ext cx="147277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68" extrusionOk="0">
                    <a:moveTo>
                      <a:pt x="120" y="1"/>
                    </a:moveTo>
                    <a:cubicBezTo>
                      <a:pt x="49" y="1"/>
                      <a:pt x="1" y="72"/>
                      <a:pt x="1" y="120"/>
                    </a:cubicBezTo>
                    <a:lnTo>
                      <a:pt x="1" y="263"/>
                    </a:lnTo>
                    <a:cubicBezTo>
                      <a:pt x="1" y="405"/>
                      <a:pt x="25" y="548"/>
                      <a:pt x="72" y="667"/>
                    </a:cubicBezTo>
                    <a:lnTo>
                      <a:pt x="2382" y="667"/>
                    </a:lnTo>
                    <a:cubicBezTo>
                      <a:pt x="2430" y="548"/>
                      <a:pt x="2454" y="405"/>
                      <a:pt x="2454" y="263"/>
                    </a:cubicBezTo>
                    <a:lnTo>
                      <a:pt x="2454" y="120"/>
                    </a:lnTo>
                    <a:cubicBezTo>
                      <a:pt x="2454" y="72"/>
                      <a:pt x="2406" y="1"/>
                      <a:pt x="2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Google Shape;18832;p64">
                <a:extLst>
                  <a:ext uri="{FF2B5EF4-FFF2-40B4-BE49-F238E27FC236}">
                    <a16:creationId xmlns:a16="http://schemas.microsoft.com/office/drawing/2014/main" id="{E2BA98C6-FA1E-4DCE-AB6F-BF8684C1F935}"/>
                  </a:ext>
                </a:extLst>
              </p:cNvPr>
              <p:cNvSpPr/>
              <p:nvPr/>
            </p:nvSpPr>
            <p:spPr>
              <a:xfrm>
                <a:off x="7442084" y="3035943"/>
                <a:ext cx="61515" cy="4984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0" y="1"/>
                    </a:moveTo>
                    <a:lnTo>
                      <a:pt x="0" y="358"/>
                    </a:lnTo>
                    <a:cubicBezTo>
                      <a:pt x="0" y="644"/>
                      <a:pt x="239" y="882"/>
                      <a:pt x="524" y="882"/>
                    </a:cubicBezTo>
                    <a:cubicBezTo>
                      <a:pt x="786" y="882"/>
                      <a:pt x="1024" y="644"/>
                      <a:pt x="1024" y="358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Google Shape;18833;p64">
                <a:extLst>
                  <a:ext uri="{FF2B5EF4-FFF2-40B4-BE49-F238E27FC236}">
                    <a16:creationId xmlns:a16="http://schemas.microsoft.com/office/drawing/2014/main" id="{2712B25C-E032-4150-81F4-BED316D735D9}"/>
                  </a:ext>
                </a:extLst>
              </p:cNvPr>
              <p:cNvSpPr/>
              <p:nvPr/>
            </p:nvSpPr>
            <p:spPr>
              <a:xfrm>
                <a:off x="7380632" y="3035943"/>
                <a:ext cx="61515" cy="4984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0" y="1"/>
                    </a:moveTo>
                    <a:lnTo>
                      <a:pt x="0" y="358"/>
                    </a:lnTo>
                    <a:cubicBezTo>
                      <a:pt x="0" y="644"/>
                      <a:pt x="239" y="882"/>
                      <a:pt x="524" y="882"/>
                    </a:cubicBezTo>
                    <a:cubicBezTo>
                      <a:pt x="786" y="882"/>
                      <a:pt x="1024" y="644"/>
                      <a:pt x="1024" y="358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Google Shape;18834;p64">
                <a:extLst>
                  <a:ext uri="{FF2B5EF4-FFF2-40B4-BE49-F238E27FC236}">
                    <a16:creationId xmlns:a16="http://schemas.microsoft.com/office/drawing/2014/main" id="{2C71F04D-B60B-45F7-83B9-5E720BD8EAC4}"/>
                  </a:ext>
                </a:extLst>
              </p:cNvPr>
              <p:cNvSpPr/>
              <p:nvPr/>
            </p:nvSpPr>
            <p:spPr>
              <a:xfrm>
                <a:off x="7670731" y="3356241"/>
                <a:ext cx="24366" cy="117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073" fill="none" extrusionOk="0">
                    <a:moveTo>
                      <a:pt x="1" y="2072"/>
                    </a:moveTo>
                    <a:cubicBezTo>
                      <a:pt x="263" y="1548"/>
                      <a:pt x="406" y="977"/>
                      <a:pt x="406" y="358"/>
                    </a:cubicBezTo>
                    <a:lnTo>
                      <a:pt x="40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Google Shape;18835;p64">
                <a:extLst>
                  <a:ext uri="{FF2B5EF4-FFF2-40B4-BE49-F238E27FC236}">
                    <a16:creationId xmlns:a16="http://schemas.microsoft.com/office/drawing/2014/main" id="{D64891B2-0283-4AA9-BE70-E0248CFEF1B0}"/>
                  </a:ext>
                </a:extLst>
              </p:cNvPr>
              <p:cNvSpPr/>
              <p:nvPr/>
            </p:nvSpPr>
            <p:spPr>
              <a:xfrm>
                <a:off x="7250585" y="3302387"/>
                <a:ext cx="394539" cy="28267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5002" fill="none" extrusionOk="0">
                    <a:moveTo>
                      <a:pt x="0" y="1"/>
                    </a:moveTo>
                    <a:lnTo>
                      <a:pt x="0" y="1311"/>
                    </a:lnTo>
                    <a:cubicBezTo>
                      <a:pt x="0" y="3359"/>
                      <a:pt x="1667" y="5002"/>
                      <a:pt x="3715" y="5002"/>
                    </a:cubicBezTo>
                    <a:lnTo>
                      <a:pt x="3715" y="5002"/>
                    </a:lnTo>
                    <a:cubicBezTo>
                      <a:pt x="4858" y="5002"/>
                      <a:pt x="5882" y="4478"/>
                      <a:pt x="6573" y="36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Google Shape;18836;p64">
                <a:extLst>
                  <a:ext uri="{FF2B5EF4-FFF2-40B4-BE49-F238E27FC236}">
                    <a16:creationId xmlns:a16="http://schemas.microsoft.com/office/drawing/2014/main" id="{A1631C65-2993-4328-BA9A-683BD2066AF5}"/>
                  </a:ext>
                </a:extLst>
              </p:cNvPr>
              <p:cNvSpPr/>
              <p:nvPr/>
            </p:nvSpPr>
            <p:spPr>
              <a:xfrm>
                <a:off x="7695036" y="3302387"/>
                <a:ext cx="88702" cy="10906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930" fill="none" extrusionOk="0">
                    <a:moveTo>
                      <a:pt x="1" y="953"/>
                    </a:moveTo>
                    <a:lnTo>
                      <a:pt x="1" y="1"/>
                    </a:lnTo>
                    <a:lnTo>
                      <a:pt x="524" y="1"/>
                    </a:lnTo>
                    <a:cubicBezTo>
                      <a:pt x="1048" y="1"/>
                      <a:pt x="1477" y="430"/>
                      <a:pt x="1477" y="953"/>
                    </a:cubicBezTo>
                    <a:lnTo>
                      <a:pt x="1477" y="953"/>
                    </a:lnTo>
                    <a:cubicBezTo>
                      <a:pt x="1477" y="1501"/>
                      <a:pt x="1048" y="1930"/>
                      <a:pt x="524" y="1930"/>
                    </a:cubicBezTo>
                    <a:lnTo>
                      <a:pt x="1" y="193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Google Shape;18837;p64">
                <a:extLst>
                  <a:ext uri="{FF2B5EF4-FFF2-40B4-BE49-F238E27FC236}">
                    <a16:creationId xmlns:a16="http://schemas.microsoft.com/office/drawing/2014/main" id="{12C49A06-39E0-4498-BBBC-21E4BBFE4CE8}"/>
                  </a:ext>
                </a:extLst>
              </p:cNvPr>
              <p:cNvSpPr/>
              <p:nvPr/>
            </p:nvSpPr>
            <p:spPr>
              <a:xfrm>
                <a:off x="7695036" y="3356241"/>
                <a:ext cx="31508" cy="5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" fill="none" extrusionOk="0">
                    <a:moveTo>
                      <a:pt x="1" y="0"/>
                    </a:moveTo>
                    <a:lnTo>
                      <a:pt x="524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Google Shape;18838;p64">
                <a:extLst>
                  <a:ext uri="{FF2B5EF4-FFF2-40B4-BE49-F238E27FC236}">
                    <a16:creationId xmlns:a16="http://schemas.microsoft.com/office/drawing/2014/main" id="{591AE19D-FB39-48F7-929A-D0C8F7D331CA}"/>
                  </a:ext>
                </a:extLst>
              </p:cNvPr>
              <p:cNvSpPr/>
              <p:nvPr/>
            </p:nvSpPr>
            <p:spPr>
              <a:xfrm>
                <a:off x="7161947" y="3302387"/>
                <a:ext cx="88702" cy="10906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930" fill="none" extrusionOk="0">
                    <a:moveTo>
                      <a:pt x="1477" y="1"/>
                    </a:moveTo>
                    <a:lnTo>
                      <a:pt x="953" y="1"/>
                    </a:lnTo>
                    <a:cubicBezTo>
                      <a:pt x="429" y="1"/>
                      <a:pt x="1" y="430"/>
                      <a:pt x="1" y="953"/>
                    </a:cubicBezTo>
                    <a:lnTo>
                      <a:pt x="1" y="953"/>
                    </a:lnTo>
                    <a:cubicBezTo>
                      <a:pt x="1" y="1501"/>
                      <a:pt x="429" y="1930"/>
                      <a:pt x="953" y="1930"/>
                    </a:cubicBezTo>
                    <a:lnTo>
                      <a:pt x="1477" y="193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Google Shape;18839;p64">
                <a:extLst>
                  <a:ext uri="{FF2B5EF4-FFF2-40B4-BE49-F238E27FC236}">
                    <a16:creationId xmlns:a16="http://schemas.microsoft.com/office/drawing/2014/main" id="{FE0A391A-ACA0-4B56-B84B-E7927106EF5B}"/>
                  </a:ext>
                </a:extLst>
              </p:cNvPr>
              <p:cNvSpPr/>
              <p:nvPr/>
            </p:nvSpPr>
            <p:spPr>
              <a:xfrm>
                <a:off x="7219139" y="3356241"/>
                <a:ext cx="30068" cy="57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" fill="none" extrusionOk="0">
                    <a:moveTo>
                      <a:pt x="50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Google Shape;18840;p64">
                <a:extLst>
                  <a:ext uri="{FF2B5EF4-FFF2-40B4-BE49-F238E27FC236}">
                    <a16:creationId xmlns:a16="http://schemas.microsoft.com/office/drawing/2014/main" id="{0F5FF15F-E0C2-4012-918A-7919F63C3BAC}"/>
                  </a:ext>
                </a:extLst>
              </p:cNvPr>
              <p:cNvSpPr/>
              <p:nvPr/>
            </p:nvSpPr>
            <p:spPr>
              <a:xfrm>
                <a:off x="7582153" y="3356241"/>
                <a:ext cx="60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1" h="477" fill="none" extrusionOk="0">
                    <a:moveTo>
                      <a:pt x="0" y="0"/>
                    </a:moveTo>
                    <a:lnTo>
                      <a:pt x="0" y="47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Google Shape;18841;p64">
                <a:extLst>
                  <a:ext uri="{FF2B5EF4-FFF2-40B4-BE49-F238E27FC236}">
                    <a16:creationId xmlns:a16="http://schemas.microsoft.com/office/drawing/2014/main" id="{46A0A4D0-1234-43DA-9078-F0ED30905487}"/>
                  </a:ext>
                </a:extLst>
              </p:cNvPr>
              <p:cNvSpPr/>
              <p:nvPr/>
            </p:nvSpPr>
            <p:spPr>
              <a:xfrm>
                <a:off x="7363468" y="3356241"/>
                <a:ext cx="60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1" h="477" fill="none" extrusionOk="0">
                    <a:moveTo>
                      <a:pt x="1" y="0"/>
                    </a:moveTo>
                    <a:lnTo>
                      <a:pt x="1" y="47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Google Shape;18842;p64">
                <a:extLst>
                  <a:ext uri="{FF2B5EF4-FFF2-40B4-BE49-F238E27FC236}">
                    <a16:creationId xmlns:a16="http://schemas.microsoft.com/office/drawing/2014/main" id="{0C20D7FE-8434-4CFD-8703-99E2E7EDA3FE}"/>
                  </a:ext>
                </a:extLst>
              </p:cNvPr>
              <p:cNvSpPr/>
              <p:nvPr/>
            </p:nvSpPr>
            <p:spPr>
              <a:xfrm>
                <a:off x="7399176" y="3420832"/>
                <a:ext cx="14727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478" fill="none" extrusionOk="0">
                    <a:moveTo>
                      <a:pt x="1239" y="1477"/>
                    </a:moveTo>
                    <a:lnTo>
                      <a:pt x="1239" y="1477"/>
                    </a:lnTo>
                    <a:cubicBezTo>
                      <a:pt x="1906" y="1477"/>
                      <a:pt x="2454" y="929"/>
                      <a:pt x="2454" y="263"/>
                    </a:cubicBezTo>
                    <a:lnTo>
                      <a:pt x="2454" y="120"/>
                    </a:lnTo>
                    <a:cubicBezTo>
                      <a:pt x="2454" y="48"/>
                      <a:pt x="2406" y="1"/>
                      <a:pt x="2335" y="1"/>
                    </a:cubicBezTo>
                    <a:lnTo>
                      <a:pt x="120" y="1"/>
                    </a:lnTo>
                    <a:cubicBezTo>
                      <a:pt x="49" y="1"/>
                      <a:pt x="1" y="72"/>
                      <a:pt x="1" y="120"/>
                    </a:cubicBezTo>
                    <a:lnTo>
                      <a:pt x="1" y="263"/>
                    </a:lnTo>
                    <a:cubicBezTo>
                      <a:pt x="1" y="929"/>
                      <a:pt x="549" y="1477"/>
                      <a:pt x="1239" y="147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Google Shape;18843;p64">
                <a:extLst>
                  <a:ext uri="{FF2B5EF4-FFF2-40B4-BE49-F238E27FC236}">
                    <a16:creationId xmlns:a16="http://schemas.microsoft.com/office/drawing/2014/main" id="{DF2A6859-22E8-437D-AB2A-CAF3A608E07C}"/>
                  </a:ext>
                </a:extLst>
              </p:cNvPr>
              <p:cNvSpPr/>
              <p:nvPr/>
            </p:nvSpPr>
            <p:spPr>
              <a:xfrm>
                <a:off x="7407757" y="3458524"/>
                <a:ext cx="130113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" fill="none" extrusionOk="0">
                    <a:moveTo>
                      <a:pt x="1" y="0"/>
                    </a:moveTo>
                    <a:lnTo>
                      <a:pt x="216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Google Shape;18844;p64">
                <a:extLst>
                  <a:ext uri="{FF2B5EF4-FFF2-40B4-BE49-F238E27FC236}">
                    <a16:creationId xmlns:a16="http://schemas.microsoft.com/office/drawing/2014/main" id="{30D09AA3-8F18-48CA-ADBD-0E45637E961F}"/>
                  </a:ext>
                </a:extLst>
              </p:cNvPr>
              <p:cNvSpPr/>
              <p:nvPr/>
            </p:nvSpPr>
            <p:spPr>
              <a:xfrm>
                <a:off x="7201976" y="3267408"/>
                <a:ext cx="60" cy="32382"/>
              </a:xfrm>
              <a:custGeom>
                <a:avLst/>
                <a:gdLst/>
                <a:ahLst/>
                <a:cxnLst/>
                <a:rect l="l" t="t" r="r" b="b"/>
                <a:pathLst>
                  <a:path w="1" h="573" fill="none" extrusionOk="0">
                    <a:moveTo>
                      <a:pt x="1" y="1"/>
                    </a:moveTo>
                    <a:lnTo>
                      <a:pt x="1" y="5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Google Shape;18845;p64">
                <a:extLst>
                  <a:ext uri="{FF2B5EF4-FFF2-40B4-BE49-F238E27FC236}">
                    <a16:creationId xmlns:a16="http://schemas.microsoft.com/office/drawing/2014/main" id="{15A37391-BD89-4A13-A8A6-0C6086846A88}"/>
                  </a:ext>
                </a:extLst>
              </p:cNvPr>
              <p:cNvSpPr/>
              <p:nvPr/>
            </p:nvSpPr>
            <p:spPr>
              <a:xfrm>
                <a:off x="7201976" y="3035943"/>
                <a:ext cx="541755" cy="266513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4716" fill="none" extrusionOk="0">
                    <a:moveTo>
                      <a:pt x="9026" y="4716"/>
                    </a:moveTo>
                    <a:lnTo>
                      <a:pt x="9026" y="3311"/>
                    </a:lnTo>
                    <a:cubicBezTo>
                      <a:pt x="9026" y="1477"/>
                      <a:pt x="7550" y="1"/>
                      <a:pt x="5716" y="1"/>
                    </a:cubicBezTo>
                    <a:lnTo>
                      <a:pt x="3311" y="1"/>
                    </a:lnTo>
                    <a:cubicBezTo>
                      <a:pt x="1477" y="1"/>
                      <a:pt x="1" y="1477"/>
                      <a:pt x="1" y="331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Google Shape;18846;p64">
                <a:extLst>
                  <a:ext uri="{FF2B5EF4-FFF2-40B4-BE49-F238E27FC236}">
                    <a16:creationId xmlns:a16="http://schemas.microsoft.com/office/drawing/2014/main" id="{867E6F30-B8D0-4A96-80D4-324167E226D6}"/>
                  </a:ext>
                </a:extLst>
              </p:cNvPr>
              <p:cNvSpPr/>
              <p:nvPr/>
            </p:nvSpPr>
            <p:spPr>
              <a:xfrm>
                <a:off x="7579272" y="3414107"/>
                <a:ext cx="164441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668" fill="none" extrusionOk="0">
                    <a:moveTo>
                      <a:pt x="1" y="2596"/>
                    </a:moveTo>
                    <a:cubicBezTo>
                      <a:pt x="143" y="2644"/>
                      <a:pt x="310" y="2644"/>
                      <a:pt x="429" y="2549"/>
                    </a:cubicBezTo>
                    <a:lnTo>
                      <a:pt x="548" y="2453"/>
                    </a:lnTo>
                    <a:cubicBezTo>
                      <a:pt x="715" y="2334"/>
                      <a:pt x="906" y="2334"/>
                      <a:pt x="1072" y="2453"/>
                    </a:cubicBezTo>
                    <a:lnTo>
                      <a:pt x="1191" y="2549"/>
                    </a:lnTo>
                    <a:cubicBezTo>
                      <a:pt x="1358" y="2668"/>
                      <a:pt x="1572" y="2668"/>
                      <a:pt x="1715" y="2549"/>
                    </a:cubicBezTo>
                    <a:lnTo>
                      <a:pt x="2001" y="2334"/>
                    </a:lnTo>
                    <a:cubicBezTo>
                      <a:pt x="2072" y="2287"/>
                      <a:pt x="2144" y="2287"/>
                      <a:pt x="2215" y="2334"/>
                    </a:cubicBezTo>
                    <a:lnTo>
                      <a:pt x="2477" y="2525"/>
                    </a:lnTo>
                    <a:cubicBezTo>
                      <a:pt x="2596" y="2620"/>
                      <a:pt x="2739" y="2525"/>
                      <a:pt x="2739" y="2382"/>
                    </a:cubicBezTo>
                    <a:lnTo>
                      <a:pt x="273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Google Shape;18847;p64">
                <a:extLst>
                  <a:ext uri="{FF2B5EF4-FFF2-40B4-BE49-F238E27FC236}">
                    <a16:creationId xmlns:a16="http://schemas.microsoft.com/office/drawing/2014/main" id="{2FDE6B92-17CF-4DF9-8490-7F3C984DB3BD}"/>
                  </a:ext>
                </a:extLst>
              </p:cNvPr>
              <p:cNvSpPr/>
              <p:nvPr/>
            </p:nvSpPr>
            <p:spPr>
              <a:xfrm>
                <a:off x="7201976" y="3415463"/>
                <a:ext cx="164441" cy="14941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644" fill="none" extrusionOk="0">
                    <a:moveTo>
                      <a:pt x="1" y="0"/>
                    </a:moveTo>
                    <a:lnTo>
                      <a:pt x="1" y="2358"/>
                    </a:lnTo>
                    <a:cubicBezTo>
                      <a:pt x="1" y="2501"/>
                      <a:pt x="143" y="2596"/>
                      <a:pt x="263" y="2501"/>
                    </a:cubicBezTo>
                    <a:lnTo>
                      <a:pt x="382" y="2429"/>
                    </a:lnTo>
                    <a:cubicBezTo>
                      <a:pt x="524" y="2310"/>
                      <a:pt x="739" y="2310"/>
                      <a:pt x="906" y="2429"/>
                    </a:cubicBezTo>
                    <a:lnTo>
                      <a:pt x="1025" y="2525"/>
                    </a:lnTo>
                    <a:cubicBezTo>
                      <a:pt x="1167" y="2644"/>
                      <a:pt x="1382" y="2644"/>
                      <a:pt x="1548" y="2525"/>
                    </a:cubicBezTo>
                    <a:lnTo>
                      <a:pt x="1668" y="2429"/>
                    </a:lnTo>
                    <a:cubicBezTo>
                      <a:pt x="1834" y="2310"/>
                      <a:pt x="2025" y="2310"/>
                      <a:pt x="2191" y="2429"/>
                    </a:cubicBezTo>
                    <a:lnTo>
                      <a:pt x="2311" y="2525"/>
                    </a:lnTo>
                    <a:cubicBezTo>
                      <a:pt x="2430" y="2620"/>
                      <a:pt x="2596" y="2620"/>
                      <a:pt x="2739" y="257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Google Shape;18848;p64">
                <a:extLst>
                  <a:ext uri="{FF2B5EF4-FFF2-40B4-BE49-F238E27FC236}">
                    <a16:creationId xmlns:a16="http://schemas.microsoft.com/office/drawing/2014/main" id="{9B77959F-BB26-4C97-862A-AA06A72C3A1C}"/>
                  </a:ext>
                </a:extLst>
              </p:cNvPr>
              <p:cNvSpPr/>
              <p:nvPr/>
            </p:nvSpPr>
            <p:spPr>
              <a:xfrm>
                <a:off x="7304896" y="2990170"/>
                <a:ext cx="75799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811" fill="none" extrusionOk="0">
                    <a:moveTo>
                      <a:pt x="1262" y="81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Google Shape;18849;p64">
                <a:extLst>
                  <a:ext uri="{FF2B5EF4-FFF2-40B4-BE49-F238E27FC236}">
                    <a16:creationId xmlns:a16="http://schemas.microsoft.com/office/drawing/2014/main" id="{3B758212-1442-4C18-87C1-40BEC6DC7BBB}"/>
                  </a:ext>
                </a:extLst>
              </p:cNvPr>
              <p:cNvSpPr/>
              <p:nvPr/>
            </p:nvSpPr>
            <p:spPr>
              <a:xfrm>
                <a:off x="7380632" y="2963272"/>
                <a:ext cx="184426" cy="7273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287" fill="none" extrusionOk="0">
                    <a:moveTo>
                      <a:pt x="3072" y="1287"/>
                    </a:moveTo>
                    <a:lnTo>
                      <a:pt x="3072" y="1263"/>
                    </a:lnTo>
                    <a:lnTo>
                      <a:pt x="3072" y="1263"/>
                    </a:lnTo>
                    <a:cubicBezTo>
                      <a:pt x="3072" y="548"/>
                      <a:pt x="2501" y="1"/>
                      <a:pt x="1810" y="1"/>
                    </a:cubicBezTo>
                    <a:lnTo>
                      <a:pt x="1263" y="1"/>
                    </a:lnTo>
                    <a:cubicBezTo>
                      <a:pt x="572" y="1"/>
                      <a:pt x="0" y="548"/>
                      <a:pt x="0" y="1263"/>
                    </a:cubicBezTo>
                    <a:lnTo>
                      <a:pt x="0" y="1263"/>
                    </a:lnTo>
                    <a:lnTo>
                      <a:pt x="0" y="128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Google Shape;18850;p64">
                <a:extLst>
                  <a:ext uri="{FF2B5EF4-FFF2-40B4-BE49-F238E27FC236}">
                    <a16:creationId xmlns:a16="http://schemas.microsoft.com/office/drawing/2014/main" id="{F08FB052-5C7B-4367-AA58-588F8454EF74}"/>
                  </a:ext>
                </a:extLst>
              </p:cNvPr>
              <p:cNvSpPr/>
              <p:nvPr/>
            </p:nvSpPr>
            <p:spPr>
              <a:xfrm>
                <a:off x="7364909" y="3240509"/>
                <a:ext cx="330203" cy="6193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096" fill="none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596"/>
                      <a:pt x="477" y="1096"/>
                      <a:pt x="1096" y="1096"/>
                    </a:cubicBezTo>
                    <a:lnTo>
                      <a:pt x="2501" y="1096"/>
                    </a:lnTo>
                    <a:cubicBezTo>
                      <a:pt x="3120" y="1096"/>
                      <a:pt x="3596" y="596"/>
                      <a:pt x="3596" y="0"/>
                    </a:cubicBezTo>
                    <a:lnTo>
                      <a:pt x="3596" y="0"/>
                    </a:lnTo>
                    <a:cubicBezTo>
                      <a:pt x="3596" y="596"/>
                      <a:pt x="4096" y="1096"/>
                      <a:pt x="4716" y="1096"/>
                    </a:cubicBezTo>
                    <a:lnTo>
                      <a:pt x="5502" y="10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Google Shape;18851;p64">
                <a:extLst>
                  <a:ext uri="{FF2B5EF4-FFF2-40B4-BE49-F238E27FC236}">
                    <a16:creationId xmlns:a16="http://schemas.microsoft.com/office/drawing/2014/main" id="{3D0F2714-0CF3-4715-BA89-794423F006D1}"/>
                  </a:ext>
                </a:extLst>
              </p:cNvPr>
              <p:cNvSpPr/>
              <p:nvPr/>
            </p:nvSpPr>
            <p:spPr>
              <a:xfrm>
                <a:off x="7250585" y="3240509"/>
                <a:ext cx="114389" cy="6193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096" fill="none" extrusionOk="0">
                    <a:moveTo>
                      <a:pt x="0" y="1096"/>
                    </a:moveTo>
                    <a:lnTo>
                      <a:pt x="786" y="1096"/>
                    </a:lnTo>
                    <a:cubicBezTo>
                      <a:pt x="1405" y="1096"/>
                      <a:pt x="1905" y="596"/>
                      <a:pt x="1905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Google Shape;18852;p64">
                <a:extLst>
                  <a:ext uri="{FF2B5EF4-FFF2-40B4-BE49-F238E27FC236}">
                    <a16:creationId xmlns:a16="http://schemas.microsoft.com/office/drawing/2014/main" id="{014CDC8E-A333-460D-9B3F-3D21BED5D81A}"/>
                  </a:ext>
                </a:extLst>
              </p:cNvPr>
              <p:cNvSpPr/>
              <p:nvPr/>
            </p:nvSpPr>
            <p:spPr>
              <a:xfrm>
                <a:off x="7503537" y="3037300"/>
                <a:ext cx="61515" cy="4848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58" fill="none" extrusionOk="0">
                    <a:moveTo>
                      <a:pt x="1024" y="0"/>
                    </a:moveTo>
                    <a:lnTo>
                      <a:pt x="1024" y="334"/>
                    </a:lnTo>
                    <a:cubicBezTo>
                      <a:pt x="1024" y="620"/>
                      <a:pt x="786" y="858"/>
                      <a:pt x="501" y="858"/>
                    </a:cubicBezTo>
                    <a:lnTo>
                      <a:pt x="501" y="858"/>
                    </a:lnTo>
                    <a:cubicBezTo>
                      <a:pt x="239" y="858"/>
                      <a:pt x="0" y="620"/>
                      <a:pt x="0" y="3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Google Shape;18853;p64">
                <a:extLst>
                  <a:ext uri="{FF2B5EF4-FFF2-40B4-BE49-F238E27FC236}">
                    <a16:creationId xmlns:a16="http://schemas.microsoft.com/office/drawing/2014/main" id="{B3689E2A-5454-41E2-8B40-9C13512B934A}"/>
                  </a:ext>
                </a:extLst>
              </p:cNvPr>
              <p:cNvSpPr/>
              <p:nvPr/>
            </p:nvSpPr>
            <p:spPr>
              <a:xfrm>
                <a:off x="7442084" y="3035943"/>
                <a:ext cx="61515" cy="4984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fill="none" extrusionOk="0">
                    <a:moveTo>
                      <a:pt x="1024" y="1"/>
                    </a:moveTo>
                    <a:lnTo>
                      <a:pt x="1024" y="358"/>
                    </a:lnTo>
                    <a:cubicBezTo>
                      <a:pt x="1024" y="644"/>
                      <a:pt x="786" y="882"/>
                      <a:pt x="524" y="882"/>
                    </a:cubicBezTo>
                    <a:lnTo>
                      <a:pt x="524" y="882"/>
                    </a:lnTo>
                    <a:cubicBezTo>
                      <a:pt x="239" y="882"/>
                      <a:pt x="0" y="644"/>
                      <a:pt x="0" y="358"/>
                    </a:cubicBez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Google Shape;18854;p64">
                <a:extLst>
                  <a:ext uri="{FF2B5EF4-FFF2-40B4-BE49-F238E27FC236}">
                    <a16:creationId xmlns:a16="http://schemas.microsoft.com/office/drawing/2014/main" id="{56419CFE-9FE6-4619-9929-F556F9D535CF}"/>
                  </a:ext>
                </a:extLst>
              </p:cNvPr>
              <p:cNvSpPr/>
              <p:nvPr/>
            </p:nvSpPr>
            <p:spPr>
              <a:xfrm>
                <a:off x="7380632" y="3037300"/>
                <a:ext cx="61515" cy="4848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58" fill="none" extrusionOk="0">
                    <a:moveTo>
                      <a:pt x="1024" y="334"/>
                    </a:moveTo>
                    <a:cubicBezTo>
                      <a:pt x="1024" y="620"/>
                      <a:pt x="786" y="858"/>
                      <a:pt x="524" y="858"/>
                    </a:cubicBezTo>
                    <a:lnTo>
                      <a:pt x="524" y="858"/>
                    </a:lnTo>
                    <a:cubicBezTo>
                      <a:pt x="239" y="858"/>
                      <a:pt x="0" y="620"/>
                      <a:pt x="0" y="334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Google Shape;18855;p64">
                <a:extLst>
                  <a:ext uri="{FF2B5EF4-FFF2-40B4-BE49-F238E27FC236}">
                    <a16:creationId xmlns:a16="http://schemas.microsoft.com/office/drawing/2014/main" id="{1E011288-8B69-4A03-BF6E-01D5D92CBDEA}"/>
                  </a:ext>
                </a:extLst>
              </p:cNvPr>
              <p:cNvSpPr/>
              <p:nvPr/>
            </p:nvSpPr>
            <p:spPr>
              <a:xfrm>
                <a:off x="7566429" y="2990170"/>
                <a:ext cx="74359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11" fill="none" extrusionOk="0">
                    <a:moveTo>
                      <a:pt x="0" y="811"/>
                    </a:moveTo>
                    <a:lnTo>
                      <a:pt x="1239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8" name="Google Shape;18857;p64">
              <a:extLst>
                <a:ext uri="{FF2B5EF4-FFF2-40B4-BE49-F238E27FC236}">
                  <a16:creationId xmlns:a16="http://schemas.microsoft.com/office/drawing/2014/main" id="{07E23BFF-B75D-445B-9B12-B9F2A0285B62}"/>
                </a:ext>
              </a:extLst>
            </p:cNvPr>
            <p:cNvSpPr/>
            <p:nvPr/>
          </p:nvSpPr>
          <p:spPr>
            <a:xfrm>
              <a:off x="7470096" y="2689072"/>
              <a:ext cx="414949" cy="648283"/>
            </a:xfrm>
            <a:custGeom>
              <a:avLst/>
              <a:gdLst/>
              <a:ahLst/>
              <a:cxnLst/>
              <a:rect l="l" t="t" r="r" b="b"/>
              <a:pathLst>
                <a:path w="5026" h="6716" extrusionOk="0">
                  <a:moveTo>
                    <a:pt x="998" y="1"/>
                  </a:moveTo>
                  <a:cubicBezTo>
                    <a:pt x="871" y="1"/>
                    <a:pt x="743" y="25"/>
                    <a:pt x="620" y="77"/>
                  </a:cubicBezTo>
                  <a:cubicBezTo>
                    <a:pt x="239" y="220"/>
                    <a:pt x="1" y="601"/>
                    <a:pt x="1" y="1006"/>
                  </a:cubicBezTo>
                  <a:lnTo>
                    <a:pt x="1" y="2125"/>
                  </a:lnTo>
                  <a:cubicBezTo>
                    <a:pt x="1" y="2673"/>
                    <a:pt x="144" y="3220"/>
                    <a:pt x="405" y="3720"/>
                  </a:cubicBezTo>
                  <a:cubicBezTo>
                    <a:pt x="667" y="4220"/>
                    <a:pt x="763" y="4792"/>
                    <a:pt x="691" y="5364"/>
                  </a:cubicBezTo>
                  <a:lnTo>
                    <a:pt x="572" y="6007"/>
                  </a:lnTo>
                  <a:cubicBezTo>
                    <a:pt x="525" y="6316"/>
                    <a:pt x="715" y="6626"/>
                    <a:pt x="1025" y="6697"/>
                  </a:cubicBezTo>
                  <a:cubicBezTo>
                    <a:pt x="1074" y="6709"/>
                    <a:pt x="1123" y="6715"/>
                    <a:pt x="1173" y="6715"/>
                  </a:cubicBezTo>
                  <a:cubicBezTo>
                    <a:pt x="1411" y="6715"/>
                    <a:pt x="1640" y="6577"/>
                    <a:pt x="1739" y="6340"/>
                  </a:cubicBezTo>
                  <a:lnTo>
                    <a:pt x="2192" y="5268"/>
                  </a:lnTo>
                  <a:cubicBezTo>
                    <a:pt x="2263" y="5149"/>
                    <a:pt x="2382" y="5054"/>
                    <a:pt x="2501" y="5054"/>
                  </a:cubicBezTo>
                  <a:cubicBezTo>
                    <a:pt x="2644" y="5054"/>
                    <a:pt x="2763" y="5149"/>
                    <a:pt x="2811" y="5268"/>
                  </a:cubicBezTo>
                  <a:lnTo>
                    <a:pt x="3263" y="6340"/>
                  </a:lnTo>
                  <a:cubicBezTo>
                    <a:pt x="3362" y="6577"/>
                    <a:pt x="3591" y="6715"/>
                    <a:pt x="3843" y="6715"/>
                  </a:cubicBezTo>
                  <a:cubicBezTo>
                    <a:pt x="3895" y="6715"/>
                    <a:pt x="3948" y="6709"/>
                    <a:pt x="4001" y="6697"/>
                  </a:cubicBezTo>
                  <a:cubicBezTo>
                    <a:pt x="4287" y="6626"/>
                    <a:pt x="4478" y="6316"/>
                    <a:pt x="4430" y="6007"/>
                  </a:cubicBezTo>
                  <a:lnTo>
                    <a:pt x="4335" y="5364"/>
                  </a:lnTo>
                  <a:cubicBezTo>
                    <a:pt x="4240" y="4792"/>
                    <a:pt x="4335" y="4220"/>
                    <a:pt x="4621" y="3720"/>
                  </a:cubicBezTo>
                  <a:cubicBezTo>
                    <a:pt x="4883" y="3220"/>
                    <a:pt x="5025" y="2673"/>
                    <a:pt x="5025" y="2125"/>
                  </a:cubicBezTo>
                  <a:lnTo>
                    <a:pt x="5025" y="1006"/>
                  </a:lnTo>
                  <a:cubicBezTo>
                    <a:pt x="5025" y="601"/>
                    <a:pt x="4764" y="220"/>
                    <a:pt x="4406" y="77"/>
                  </a:cubicBezTo>
                  <a:cubicBezTo>
                    <a:pt x="4283" y="25"/>
                    <a:pt x="4155" y="1"/>
                    <a:pt x="4028" y="1"/>
                  </a:cubicBezTo>
                  <a:cubicBezTo>
                    <a:pt x="3862" y="1"/>
                    <a:pt x="3698" y="43"/>
                    <a:pt x="3549" y="124"/>
                  </a:cubicBezTo>
                  <a:lnTo>
                    <a:pt x="3001" y="434"/>
                  </a:lnTo>
                  <a:cubicBezTo>
                    <a:pt x="2858" y="505"/>
                    <a:pt x="2692" y="553"/>
                    <a:pt x="2525" y="553"/>
                  </a:cubicBezTo>
                  <a:lnTo>
                    <a:pt x="2501" y="553"/>
                  </a:lnTo>
                  <a:cubicBezTo>
                    <a:pt x="2334" y="553"/>
                    <a:pt x="2168" y="505"/>
                    <a:pt x="2025" y="434"/>
                  </a:cubicBezTo>
                  <a:lnTo>
                    <a:pt x="1477" y="124"/>
                  </a:lnTo>
                  <a:cubicBezTo>
                    <a:pt x="1328" y="43"/>
                    <a:pt x="1164" y="1"/>
                    <a:pt x="99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" name="Google Shape;18858;p64">
              <a:extLst>
                <a:ext uri="{FF2B5EF4-FFF2-40B4-BE49-F238E27FC236}">
                  <a16:creationId xmlns:a16="http://schemas.microsoft.com/office/drawing/2014/main" id="{0C8F7419-1893-4F03-8890-57240744756B}"/>
                </a:ext>
              </a:extLst>
            </p:cNvPr>
            <p:cNvSpPr/>
            <p:nvPr/>
          </p:nvSpPr>
          <p:spPr>
            <a:xfrm>
              <a:off x="7759130" y="2689553"/>
              <a:ext cx="125905" cy="648283"/>
            </a:xfrm>
            <a:custGeom>
              <a:avLst/>
              <a:gdLst/>
              <a:ahLst/>
              <a:cxnLst/>
              <a:rect l="l" t="t" r="r" b="b"/>
              <a:pathLst>
                <a:path w="1525" h="6716" extrusionOk="0">
                  <a:moveTo>
                    <a:pt x="524" y="0"/>
                  </a:moveTo>
                  <a:cubicBezTo>
                    <a:pt x="405" y="0"/>
                    <a:pt x="286" y="24"/>
                    <a:pt x="191" y="48"/>
                  </a:cubicBezTo>
                  <a:cubicBezTo>
                    <a:pt x="191" y="72"/>
                    <a:pt x="215" y="72"/>
                    <a:pt x="239" y="72"/>
                  </a:cubicBezTo>
                  <a:cubicBezTo>
                    <a:pt x="596" y="215"/>
                    <a:pt x="858" y="596"/>
                    <a:pt x="858" y="1001"/>
                  </a:cubicBezTo>
                  <a:lnTo>
                    <a:pt x="858" y="2120"/>
                  </a:lnTo>
                  <a:cubicBezTo>
                    <a:pt x="858" y="2406"/>
                    <a:pt x="810" y="2668"/>
                    <a:pt x="739" y="2929"/>
                  </a:cubicBezTo>
                  <a:cubicBezTo>
                    <a:pt x="691" y="3215"/>
                    <a:pt x="572" y="3453"/>
                    <a:pt x="453" y="3715"/>
                  </a:cubicBezTo>
                  <a:cubicBezTo>
                    <a:pt x="167" y="4215"/>
                    <a:pt x="72" y="4787"/>
                    <a:pt x="167" y="5359"/>
                  </a:cubicBezTo>
                  <a:lnTo>
                    <a:pt x="262" y="6002"/>
                  </a:lnTo>
                  <a:cubicBezTo>
                    <a:pt x="286" y="6049"/>
                    <a:pt x="286" y="6073"/>
                    <a:pt x="286" y="6097"/>
                  </a:cubicBezTo>
                  <a:cubicBezTo>
                    <a:pt x="286" y="6311"/>
                    <a:pt x="167" y="6502"/>
                    <a:pt x="0" y="6621"/>
                  </a:cubicBezTo>
                  <a:cubicBezTo>
                    <a:pt x="96" y="6684"/>
                    <a:pt x="201" y="6716"/>
                    <a:pt x="318" y="6716"/>
                  </a:cubicBezTo>
                  <a:cubicBezTo>
                    <a:pt x="376" y="6716"/>
                    <a:pt x="437" y="6708"/>
                    <a:pt x="500" y="6692"/>
                  </a:cubicBezTo>
                  <a:cubicBezTo>
                    <a:pt x="762" y="6621"/>
                    <a:pt x="953" y="6383"/>
                    <a:pt x="953" y="6097"/>
                  </a:cubicBezTo>
                  <a:cubicBezTo>
                    <a:pt x="953" y="6073"/>
                    <a:pt x="953" y="6049"/>
                    <a:pt x="929" y="6002"/>
                  </a:cubicBezTo>
                  <a:lnTo>
                    <a:pt x="834" y="5359"/>
                  </a:lnTo>
                  <a:cubicBezTo>
                    <a:pt x="739" y="4787"/>
                    <a:pt x="834" y="4215"/>
                    <a:pt x="1120" y="3715"/>
                  </a:cubicBezTo>
                  <a:cubicBezTo>
                    <a:pt x="1239" y="3453"/>
                    <a:pt x="1358" y="3215"/>
                    <a:pt x="1405" y="2929"/>
                  </a:cubicBezTo>
                  <a:cubicBezTo>
                    <a:pt x="1477" y="2668"/>
                    <a:pt x="1524" y="2406"/>
                    <a:pt x="1524" y="2120"/>
                  </a:cubicBezTo>
                  <a:lnTo>
                    <a:pt x="1524" y="1001"/>
                  </a:lnTo>
                  <a:cubicBezTo>
                    <a:pt x="1524" y="596"/>
                    <a:pt x="1263" y="215"/>
                    <a:pt x="905" y="72"/>
                  </a:cubicBezTo>
                  <a:cubicBezTo>
                    <a:pt x="786" y="24"/>
                    <a:pt x="643" y="0"/>
                    <a:pt x="524" y="0"/>
                  </a:cubicBezTo>
                  <a:close/>
                </a:path>
              </a:pathLst>
            </a:custGeom>
            <a:solidFill>
              <a:srgbClr val="15024C">
                <a:alpha val="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" name="Google Shape;18859;p64">
              <a:extLst>
                <a:ext uri="{FF2B5EF4-FFF2-40B4-BE49-F238E27FC236}">
                  <a16:creationId xmlns:a16="http://schemas.microsoft.com/office/drawing/2014/main" id="{67AF21F6-39B3-4EC1-AC42-3F1D6B3C4C9B}"/>
                </a:ext>
              </a:extLst>
            </p:cNvPr>
            <p:cNvSpPr/>
            <p:nvPr/>
          </p:nvSpPr>
          <p:spPr>
            <a:xfrm>
              <a:off x="7055246" y="2689072"/>
              <a:ext cx="414949" cy="648283"/>
            </a:xfrm>
            <a:custGeom>
              <a:avLst/>
              <a:gdLst/>
              <a:ahLst/>
              <a:cxnLst/>
              <a:rect l="l" t="t" r="r" b="b"/>
              <a:pathLst>
                <a:path w="5026" h="6716" extrusionOk="0">
                  <a:moveTo>
                    <a:pt x="998" y="1"/>
                  </a:moveTo>
                  <a:cubicBezTo>
                    <a:pt x="871" y="1"/>
                    <a:pt x="743" y="25"/>
                    <a:pt x="620" y="77"/>
                  </a:cubicBezTo>
                  <a:cubicBezTo>
                    <a:pt x="239" y="220"/>
                    <a:pt x="1" y="601"/>
                    <a:pt x="1" y="1006"/>
                  </a:cubicBezTo>
                  <a:lnTo>
                    <a:pt x="1" y="2125"/>
                  </a:lnTo>
                  <a:cubicBezTo>
                    <a:pt x="1" y="2673"/>
                    <a:pt x="144" y="3220"/>
                    <a:pt x="406" y="3720"/>
                  </a:cubicBezTo>
                  <a:cubicBezTo>
                    <a:pt x="668" y="4220"/>
                    <a:pt x="787" y="4792"/>
                    <a:pt x="691" y="5364"/>
                  </a:cubicBezTo>
                  <a:lnTo>
                    <a:pt x="572" y="6007"/>
                  </a:lnTo>
                  <a:cubicBezTo>
                    <a:pt x="525" y="6316"/>
                    <a:pt x="715" y="6626"/>
                    <a:pt x="1025" y="6697"/>
                  </a:cubicBezTo>
                  <a:cubicBezTo>
                    <a:pt x="1074" y="6709"/>
                    <a:pt x="1124" y="6715"/>
                    <a:pt x="1173" y="6715"/>
                  </a:cubicBezTo>
                  <a:cubicBezTo>
                    <a:pt x="1411" y="6715"/>
                    <a:pt x="1641" y="6577"/>
                    <a:pt x="1739" y="6340"/>
                  </a:cubicBezTo>
                  <a:lnTo>
                    <a:pt x="2216" y="5268"/>
                  </a:lnTo>
                  <a:cubicBezTo>
                    <a:pt x="2263" y="5149"/>
                    <a:pt x="2382" y="5054"/>
                    <a:pt x="2525" y="5054"/>
                  </a:cubicBezTo>
                  <a:cubicBezTo>
                    <a:pt x="2644" y="5054"/>
                    <a:pt x="2763" y="5149"/>
                    <a:pt x="2811" y="5268"/>
                  </a:cubicBezTo>
                  <a:lnTo>
                    <a:pt x="3287" y="6340"/>
                  </a:lnTo>
                  <a:cubicBezTo>
                    <a:pt x="3386" y="6577"/>
                    <a:pt x="3615" y="6715"/>
                    <a:pt x="3853" y="6715"/>
                  </a:cubicBezTo>
                  <a:cubicBezTo>
                    <a:pt x="3903" y="6715"/>
                    <a:pt x="3953" y="6709"/>
                    <a:pt x="4002" y="6697"/>
                  </a:cubicBezTo>
                  <a:cubicBezTo>
                    <a:pt x="4311" y="6626"/>
                    <a:pt x="4502" y="6316"/>
                    <a:pt x="4454" y="6007"/>
                  </a:cubicBezTo>
                  <a:lnTo>
                    <a:pt x="4335" y="5364"/>
                  </a:lnTo>
                  <a:cubicBezTo>
                    <a:pt x="4240" y="4792"/>
                    <a:pt x="4359" y="4220"/>
                    <a:pt x="4621" y="3720"/>
                  </a:cubicBezTo>
                  <a:cubicBezTo>
                    <a:pt x="4883" y="3220"/>
                    <a:pt x="5026" y="2673"/>
                    <a:pt x="5026" y="2125"/>
                  </a:cubicBezTo>
                  <a:lnTo>
                    <a:pt x="5026" y="1006"/>
                  </a:lnTo>
                  <a:cubicBezTo>
                    <a:pt x="5026" y="601"/>
                    <a:pt x="4787" y="220"/>
                    <a:pt x="4406" y="77"/>
                  </a:cubicBezTo>
                  <a:cubicBezTo>
                    <a:pt x="4283" y="25"/>
                    <a:pt x="4155" y="1"/>
                    <a:pt x="4028" y="1"/>
                  </a:cubicBezTo>
                  <a:cubicBezTo>
                    <a:pt x="3862" y="1"/>
                    <a:pt x="3698" y="43"/>
                    <a:pt x="3549" y="124"/>
                  </a:cubicBezTo>
                  <a:lnTo>
                    <a:pt x="3001" y="434"/>
                  </a:lnTo>
                  <a:cubicBezTo>
                    <a:pt x="2859" y="505"/>
                    <a:pt x="2692" y="553"/>
                    <a:pt x="2525" y="553"/>
                  </a:cubicBezTo>
                  <a:lnTo>
                    <a:pt x="2501" y="553"/>
                  </a:lnTo>
                  <a:cubicBezTo>
                    <a:pt x="2335" y="553"/>
                    <a:pt x="2168" y="505"/>
                    <a:pt x="2025" y="434"/>
                  </a:cubicBezTo>
                  <a:lnTo>
                    <a:pt x="1477" y="124"/>
                  </a:lnTo>
                  <a:cubicBezTo>
                    <a:pt x="1329" y="43"/>
                    <a:pt x="1164" y="1"/>
                    <a:pt x="99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" name="Google Shape;18860;p64">
              <a:extLst>
                <a:ext uri="{FF2B5EF4-FFF2-40B4-BE49-F238E27FC236}">
                  <a16:creationId xmlns:a16="http://schemas.microsoft.com/office/drawing/2014/main" id="{2508176B-26A7-40AC-B9E1-621563A2542B}"/>
                </a:ext>
              </a:extLst>
            </p:cNvPr>
            <p:cNvSpPr/>
            <p:nvPr/>
          </p:nvSpPr>
          <p:spPr>
            <a:xfrm>
              <a:off x="7344278" y="2689553"/>
              <a:ext cx="125905" cy="648283"/>
            </a:xfrm>
            <a:custGeom>
              <a:avLst/>
              <a:gdLst/>
              <a:ahLst/>
              <a:cxnLst/>
              <a:rect l="l" t="t" r="r" b="b"/>
              <a:pathLst>
                <a:path w="1525" h="6716" extrusionOk="0">
                  <a:moveTo>
                    <a:pt x="524" y="0"/>
                  </a:moveTo>
                  <a:cubicBezTo>
                    <a:pt x="405" y="0"/>
                    <a:pt x="310" y="24"/>
                    <a:pt x="191" y="48"/>
                  </a:cubicBezTo>
                  <a:cubicBezTo>
                    <a:pt x="215" y="72"/>
                    <a:pt x="215" y="72"/>
                    <a:pt x="239" y="72"/>
                  </a:cubicBezTo>
                  <a:cubicBezTo>
                    <a:pt x="620" y="215"/>
                    <a:pt x="858" y="596"/>
                    <a:pt x="858" y="1001"/>
                  </a:cubicBezTo>
                  <a:lnTo>
                    <a:pt x="858" y="2120"/>
                  </a:lnTo>
                  <a:cubicBezTo>
                    <a:pt x="858" y="2406"/>
                    <a:pt x="810" y="2668"/>
                    <a:pt x="763" y="2929"/>
                  </a:cubicBezTo>
                  <a:cubicBezTo>
                    <a:pt x="691" y="3215"/>
                    <a:pt x="596" y="3453"/>
                    <a:pt x="453" y="3715"/>
                  </a:cubicBezTo>
                  <a:cubicBezTo>
                    <a:pt x="191" y="4215"/>
                    <a:pt x="96" y="4787"/>
                    <a:pt x="167" y="5359"/>
                  </a:cubicBezTo>
                  <a:lnTo>
                    <a:pt x="286" y="6002"/>
                  </a:lnTo>
                  <a:cubicBezTo>
                    <a:pt x="286" y="6049"/>
                    <a:pt x="286" y="6073"/>
                    <a:pt x="286" y="6097"/>
                  </a:cubicBezTo>
                  <a:cubicBezTo>
                    <a:pt x="286" y="6311"/>
                    <a:pt x="191" y="6502"/>
                    <a:pt x="1" y="6621"/>
                  </a:cubicBezTo>
                  <a:cubicBezTo>
                    <a:pt x="96" y="6684"/>
                    <a:pt x="212" y="6716"/>
                    <a:pt x="329" y="6716"/>
                  </a:cubicBezTo>
                  <a:cubicBezTo>
                    <a:pt x="387" y="6716"/>
                    <a:pt x="445" y="6708"/>
                    <a:pt x="501" y="6692"/>
                  </a:cubicBezTo>
                  <a:cubicBezTo>
                    <a:pt x="763" y="6621"/>
                    <a:pt x="953" y="6383"/>
                    <a:pt x="953" y="6097"/>
                  </a:cubicBezTo>
                  <a:cubicBezTo>
                    <a:pt x="953" y="6073"/>
                    <a:pt x="953" y="6049"/>
                    <a:pt x="953" y="6002"/>
                  </a:cubicBezTo>
                  <a:lnTo>
                    <a:pt x="834" y="5359"/>
                  </a:lnTo>
                  <a:cubicBezTo>
                    <a:pt x="739" y="4787"/>
                    <a:pt x="858" y="4215"/>
                    <a:pt x="1120" y="3715"/>
                  </a:cubicBezTo>
                  <a:cubicBezTo>
                    <a:pt x="1263" y="3453"/>
                    <a:pt x="1358" y="3215"/>
                    <a:pt x="1429" y="2929"/>
                  </a:cubicBezTo>
                  <a:cubicBezTo>
                    <a:pt x="1477" y="2668"/>
                    <a:pt x="1525" y="2406"/>
                    <a:pt x="1525" y="2120"/>
                  </a:cubicBezTo>
                  <a:lnTo>
                    <a:pt x="1525" y="1001"/>
                  </a:lnTo>
                  <a:cubicBezTo>
                    <a:pt x="1525" y="596"/>
                    <a:pt x="1286" y="215"/>
                    <a:pt x="905" y="72"/>
                  </a:cubicBezTo>
                  <a:cubicBezTo>
                    <a:pt x="786" y="24"/>
                    <a:pt x="643" y="0"/>
                    <a:pt x="524" y="0"/>
                  </a:cubicBezTo>
                  <a:close/>
                </a:path>
              </a:pathLst>
            </a:custGeom>
            <a:solidFill>
              <a:srgbClr val="15024C">
                <a:alpha val="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" name="Google Shape;18861;p64">
              <a:extLst>
                <a:ext uri="{FF2B5EF4-FFF2-40B4-BE49-F238E27FC236}">
                  <a16:creationId xmlns:a16="http://schemas.microsoft.com/office/drawing/2014/main" id="{A2E8DA91-444B-4400-870A-9CC96CC9330F}"/>
                </a:ext>
              </a:extLst>
            </p:cNvPr>
            <p:cNvSpPr/>
            <p:nvPr/>
          </p:nvSpPr>
          <p:spPr>
            <a:xfrm>
              <a:off x="7613664" y="2531539"/>
              <a:ext cx="127886" cy="147785"/>
            </a:xfrm>
            <a:custGeom>
              <a:avLst/>
              <a:gdLst/>
              <a:ahLst/>
              <a:cxnLst/>
              <a:rect l="l" t="t" r="r" b="b"/>
              <a:pathLst>
                <a:path w="1549" h="1531" extrusionOk="0">
                  <a:moveTo>
                    <a:pt x="765" y="0"/>
                  </a:moveTo>
                  <a:cubicBezTo>
                    <a:pt x="750" y="0"/>
                    <a:pt x="738" y="6"/>
                    <a:pt x="738" y="18"/>
                  </a:cubicBezTo>
                  <a:lnTo>
                    <a:pt x="691" y="161"/>
                  </a:lnTo>
                  <a:cubicBezTo>
                    <a:pt x="643" y="423"/>
                    <a:pt x="429" y="637"/>
                    <a:pt x="191" y="685"/>
                  </a:cubicBezTo>
                  <a:lnTo>
                    <a:pt x="24" y="709"/>
                  </a:lnTo>
                  <a:cubicBezTo>
                    <a:pt x="0" y="732"/>
                    <a:pt x="0" y="780"/>
                    <a:pt x="24" y="804"/>
                  </a:cubicBezTo>
                  <a:lnTo>
                    <a:pt x="191" y="828"/>
                  </a:lnTo>
                  <a:cubicBezTo>
                    <a:pt x="429" y="875"/>
                    <a:pt x="643" y="1090"/>
                    <a:pt x="691" y="1352"/>
                  </a:cubicBezTo>
                  <a:lnTo>
                    <a:pt x="738" y="1494"/>
                  </a:lnTo>
                  <a:cubicBezTo>
                    <a:pt x="738" y="1518"/>
                    <a:pt x="750" y="1530"/>
                    <a:pt x="765" y="1530"/>
                  </a:cubicBezTo>
                  <a:cubicBezTo>
                    <a:pt x="780" y="1530"/>
                    <a:pt x="798" y="1518"/>
                    <a:pt x="810" y="1494"/>
                  </a:cubicBezTo>
                  <a:lnTo>
                    <a:pt x="834" y="1328"/>
                  </a:lnTo>
                  <a:cubicBezTo>
                    <a:pt x="905" y="1066"/>
                    <a:pt x="1096" y="875"/>
                    <a:pt x="1334" y="828"/>
                  </a:cubicBezTo>
                  <a:lnTo>
                    <a:pt x="1500" y="804"/>
                  </a:lnTo>
                  <a:cubicBezTo>
                    <a:pt x="1548" y="780"/>
                    <a:pt x="1548" y="732"/>
                    <a:pt x="1500" y="709"/>
                  </a:cubicBezTo>
                  <a:lnTo>
                    <a:pt x="1334" y="685"/>
                  </a:lnTo>
                  <a:cubicBezTo>
                    <a:pt x="1096" y="637"/>
                    <a:pt x="905" y="447"/>
                    <a:pt x="834" y="185"/>
                  </a:cubicBezTo>
                  <a:lnTo>
                    <a:pt x="810" y="18"/>
                  </a:lnTo>
                  <a:cubicBezTo>
                    <a:pt x="798" y="6"/>
                    <a:pt x="780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" name="Google Shape;18862;p64">
              <a:extLst>
                <a:ext uri="{FF2B5EF4-FFF2-40B4-BE49-F238E27FC236}">
                  <a16:creationId xmlns:a16="http://schemas.microsoft.com/office/drawing/2014/main" id="{F3637AFF-3EAA-48E3-AEC4-000BE30116DE}"/>
                </a:ext>
              </a:extLst>
            </p:cNvPr>
            <p:cNvSpPr/>
            <p:nvPr/>
          </p:nvSpPr>
          <p:spPr>
            <a:xfrm>
              <a:off x="7694239" y="2780386"/>
              <a:ext cx="127886" cy="149426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83" y="0"/>
                  </a:moveTo>
                  <a:cubicBezTo>
                    <a:pt x="769" y="0"/>
                    <a:pt x="751" y="12"/>
                    <a:pt x="739" y="36"/>
                  </a:cubicBezTo>
                  <a:lnTo>
                    <a:pt x="715" y="179"/>
                  </a:lnTo>
                  <a:cubicBezTo>
                    <a:pt x="667" y="441"/>
                    <a:pt x="453" y="655"/>
                    <a:pt x="191" y="703"/>
                  </a:cubicBezTo>
                  <a:lnTo>
                    <a:pt x="48" y="726"/>
                  </a:lnTo>
                  <a:cubicBezTo>
                    <a:pt x="0" y="750"/>
                    <a:pt x="0" y="798"/>
                    <a:pt x="48" y="822"/>
                  </a:cubicBezTo>
                  <a:lnTo>
                    <a:pt x="191" y="845"/>
                  </a:lnTo>
                  <a:cubicBezTo>
                    <a:pt x="453" y="893"/>
                    <a:pt x="667" y="1107"/>
                    <a:pt x="715" y="1369"/>
                  </a:cubicBezTo>
                  <a:lnTo>
                    <a:pt x="739" y="1512"/>
                  </a:lnTo>
                  <a:cubicBezTo>
                    <a:pt x="751" y="1536"/>
                    <a:pt x="769" y="1548"/>
                    <a:pt x="783" y="1548"/>
                  </a:cubicBezTo>
                  <a:cubicBezTo>
                    <a:pt x="798" y="1548"/>
                    <a:pt x="810" y="1536"/>
                    <a:pt x="810" y="1512"/>
                  </a:cubicBezTo>
                  <a:lnTo>
                    <a:pt x="858" y="1346"/>
                  </a:lnTo>
                  <a:cubicBezTo>
                    <a:pt x="905" y="1084"/>
                    <a:pt x="1096" y="893"/>
                    <a:pt x="1358" y="845"/>
                  </a:cubicBezTo>
                  <a:lnTo>
                    <a:pt x="1525" y="822"/>
                  </a:lnTo>
                  <a:cubicBezTo>
                    <a:pt x="1548" y="798"/>
                    <a:pt x="1548" y="750"/>
                    <a:pt x="1525" y="726"/>
                  </a:cubicBezTo>
                  <a:lnTo>
                    <a:pt x="1358" y="703"/>
                  </a:lnTo>
                  <a:cubicBezTo>
                    <a:pt x="1096" y="655"/>
                    <a:pt x="905" y="464"/>
                    <a:pt x="858" y="202"/>
                  </a:cubicBezTo>
                  <a:lnTo>
                    <a:pt x="810" y="36"/>
                  </a:lnTo>
                  <a:cubicBezTo>
                    <a:pt x="810" y="12"/>
                    <a:pt x="798" y="0"/>
                    <a:pt x="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" name="Google Shape;18863;p64">
              <a:extLst>
                <a:ext uri="{FF2B5EF4-FFF2-40B4-BE49-F238E27FC236}">
                  <a16:creationId xmlns:a16="http://schemas.microsoft.com/office/drawing/2014/main" id="{A2640547-BAE7-49F6-8AD3-F509444C4D99}"/>
                </a:ext>
              </a:extLst>
            </p:cNvPr>
            <p:cNvSpPr/>
            <p:nvPr/>
          </p:nvSpPr>
          <p:spPr>
            <a:xfrm>
              <a:off x="7790584" y="2433756"/>
              <a:ext cx="175029" cy="204157"/>
            </a:xfrm>
            <a:custGeom>
              <a:avLst/>
              <a:gdLst/>
              <a:ahLst/>
              <a:cxnLst/>
              <a:rect l="l" t="t" r="r" b="b"/>
              <a:pathLst>
                <a:path w="2120" h="2115" extrusionOk="0">
                  <a:moveTo>
                    <a:pt x="1060" y="1"/>
                  </a:moveTo>
                  <a:cubicBezTo>
                    <a:pt x="1036" y="1"/>
                    <a:pt x="1013" y="19"/>
                    <a:pt x="1001" y="55"/>
                  </a:cubicBezTo>
                  <a:lnTo>
                    <a:pt x="953" y="245"/>
                  </a:lnTo>
                  <a:cubicBezTo>
                    <a:pt x="882" y="602"/>
                    <a:pt x="596" y="888"/>
                    <a:pt x="239" y="960"/>
                  </a:cubicBezTo>
                  <a:lnTo>
                    <a:pt x="48" y="1007"/>
                  </a:lnTo>
                  <a:cubicBezTo>
                    <a:pt x="0" y="1031"/>
                    <a:pt x="0" y="1102"/>
                    <a:pt x="48" y="1102"/>
                  </a:cubicBezTo>
                  <a:lnTo>
                    <a:pt x="239" y="1150"/>
                  </a:lnTo>
                  <a:cubicBezTo>
                    <a:pt x="620" y="1221"/>
                    <a:pt x="882" y="1507"/>
                    <a:pt x="953" y="1864"/>
                  </a:cubicBezTo>
                  <a:lnTo>
                    <a:pt x="1001" y="2079"/>
                  </a:lnTo>
                  <a:cubicBezTo>
                    <a:pt x="1013" y="2103"/>
                    <a:pt x="1036" y="2115"/>
                    <a:pt x="1060" y="2115"/>
                  </a:cubicBezTo>
                  <a:cubicBezTo>
                    <a:pt x="1084" y="2115"/>
                    <a:pt x="1108" y="2103"/>
                    <a:pt x="1120" y="2079"/>
                  </a:cubicBezTo>
                  <a:lnTo>
                    <a:pt x="1167" y="1841"/>
                  </a:lnTo>
                  <a:cubicBezTo>
                    <a:pt x="1239" y="1507"/>
                    <a:pt x="1501" y="1245"/>
                    <a:pt x="1834" y="1150"/>
                  </a:cubicBezTo>
                  <a:lnTo>
                    <a:pt x="2072" y="1102"/>
                  </a:lnTo>
                  <a:cubicBezTo>
                    <a:pt x="2120" y="1102"/>
                    <a:pt x="2120" y="1031"/>
                    <a:pt x="2072" y="1007"/>
                  </a:cubicBezTo>
                  <a:lnTo>
                    <a:pt x="1834" y="960"/>
                  </a:lnTo>
                  <a:cubicBezTo>
                    <a:pt x="1501" y="888"/>
                    <a:pt x="1239" y="626"/>
                    <a:pt x="1167" y="293"/>
                  </a:cubicBezTo>
                  <a:lnTo>
                    <a:pt x="1120" y="55"/>
                  </a:lnTo>
                  <a:cubicBezTo>
                    <a:pt x="1108" y="19"/>
                    <a:pt x="1084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" name="Google Shape;18864;p64">
              <a:extLst>
                <a:ext uri="{FF2B5EF4-FFF2-40B4-BE49-F238E27FC236}">
                  <a16:creationId xmlns:a16="http://schemas.microsoft.com/office/drawing/2014/main" id="{49AB7479-2CE3-4252-BC71-4BF386871BEF}"/>
                </a:ext>
              </a:extLst>
            </p:cNvPr>
            <p:cNvSpPr/>
            <p:nvPr/>
          </p:nvSpPr>
          <p:spPr>
            <a:xfrm>
              <a:off x="7293175" y="2514840"/>
              <a:ext cx="145555" cy="64480"/>
            </a:xfrm>
            <a:custGeom>
              <a:avLst/>
              <a:gdLst/>
              <a:ahLst/>
              <a:cxnLst/>
              <a:rect l="l" t="t" r="r" b="b"/>
              <a:pathLst>
                <a:path w="1763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" name="Google Shape;18865;p64">
              <a:extLst>
                <a:ext uri="{FF2B5EF4-FFF2-40B4-BE49-F238E27FC236}">
                  <a16:creationId xmlns:a16="http://schemas.microsoft.com/office/drawing/2014/main" id="{FE665220-4DBE-401A-AD96-22CE67D1E766}"/>
                </a:ext>
              </a:extLst>
            </p:cNvPr>
            <p:cNvSpPr/>
            <p:nvPr/>
          </p:nvSpPr>
          <p:spPr>
            <a:xfrm>
              <a:off x="7055246" y="2471113"/>
              <a:ext cx="182954" cy="154155"/>
            </a:xfrm>
            <a:custGeom>
              <a:avLst/>
              <a:gdLst/>
              <a:ahLst/>
              <a:cxnLst/>
              <a:rect l="l" t="t" r="r" b="b"/>
              <a:pathLst>
                <a:path w="2216" h="1597" extrusionOk="0">
                  <a:moveTo>
                    <a:pt x="96" y="1"/>
                  </a:moveTo>
                  <a:cubicBezTo>
                    <a:pt x="48" y="1"/>
                    <a:pt x="1" y="49"/>
                    <a:pt x="1" y="96"/>
                  </a:cubicBezTo>
                  <a:lnTo>
                    <a:pt x="1" y="1477"/>
                  </a:lnTo>
                  <a:cubicBezTo>
                    <a:pt x="1" y="1549"/>
                    <a:pt x="48" y="1597"/>
                    <a:pt x="96" y="1597"/>
                  </a:cubicBezTo>
                  <a:lnTo>
                    <a:pt x="2216" y="159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" name="Google Shape;18866;p64">
              <a:extLst>
                <a:ext uri="{FF2B5EF4-FFF2-40B4-BE49-F238E27FC236}">
                  <a16:creationId xmlns:a16="http://schemas.microsoft.com/office/drawing/2014/main" id="{0F7A9F63-0B6A-4122-AFE6-78C78B681DD7}"/>
                </a:ext>
              </a:extLst>
            </p:cNvPr>
            <p:cNvSpPr/>
            <p:nvPr/>
          </p:nvSpPr>
          <p:spPr>
            <a:xfrm>
              <a:off x="7238111" y="2471113"/>
              <a:ext cx="55151" cy="154155"/>
            </a:xfrm>
            <a:custGeom>
              <a:avLst/>
              <a:gdLst/>
              <a:ahLst/>
              <a:cxnLst/>
              <a:rect l="l" t="t" r="r" b="b"/>
              <a:pathLst>
                <a:path w="668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453" y="1597"/>
                  </a:lnTo>
                  <a:cubicBezTo>
                    <a:pt x="572" y="1597"/>
                    <a:pt x="667" y="1501"/>
                    <a:pt x="667" y="1358"/>
                  </a:cubicBezTo>
                  <a:lnTo>
                    <a:pt x="667" y="215"/>
                  </a:lnTo>
                  <a:cubicBezTo>
                    <a:pt x="667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" name="Google Shape;18867;p64">
              <a:extLst>
                <a:ext uri="{FF2B5EF4-FFF2-40B4-BE49-F238E27FC236}">
                  <a16:creationId xmlns:a16="http://schemas.microsoft.com/office/drawing/2014/main" id="{CDFCDBE0-3534-43F9-ADE4-458312E252C2}"/>
                </a:ext>
              </a:extLst>
            </p:cNvPr>
            <p:cNvSpPr/>
            <p:nvPr/>
          </p:nvSpPr>
          <p:spPr>
            <a:xfrm>
              <a:off x="7430799" y="2471113"/>
              <a:ext cx="131766" cy="154155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39"/>
                    <a:pt x="358" y="1597"/>
                    <a:pt x="786" y="1597"/>
                  </a:cubicBezTo>
                  <a:cubicBezTo>
                    <a:pt x="1239" y="1597"/>
                    <a:pt x="1596" y="1239"/>
                    <a:pt x="1596" y="787"/>
                  </a:cubicBezTo>
                  <a:cubicBezTo>
                    <a:pt x="1596" y="358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" name="Google Shape;18868;p64">
              <a:extLst>
                <a:ext uri="{FF2B5EF4-FFF2-40B4-BE49-F238E27FC236}">
                  <a16:creationId xmlns:a16="http://schemas.microsoft.com/office/drawing/2014/main" id="{3BCE175B-A39E-403B-8CCB-421A9A48F2BD}"/>
                </a:ext>
              </a:extLst>
            </p:cNvPr>
            <p:cNvSpPr/>
            <p:nvPr/>
          </p:nvSpPr>
          <p:spPr>
            <a:xfrm>
              <a:off x="7470096" y="2684921"/>
              <a:ext cx="414949" cy="135719"/>
            </a:xfrm>
            <a:custGeom>
              <a:avLst/>
              <a:gdLst/>
              <a:ahLst/>
              <a:cxnLst/>
              <a:rect l="l" t="t" r="r" b="b"/>
              <a:pathLst>
                <a:path w="5026" h="1406" fill="none" extrusionOk="0">
                  <a:moveTo>
                    <a:pt x="5025" y="1406"/>
                  </a:moveTo>
                  <a:lnTo>
                    <a:pt x="5025" y="1049"/>
                  </a:lnTo>
                  <a:cubicBezTo>
                    <a:pt x="5025" y="644"/>
                    <a:pt x="4764" y="263"/>
                    <a:pt x="4406" y="120"/>
                  </a:cubicBezTo>
                  <a:lnTo>
                    <a:pt x="4406" y="120"/>
                  </a:lnTo>
                  <a:cubicBezTo>
                    <a:pt x="4121" y="1"/>
                    <a:pt x="3811" y="25"/>
                    <a:pt x="3549" y="167"/>
                  </a:cubicBezTo>
                  <a:lnTo>
                    <a:pt x="3001" y="477"/>
                  </a:lnTo>
                  <a:cubicBezTo>
                    <a:pt x="2858" y="548"/>
                    <a:pt x="2692" y="596"/>
                    <a:pt x="2525" y="596"/>
                  </a:cubicBezTo>
                  <a:lnTo>
                    <a:pt x="2501" y="596"/>
                  </a:lnTo>
                  <a:cubicBezTo>
                    <a:pt x="2334" y="596"/>
                    <a:pt x="2168" y="548"/>
                    <a:pt x="2025" y="477"/>
                  </a:cubicBezTo>
                  <a:lnTo>
                    <a:pt x="1477" y="167"/>
                  </a:lnTo>
                  <a:cubicBezTo>
                    <a:pt x="1215" y="25"/>
                    <a:pt x="906" y="1"/>
                    <a:pt x="620" y="120"/>
                  </a:cubicBezTo>
                  <a:lnTo>
                    <a:pt x="620" y="120"/>
                  </a:lnTo>
                  <a:cubicBezTo>
                    <a:pt x="239" y="263"/>
                    <a:pt x="1" y="644"/>
                    <a:pt x="1" y="104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" name="Google Shape;18869;p64">
              <a:extLst>
                <a:ext uri="{FF2B5EF4-FFF2-40B4-BE49-F238E27FC236}">
                  <a16:creationId xmlns:a16="http://schemas.microsoft.com/office/drawing/2014/main" id="{3EC694D9-CCFC-412E-B15D-6800A318E523}"/>
                </a:ext>
              </a:extLst>
            </p:cNvPr>
            <p:cNvSpPr/>
            <p:nvPr/>
          </p:nvSpPr>
          <p:spPr>
            <a:xfrm>
              <a:off x="7470096" y="2894095"/>
              <a:ext cx="414949" cy="448373"/>
            </a:xfrm>
            <a:custGeom>
              <a:avLst/>
              <a:gdLst/>
              <a:ahLst/>
              <a:cxnLst/>
              <a:rect l="l" t="t" r="r" b="b"/>
              <a:pathLst>
                <a:path w="5026" h="4645" fill="none" extrusionOk="0">
                  <a:moveTo>
                    <a:pt x="1" y="1"/>
                  </a:moveTo>
                  <a:cubicBezTo>
                    <a:pt x="1" y="549"/>
                    <a:pt x="144" y="1096"/>
                    <a:pt x="405" y="1596"/>
                  </a:cubicBezTo>
                  <a:lnTo>
                    <a:pt x="405" y="1596"/>
                  </a:lnTo>
                  <a:cubicBezTo>
                    <a:pt x="667" y="2096"/>
                    <a:pt x="763" y="2668"/>
                    <a:pt x="691" y="3240"/>
                  </a:cubicBezTo>
                  <a:lnTo>
                    <a:pt x="572" y="3883"/>
                  </a:lnTo>
                  <a:cubicBezTo>
                    <a:pt x="525" y="4192"/>
                    <a:pt x="715" y="4502"/>
                    <a:pt x="1025" y="4573"/>
                  </a:cubicBezTo>
                  <a:lnTo>
                    <a:pt x="1025" y="4573"/>
                  </a:lnTo>
                  <a:cubicBezTo>
                    <a:pt x="1310" y="4645"/>
                    <a:pt x="1620" y="4502"/>
                    <a:pt x="1739" y="4216"/>
                  </a:cubicBezTo>
                  <a:lnTo>
                    <a:pt x="2192" y="3144"/>
                  </a:lnTo>
                  <a:cubicBezTo>
                    <a:pt x="2263" y="3025"/>
                    <a:pt x="2382" y="2930"/>
                    <a:pt x="2501" y="2930"/>
                  </a:cubicBezTo>
                  <a:lnTo>
                    <a:pt x="2501" y="2930"/>
                  </a:lnTo>
                  <a:cubicBezTo>
                    <a:pt x="2644" y="2930"/>
                    <a:pt x="2763" y="3025"/>
                    <a:pt x="2811" y="3144"/>
                  </a:cubicBezTo>
                  <a:lnTo>
                    <a:pt x="3263" y="4216"/>
                  </a:lnTo>
                  <a:cubicBezTo>
                    <a:pt x="3382" y="4502"/>
                    <a:pt x="3692" y="4645"/>
                    <a:pt x="4001" y="4573"/>
                  </a:cubicBezTo>
                  <a:lnTo>
                    <a:pt x="4001" y="4573"/>
                  </a:lnTo>
                  <a:cubicBezTo>
                    <a:pt x="4287" y="4502"/>
                    <a:pt x="4478" y="4192"/>
                    <a:pt x="4430" y="3883"/>
                  </a:cubicBezTo>
                  <a:lnTo>
                    <a:pt x="4335" y="3240"/>
                  </a:lnTo>
                  <a:cubicBezTo>
                    <a:pt x="4240" y="2668"/>
                    <a:pt x="4335" y="2096"/>
                    <a:pt x="4621" y="1596"/>
                  </a:cubicBezTo>
                  <a:lnTo>
                    <a:pt x="4621" y="1596"/>
                  </a:lnTo>
                  <a:cubicBezTo>
                    <a:pt x="4883" y="1096"/>
                    <a:pt x="5025" y="549"/>
                    <a:pt x="502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" name="Google Shape;18870;p64">
              <a:extLst>
                <a:ext uri="{FF2B5EF4-FFF2-40B4-BE49-F238E27FC236}">
                  <a16:creationId xmlns:a16="http://schemas.microsoft.com/office/drawing/2014/main" id="{0AB3C009-E20F-4E38-9627-CDA90E2368E0}"/>
                </a:ext>
              </a:extLst>
            </p:cNvPr>
            <p:cNvSpPr/>
            <p:nvPr/>
          </p:nvSpPr>
          <p:spPr>
            <a:xfrm>
              <a:off x="7055246" y="2684921"/>
              <a:ext cx="414949" cy="657549"/>
            </a:xfrm>
            <a:custGeom>
              <a:avLst/>
              <a:gdLst/>
              <a:ahLst/>
              <a:cxnLst/>
              <a:rect l="l" t="t" r="r" b="b"/>
              <a:pathLst>
                <a:path w="5026" h="6812" fill="none" extrusionOk="0">
                  <a:moveTo>
                    <a:pt x="2025" y="477"/>
                  </a:moveTo>
                  <a:lnTo>
                    <a:pt x="1477" y="167"/>
                  </a:lnTo>
                  <a:cubicBezTo>
                    <a:pt x="1215" y="25"/>
                    <a:pt x="906" y="1"/>
                    <a:pt x="620" y="120"/>
                  </a:cubicBezTo>
                  <a:lnTo>
                    <a:pt x="620" y="120"/>
                  </a:lnTo>
                  <a:cubicBezTo>
                    <a:pt x="239" y="263"/>
                    <a:pt x="1" y="644"/>
                    <a:pt x="1" y="1049"/>
                  </a:cubicBezTo>
                  <a:lnTo>
                    <a:pt x="1" y="2168"/>
                  </a:lnTo>
                  <a:cubicBezTo>
                    <a:pt x="1" y="2716"/>
                    <a:pt x="144" y="3263"/>
                    <a:pt x="406" y="3763"/>
                  </a:cubicBezTo>
                  <a:lnTo>
                    <a:pt x="406" y="3763"/>
                  </a:lnTo>
                  <a:cubicBezTo>
                    <a:pt x="668" y="4263"/>
                    <a:pt x="787" y="4835"/>
                    <a:pt x="691" y="5407"/>
                  </a:cubicBezTo>
                  <a:lnTo>
                    <a:pt x="572" y="6050"/>
                  </a:lnTo>
                  <a:cubicBezTo>
                    <a:pt x="525" y="6359"/>
                    <a:pt x="715" y="6669"/>
                    <a:pt x="1025" y="6740"/>
                  </a:cubicBezTo>
                  <a:lnTo>
                    <a:pt x="1025" y="6740"/>
                  </a:lnTo>
                  <a:cubicBezTo>
                    <a:pt x="1311" y="6812"/>
                    <a:pt x="1620" y="6669"/>
                    <a:pt x="1739" y="6383"/>
                  </a:cubicBezTo>
                  <a:lnTo>
                    <a:pt x="2216" y="5311"/>
                  </a:lnTo>
                  <a:cubicBezTo>
                    <a:pt x="2263" y="5192"/>
                    <a:pt x="2382" y="5097"/>
                    <a:pt x="2525" y="5097"/>
                  </a:cubicBezTo>
                  <a:lnTo>
                    <a:pt x="2525" y="5097"/>
                  </a:lnTo>
                  <a:cubicBezTo>
                    <a:pt x="2644" y="5097"/>
                    <a:pt x="2763" y="5192"/>
                    <a:pt x="2811" y="5311"/>
                  </a:cubicBezTo>
                  <a:lnTo>
                    <a:pt x="3287" y="6383"/>
                  </a:lnTo>
                  <a:cubicBezTo>
                    <a:pt x="3406" y="6669"/>
                    <a:pt x="3716" y="6812"/>
                    <a:pt x="4002" y="6740"/>
                  </a:cubicBezTo>
                  <a:lnTo>
                    <a:pt x="4002" y="6740"/>
                  </a:lnTo>
                  <a:cubicBezTo>
                    <a:pt x="4311" y="6669"/>
                    <a:pt x="4502" y="6359"/>
                    <a:pt x="4454" y="6050"/>
                  </a:cubicBezTo>
                  <a:lnTo>
                    <a:pt x="4335" y="5407"/>
                  </a:lnTo>
                  <a:cubicBezTo>
                    <a:pt x="4240" y="4835"/>
                    <a:pt x="4359" y="4263"/>
                    <a:pt x="4621" y="3763"/>
                  </a:cubicBezTo>
                  <a:lnTo>
                    <a:pt x="4621" y="3763"/>
                  </a:lnTo>
                  <a:cubicBezTo>
                    <a:pt x="4883" y="3263"/>
                    <a:pt x="5026" y="2716"/>
                    <a:pt x="5026" y="2168"/>
                  </a:cubicBezTo>
                  <a:lnTo>
                    <a:pt x="5026" y="1049"/>
                  </a:lnTo>
                  <a:cubicBezTo>
                    <a:pt x="5026" y="644"/>
                    <a:pt x="4787" y="263"/>
                    <a:pt x="4406" y="120"/>
                  </a:cubicBezTo>
                  <a:lnTo>
                    <a:pt x="4406" y="120"/>
                  </a:lnTo>
                  <a:cubicBezTo>
                    <a:pt x="4121" y="1"/>
                    <a:pt x="3811" y="25"/>
                    <a:pt x="3549" y="167"/>
                  </a:cubicBezTo>
                  <a:lnTo>
                    <a:pt x="3001" y="477"/>
                  </a:lnTo>
                  <a:cubicBezTo>
                    <a:pt x="2859" y="548"/>
                    <a:pt x="2692" y="596"/>
                    <a:pt x="2525" y="596"/>
                  </a:cubicBezTo>
                  <a:lnTo>
                    <a:pt x="2501" y="596"/>
                  </a:lnTo>
                  <a:cubicBezTo>
                    <a:pt x="2335" y="596"/>
                    <a:pt x="2168" y="548"/>
                    <a:pt x="2025" y="47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" name="Google Shape;18871;p64">
              <a:extLst>
                <a:ext uri="{FF2B5EF4-FFF2-40B4-BE49-F238E27FC236}">
                  <a16:creationId xmlns:a16="http://schemas.microsoft.com/office/drawing/2014/main" id="{539F8348-547B-4748-AE0E-D1500F4A9045}"/>
                </a:ext>
              </a:extLst>
            </p:cNvPr>
            <p:cNvSpPr/>
            <p:nvPr/>
          </p:nvSpPr>
          <p:spPr>
            <a:xfrm>
              <a:off x="7613664" y="2530959"/>
              <a:ext cx="127886" cy="149523"/>
            </a:xfrm>
            <a:custGeom>
              <a:avLst/>
              <a:gdLst/>
              <a:ahLst/>
              <a:cxnLst/>
              <a:rect l="l" t="t" r="r" b="b"/>
              <a:pathLst>
                <a:path w="1549" h="1549" fill="none" extrusionOk="0">
                  <a:moveTo>
                    <a:pt x="810" y="24"/>
                  </a:moveTo>
                  <a:lnTo>
                    <a:pt x="834" y="191"/>
                  </a:lnTo>
                  <a:cubicBezTo>
                    <a:pt x="905" y="453"/>
                    <a:pt x="1096" y="643"/>
                    <a:pt x="1334" y="691"/>
                  </a:cubicBezTo>
                  <a:lnTo>
                    <a:pt x="1500" y="715"/>
                  </a:lnTo>
                  <a:cubicBezTo>
                    <a:pt x="1548" y="738"/>
                    <a:pt x="1548" y="786"/>
                    <a:pt x="1500" y="810"/>
                  </a:cubicBezTo>
                  <a:lnTo>
                    <a:pt x="1334" y="834"/>
                  </a:lnTo>
                  <a:cubicBezTo>
                    <a:pt x="1096" y="881"/>
                    <a:pt x="905" y="1072"/>
                    <a:pt x="834" y="1334"/>
                  </a:cubicBezTo>
                  <a:lnTo>
                    <a:pt x="810" y="1500"/>
                  </a:lnTo>
                  <a:cubicBezTo>
                    <a:pt x="786" y="1548"/>
                    <a:pt x="738" y="1548"/>
                    <a:pt x="738" y="1500"/>
                  </a:cubicBezTo>
                  <a:lnTo>
                    <a:pt x="691" y="1358"/>
                  </a:lnTo>
                  <a:cubicBezTo>
                    <a:pt x="643" y="1096"/>
                    <a:pt x="429" y="881"/>
                    <a:pt x="191" y="834"/>
                  </a:cubicBezTo>
                  <a:lnTo>
                    <a:pt x="24" y="810"/>
                  </a:lnTo>
                  <a:cubicBezTo>
                    <a:pt x="0" y="786"/>
                    <a:pt x="0" y="738"/>
                    <a:pt x="24" y="715"/>
                  </a:cubicBezTo>
                  <a:lnTo>
                    <a:pt x="191" y="691"/>
                  </a:lnTo>
                  <a:cubicBezTo>
                    <a:pt x="429" y="643"/>
                    <a:pt x="643" y="429"/>
                    <a:pt x="691" y="167"/>
                  </a:cubicBezTo>
                  <a:lnTo>
                    <a:pt x="738" y="24"/>
                  </a:lnTo>
                  <a:cubicBezTo>
                    <a:pt x="738" y="0"/>
                    <a:pt x="786" y="0"/>
                    <a:pt x="810" y="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" name="Google Shape;18872;p64">
              <a:extLst>
                <a:ext uri="{FF2B5EF4-FFF2-40B4-BE49-F238E27FC236}">
                  <a16:creationId xmlns:a16="http://schemas.microsoft.com/office/drawing/2014/main" id="{8DC4ED87-CF1D-4F02-A17F-90E39A32F564}"/>
                </a:ext>
              </a:extLst>
            </p:cNvPr>
            <p:cNvSpPr/>
            <p:nvPr/>
          </p:nvSpPr>
          <p:spPr>
            <a:xfrm>
              <a:off x="7694239" y="2779228"/>
              <a:ext cx="127886" cy="151742"/>
            </a:xfrm>
            <a:custGeom>
              <a:avLst/>
              <a:gdLst/>
              <a:ahLst/>
              <a:cxnLst/>
              <a:rect l="l" t="t" r="r" b="b"/>
              <a:pathLst>
                <a:path w="1549" h="1572" fill="none" extrusionOk="0">
                  <a:moveTo>
                    <a:pt x="810" y="48"/>
                  </a:moveTo>
                  <a:lnTo>
                    <a:pt x="858" y="214"/>
                  </a:lnTo>
                  <a:cubicBezTo>
                    <a:pt x="905" y="476"/>
                    <a:pt x="1096" y="667"/>
                    <a:pt x="1358" y="715"/>
                  </a:cubicBezTo>
                  <a:lnTo>
                    <a:pt x="1525" y="738"/>
                  </a:lnTo>
                  <a:cubicBezTo>
                    <a:pt x="1548" y="762"/>
                    <a:pt x="1548" y="810"/>
                    <a:pt x="1525" y="834"/>
                  </a:cubicBezTo>
                  <a:lnTo>
                    <a:pt x="1358" y="857"/>
                  </a:lnTo>
                  <a:cubicBezTo>
                    <a:pt x="1096" y="905"/>
                    <a:pt x="905" y="1096"/>
                    <a:pt x="858" y="1358"/>
                  </a:cubicBezTo>
                  <a:lnTo>
                    <a:pt x="810" y="1524"/>
                  </a:lnTo>
                  <a:cubicBezTo>
                    <a:pt x="810" y="1572"/>
                    <a:pt x="763" y="1572"/>
                    <a:pt x="739" y="1524"/>
                  </a:cubicBezTo>
                  <a:lnTo>
                    <a:pt x="715" y="1381"/>
                  </a:lnTo>
                  <a:cubicBezTo>
                    <a:pt x="667" y="1119"/>
                    <a:pt x="453" y="905"/>
                    <a:pt x="191" y="857"/>
                  </a:cubicBezTo>
                  <a:lnTo>
                    <a:pt x="48" y="834"/>
                  </a:lnTo>
                  <a:cubicBezTo>
                    <a:pt x="0" y="810"/>
                    <a:pt x="0" y="762"/>
                    <a:pt x="48" y="738"/>
                  </a:cubicBezTo>
                  <a:lnTo>
                    <a:pt x="191" y="715"/>
                  </a:lnTo>
                  <a:cubicBezTo>
                    <a:pt x="453" y="667"/>
                    <a:pt x="667" y="453"/>
                    <a:pt x="715" y="191"/>
                  </a:cubicBezTo>
                  <a:lnTo>
                    <a:pt x="739" y="48"/>
                  </a:lnTo>
                  <a:cubicBezTo>
                    <a:pt x="763" y="0"/>
                    <a:pt x="810" y="0"/>
                    <a:pt x="810" y="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" name="Google Shape;18873;p64">
              <a:extLst>
                <a:ext uri="{FF2B5EF4-FFF2-40B4-BE49-F238E27FC236}">
                  <a16:creationId xmlns:a16="http://schemas.microsoft.com/office/drawing/2014/main" id="{0C1F4607-745C-402E-948A-36730B44F3F6}"/>
                </a:ext>
              </a:extLst>
            </p:cNvPr>
            <p:cNvSpPr/>
            <p:nvPr/>
          </p:nvSpPr>
          <p:spPr>
            <a:xfrm>
              <a:off x="7790584" y="2432115"/>
              <a:ext cx="175029" cy="206956"/>
            </a:xfrm>
            <a:custGeom>
              <a:avLst/>
              <a:gdLst/>
              <a:ahLst/>
              <a:cxnLst/>
              <a:rect l="l" t="t" r="r" b="b"/>
              <a:pathLst>
                <a:path w="2120" h="2144" fill="none" extrusionOk="0">
                  <a:moveTo>
                    <a:pt x="1120" y="72"/>
                  </a:moveTo>
                  <a:lnTo>
                    <a:pt x="1167" y="310"/>
                  </a:lnTo>
                  <a:cubicBezTo>
                    <a:pt x="1239" y="643"/>
                    <a:pt x="1501" y="905"/>
                    <a:pt x="1834" y="977"/>
                  </a:cubicBezTo>
                  <a:lnTo>
                    <a:pt x="2072" y="1024"/>
                  </a:lnTo>
                  <a:cubicBezTo>
                    <a:pt x="2120" y="1048"/>
                    <a:pt x="2120" y="1119"/>
                    <a:pt x="2072" y="1119"/>
                  </a:cubicBezTo>
                  <a:lnTo>
                    <a:pt x="1834" y="1167"/>
                  </a:lnTo>
                  <a:cubicBezTo>
                    <a:pt x="1501" y="1262"/>
                    <a:pt x="1239" y="1524"/>
                    <a:pt x="1167" y="1858"/>
                  </a:cubicBezTo>
                  <a:lnTo>
                    <a:pt x="1120" y="2096"/>
                  </a:lnTo>
                  <a:cubicBezTo>
                    <a:pt x="1096" y="2143"/>
                    <a:pt x="1024" y="2143"/>
                    <a:pt x="1001" y="2096"/>
                  </a:cubicBezTo>
                  <a:lnTo>
                    <a:pt x="953" y="1881"/>
                  </a:lnTo>
                  <a:cubicBezTo>
                    <a:pt x="882" y="1524"/>
                    <a:pt x="620" y="1238"/>
                    <a:pt x="239" y="1167"/>
                  </a:cubicBezTo>
                  <a:lnTo>
                    <a:pt x="48" y="1119"/>
                  </a:lnTo>
                  <a:cubicBezTo>
                    <a:pt x="0" y="1119"/>
                    <a:pt x="0" y="1048"/>
                    <a:pt x="48" y="1024"/>
                  </a:cubicBezTo>
                  <a:lnTo>
                    <a:pt x="239" y="977"/>
                  </a:lnTo>
                  <a:cubicBezTo>
                    <a:pt x="596" y="905"/>
                    <a:pt x="882" y="619"/>
                    <a:pt x="953" y="262"/>
                  </a:cubicBezTo>
                  <a:lnTo>
                    <a:pt x="1001" y="72"/>
                  </a:lnTo>
                  <a:cubicBezTo>
                    <a:pt x="1024" y="0"/>
                    <a:pt x="1096" y="0"/>
                    <a:pt x="1120" y="7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" name="Google Shape;18874;p64">
              <a:extLst>
                <a:ext uri="{FF2B5EF4-FFF2-40B4-BE49-F238E27FC236}">
                  <a16:creationId xmlns:a16="http://schemas.microsoft.com/office/drawing/2014/main" id="{2C0E2CB5-4B9E-4988-B40B-91C1BE49587F}"/>
                </a:ext>
              </a:extLst>
            </p:cNvPr>
            <p:cNvSpPr/>
            <p:nvPr/>
          </p:nvSpPr>
          <p:spPr>
            <a:xfrm>
              <a:off x="7055246" y="2471113"/>
              <a:ext cx="182954" cy="154155"/>
            </a:xfrm>
            <a:custGeom>
              <a:avLst/>
              <a:gdLst/>
              <a:ahLst/>
              <a:cxnLst/>
              <a:rect l="l" t="t" r="r" b="b"/>
              <a:pathLst>
                <a:path w="2216" h="1597" fill="none" extrusionOk="0">
                  <a:moveTo>
                    <a:pt x="2216" y="1597"/>
                  </a:moveTo>
                  <a:lnTo>
                    <a:pt x="96" y="1597"/>
                  </a:lnTo>
                  <a:cubicBezTo>
                    <a:pt x="48" y="1597"/>
                    <a:pt x="1" y="1549"/>
                    <a:pt x="1" y="1477"/>
                  </a:cubicBezTo>
                  <a:lnTo>
                    <a:pt x="1" y="96"/>
                  </a:lnTo>
                  <a:cubicBezTo>
                    <a:pt x="1" y="49"/>
                    <a:pt x="48" y="1"/>
                    <a:pt x="96" y="1"/>
                  </a:cubicBezTo>
                  <a:lnTo>
                    <a:pt x="143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" name="Google Shape;18875;p64">
              <a:extLst>
                <a:ext uri="{FF2B5EF4-FFF2-40B4-BE49-F238E27FC236}">
                  <a16:creationId xmlns:a16="http://schemas.microsoft.com/office/drawing/2014/main" id="{B10F8D51-C382-4B20-96F4-50AB60BE82A7}"/>
                </a:ext>
              </a:extLst>
            </p:cNvPr>
            <p:cNvSpPr/>
            <p:nvPr/>
          </p:nvSpPr>
          <p:spPr>
            <a:xfrm>
              <a:off x="7238111" y="2471113"/>
              <a:ext cx="55151" cy="154155"/>
            </a:xfrm>
            <a:custGeom>
              <a:avLst/>
              <a:gdLst/>
              <a:ahLst/>
              <a:cxnLst/>
              <a:rect l="l" t="t" r="r" b="b"/>
              <a:pathLst>
                <a:path w="668" h="1597" fill="none" extrusionOk="0">
                  <a:moveTo>
                    <a:pt x="453" y="1597"/>
                  </a:moveTo>
                  <a:lnTo>
                    <a:pt x="1" y="1597"/>
                  </a:lnTo>
                  <a:lnTo>
                    <a:pt x="1" y="1"/>
                  </a:lnTo>
                  <a:lnTo>
                    <a:pt x="453" y="1"/>
                  </a:lnTo>
                  <a:cubicBezTo>
                    <a:pt x="572" y="1"/>
                    <a:pt x="667" y="96"/>
                    <a:pt x="667" y="215"/>
                  </a:cubicBezTo>
                  <a:lnTo>
                    <a:pt x="667" y="1358"/>
                  </a:lnTo>
                  <a:cubicBezTo>
                    <a:pt x="667" y="1501"/>
                    <a:pt x="572" y="1597"/>
                    <a:pt x="453" y="159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" name="Google Shape;18876;p64">
              <a:extLst>
                <a:ext uri="{FF2B5EF4-FFF2-40B4-BE49-F238E27FC236}">
                  <a16:creationId xmlns:a16="http://schemas.microsoft.com/office/drawing/2014/main" id="{3EE79CFB-3210-4F13-B329-D74CA6F5DA62}"/>
                </a:ext>
              </a:extLst>
            </p:cNvPr>
            <p:cNvSpPr/>
            <p:nvPr/>
          </p:nvSpPr>
          <p:spPr>
            <a:xfrm>
              <a:off x="7430799" y="2471113"/>
              <a:ext cx="131766" cy="154155"/>
            </a:xfrm>
            <a:custGeom>
              <a:avLst/>
              <a:gdLst/>
              <a:ahLst/>
              <a:cxnLst/>
              <a:rect l="l" t="t" r="r" b="b"/>
              <a:pathLst>
                <a:path w="1596" h="1597" fill="none" extrusionOk="0">
                  <a:moveTo>
                    <a:pt x="786" y="1597"/>
                  </a:moveTo>
                  <a:lnTo>
                    <a:pt x="786" y="1597"/>
                  </a:lnTo>
                  <a:cubicBezTo>
                    <a:pt x="358" y="1597"/>
                    <a:pt x="0" y="1239"/>
                    <a:pt x="0" y="787"/>
                  </a:cubicBezTo>
                  <a:lnTo>
                    <a:pt x="0" y="787"/>
                  </a:lnTo>
                  <a:cubicBezTo>
                    <a:pt x="0" y="358"/>
                    <a:pt x="358" y="1"/>
                    <a:pt x="786" y="1"/>
                  </a:cubicBezTo>
                  <a:lnTo>
                    <a:pt x="786" y="1"/>
                  </a:lnTo>
                  <a:cubicBezTo>
                    <a:pt x="1239" y="1"/>
                    <a:pt x="1596" y="358"/>
                    <a:pt x="1596" y="787"/>
                  </a:cubicBezTo>
                  <a:lnTo>
                    <a:pt x="1596" y="787"/>
                  </a:lnTo>
                  <a:cubicBezTo>
                    <a:pt x="1596" y="1239"/>
                    <a:pt x="1239" y="1597"/>
                    <a:pt x="786" y="159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" name="Google Shape;18877;p64">
              <a:extLst>
                <a:ext uri="{FF2B5EF4-FFF2-40B4-BE49-F238E27FC236}">
                  <a16:creationId xmlns:a16="http://schemas.microsoft.com/office/drawing/2014/main" id="{E27510A8-5381-43D7-A8DE-E5787AFDE257}"/>
                </a:ext>
              </a:extLst>
            </p:cNvPr>
            <p:cNvSpPr/>
            <p:nvPr/>
          </p:nvSpPr>
          <p:spPr>
            <a:xfrm>
              <a:off x="7297057" y="2579223"/>
              <a:ext cx="135813" cy="97"/>
            </a:xfrm>
            <a:custGeom>
              <a:avLst/>
              <a:gdLst/>
              <a:ahLst/>
              <a:cxnLst/>
              <a:rect l="l" t="t" r="r" b="b"/>
              <a:pathLst>
                <a:path w="1645" h="1" fill="none" extrusionOk="0">
                  <a:moveTo>
                    <a:pt x="1644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" name="Google Shape;18878;p64">
              <a:extLst>
                <a:ext uri="{FF2B5EF4-FFF2-40B4-BE49-F238E27FC236}">
                  <a16:creationId xmlns:a16="http://schemas.microsoft.com/office/drawing/2014/main" id="{B147D6E4-C75B-4B78-BDBE-93C2609BC9D6}"/>
                </a:ext>
              </a:extLst>
            </p:cNvPr>
            <p:cNvSpPr/>
            <p:nvPr/>
          </p:nvSpPr>
          <p:spPr>
            <a:xfrm>
              <a:off x="7297057" y="2514840"/>
              <a:ext cx="137712" cy="97"/>
            </a:xfrm>
            <a:custGeom>
              <a:avLst/>
              <a:gdLst/>
              <a:ahLst/>
              <a:cxnLst/>
              <a:rect l="l" t="t" r="r" b="b"/>
              <a:pathLst>
                <a:path w="1668" h="1" fill="none" extrusionOk="0">
                  <a:moveTo>
                    <a:pt x="1" y="0"/>
                  </a:moveTo>
                  <a:lnTo>
                    <a:pt x="166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" name="Google Shape;18879;p64">
              <a:extLst>
                <a:ext uri="{FF2B5EF4-FFF2-40B4-BE49-F238E27FC236}">
                  <a16:creationId xmlns:a16="http://schemas.microsoft.com/office/drawing/2014/main" id="{8A938E7D-8DDD-4D63-A126-2A0B40810D43}"/>
                </a:ext>
              </a:extLst>
            </p:cNvPr>
            <p:cNvSpPr/>
            <p:nvPr/>
          </p:nvSpPr>
          <p:spPr>
            <a:xfrm>
              <a:off x="7491726" y="2542447"/>
              <a:ext cx="9908" cy="9266"/>
            </a:xfrm>
            <a:custGeom>
              <a:avLst/>
              <a:gdLst/>
              <a:ahLst/>
              <a:cxnLst/>
              <a:rect l="l" t="t" r="r" b="b"/>
              <a:pathLst>
                <a:path w="120" h="96" fill="none" extrusionOk="0">
                  <a:moveTo>
                    <a:pt x="120" y="48"/>
                  </a:moveTo>
                  <a:cubicBezTo>
                    <a:pt x="120" y="72"/>
                    <a:pt x="96" y="95"/>
                    <a:pt x="48" y="95"/>
                  </a:cubicBezTo>
                  <a:cubicBezTo>
                    <a:pt x="24" y="95"/>
                    <a:pt x="1" y="72"/>
                    <a:pt x="1" y="48"/>
                  </a:cubicBezTo>
                  <a:cubicBezTo>
                    <a:pt x="1" y="24"/>
                    <a:pt x="24" y="0"/>
                    <a:pt x="48" y="0"/>
                  </a:cubicBezTo>
                  <a:cubicBezTo>
                    <a:pt x="96" y="0"/>
                    <a:pt x="120" y="24"/>
                    <a:pt x="120" y="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8" name="Google Shape;18880;p64">
              <a:extLst>
                <a:ext uri="{FF2B5EF4-FFF2-40B4-BE49-F238E27FC236}">
                  <a16:creationId xmlns:a16="http://schemas.microsoft.com/office/drawing/2014/main" id="{F73DCA38-9D9B-467C-87A2-D3CC4C5665FB}"/>
                </a:ext>
              </a:extLst>
            </p:cNvPr>
            <p:cNvGrpSpPr/>
            <p:nvPr/>
          </p:nvGrpSpPr>
          <p:grpSpPr>
            <a:xfrm>
              <a:off x="4229275" y="3589716"/>
              <a:ext cx="904588" cy="910360"/>
              <a:chOff x="1361505" y="2170245"/>
              <a:chExt cx="617846" cy="621788"/>
            </a:xfrm>
          </p:grpSpPr>
          <p:sp>
            <p:nvSpPr>
              <p:cNvPr id="56" name="Google Shape;18881;p64">
                <a:extLst>
                  <a:ext uri="{FF2B5EF4-FFF2-40B4-BE49-F238E27FC236}">
                    <a16:creationId xmlns:a16="http://schemas.microsoft.com/office/drawing/2014/main" id="{048E061F-DCD4-4083-AB42-67B3B67242A3}"/>
                  </a:ext>
                </a:extLst>
              </p:cNvPr>
              <p:cNvSpPr/>
              <p:nvPr/>
            </p:nvSpPr>
            <p:spPr>
              <a:xfrm>
                <a:off x="1670392" y="2463301"/>
                <a:ext cx="254090" cy="29992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5204" extrusionOk="0">
                    <a:moveTo>
                      <a:pt x="883" y="1"/>
                    </a:moveTo>
                    <a:cubicBezTo>
                      <a:pt x="771" y="1"/>
                      <a:pt x="657" y="20"/>
                      <a:pt x="548" y="60"/>
                    </a:cubicBezTo>
                    <a:cubicBezTo>
                      <a:pt x="215" y="202"/>
                      <a:pt x="0" y="536"/>
                      <a:pt x="0" y="893"/>
                    </a:cubicBezTo>
                    <a:lnTo>
                      <a:pt x="0" y="5203"/>
                    </a:lnTo>
                    <a:lnTo>
                      <a:pt x="4525" y="5203"/>
                    </a:lnTo>
                    <a:lnTo>
                      <a:pt x="4525" y="893"/>
                    </a:lnTo>
                    <a:cubicBezTo>
                      <a:pt x="4525" y="536"/>
                      <a:pt x="4311" y="202"/>
                      <a:pt x="3977" y="60"/>
                    </a:cubicBezTo>
                    <a:cubicBezTo>
                      <a:pt x="3868" y="20"/>
                      <a:pt x="3754" y="1"/>
                      <a:pt x="3642" y="1"/>
                    </a:cubicBezTo>
                    <a:cubicBezTo>
                      <a:pt x="3485" y="1"/>
                      <a:pt x="3330" y="38"/>
                      <a:pt x="3191" y="107"/>
                    </a:cubicBezTo>
                    <a:lnTo>
                      <a:pt x="2691" y="369"/>
                    </a:lnTo>
                    <a:cubicBezTo>
                      <a:pt x="2572" y="441"/>
                      <a:pt x="2429" y="488"/>
                      <a:pt x="2263" y="488"/>
                    </a:cubicBezTo>
                    <a:cubicBezTo>
                      <a:pt x="2096" y="488"/>
                      <a:pt x="1953" y="441"/>
                      <a:pt x="1810" y="369"/>
                    </a:cubicBezTo>
                    <a:lnTo>
                      <a:pt x="1334" y="107"/>
                    </a:lnTo>
                    <a:cubicBezTo>
                      <a:pt x="1195" y="38"/>
                      <a:pt x="1040" y="1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Google Shape;18882;p64">
                <a:extLst>
                  <a:ext uri="{FF2B5EF4-FFF2-40B4-BE49-F238E27FC236}">
                    <a16:creationId xmlns:a16="http://schemas.microsoft.com/office/drawing/2014/main" id="{B88F1ED2-1AB9-4058-BB2E-19B2ECF05E35}"/>
                  </a:ext>
                </a:extLst>
              </p:cNvPr>
              <p:cNvSpPr/>
              <p:nvPr/>
            </p:nvSpPr>
            <p:spPr>
              <a:xfrm>
                <a:off x="1854905" y="2462609"/>
                <a:ext cx="69573" cy="30061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5216" extrusionOk="0">
                    <a:moveTo>
                      <a:pt x="334" y="0"/>
                    </a:moveTo>
                    <a:cubicBezTo>
                      <a:pt x="239" y="0"/>
                      <a:pt x="120" y="24"/>
                      <a:pt x="1" y="72"/>
                    </a:cubicBezTo>
                    <a:lnTo>
                      <a:pt x="24" y="72"/>
                    </a:lnTo>
                    <a:cubicBezTo>
                      <a:pt x="358" y="214"/>
                      <a:pt x="572" y="548"/>
                      <a:pt x="572" y="905"/>
                    </a:cubicBezTo>
                    <a:lnTo>
                      <a:pt x="572" y="5215"/>
                    </a:lnTo>
                    <a:lnTo>
                      <a:pt x="1239" y="5215"/>
                    </a:lnTo>
                    <a:lnTo>
                      <a:pt x="1239" y="905"/>
                    </a:lnTo>
                    <a:cubicBezTo>
                      <a:pt x="1239" y="548"/>
                      <a:pt x="1025" y="214"/>
                      <a:pt x="691" y="72"/>
                    </a:cubicBezTo>
                    <a:cubicBezTo>
                      <a:pt x="572" y="24"/>
                      <a:pt x="453" y="0"/>
                      <a:pt x="334" y="0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Google Shape;18883;p64">
                <a:extLst>
                  <a:ext uri="{FF2B5EF4-FFF2-40B4-BE49-F238E27FC236}">
                    <a16:creationId xmlns:a16="http://schemas.microsoft.com/office/drawing/2014/main" id="{63200EE4-54D5-4291-A8F4-D5B928182D4C}"/>
                  </a:ext>
                </a:extLst>
              </p:cNvPr>
              <p:cNvSpPr/>
              <p:nvPr/>
            </p:nvSpPr>
            <p:spPr>
              <a:xfrm>
                <a:off x="1670392" y="2575106"/>
                <a:ext cx="254090" cy="188112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64" extrusionOk="0">
                    <a:moveTo>
                      <a:pt x="786" y="1"/>
                    </a:moveTo>
                    <a:cubicBezTo>
                      <a:pt x="572" y="1"/>
                      <a:pt x="381" y="72"/>
                      <a:pt x="238" y="239"/>
                    </a:cubicBezTo>
                    <a:lnTo>
                      <a:pt x="0" y="453"/>
                    </a:lnTo>
                    <a:lnTo>
                      <a:pt x="0" y="3263"/>
                    </a:lnTo>
                    <a:lnTo>
                      <a:pt x="4525" y="3263"/>
                    </a:lnTo>
                    <a:lnTo>
                      <a:pt x="4525" y="453"/>
                    </a:lnTo>
                    <a:lnTo>
                      <a:pt x="4287" y="239"/>
                    </a:lnTo>
                    <a:cubicBezTo>
                      <a:pt x="4215" y="144"/>
                      <a:pt x="4144" y="96"/>
                      <a:pt x="4049" y="49"/>
                    </a:cubicBezTo>
                    <a:cubicBezTo>
                      <a:pt x="3953" y="25"/>
                      <a:pt x="3858" y="1"/>
                      <a:pt x="3739" y="1"/>
                    </a:cubicBezTo>
                    <a:cubicBezTo>
                      <a:pt x="3501" y="1"/>
                      <a:pt x="3263" y="120"/>
                      <a:pt x="3120" y="310"/>
                    </a:cubicBezTo>
                    <a:lnTo>
                      <a:pt x="3001" y="477"/>
                    </a:lnTo>
                    <a:cubicBezTo>
                      <a:pt x="2858" y="668"/>
                      <a:pt x="2620" y="787"/>
                      <a:pt x="2382" y="787"/>
                    </a:cubicBezTo>
                    <a:lnTo>
                      <a:pt x="2144" y="787"/>
                    </a:lnTo>
                    <a:cubicBezTo>
                      <a:pt x="1905" y="787"/>
                      <a:pt x="1667" y="668"/>
                      <a:pt x="1524" y="477"/>
                    </a:cubicBezTo>
                    <a:lnTo>
                      <a:pt x="1405" y="310"/>
                    </a:lnTo>
                    <a:cubicBezTo>
                      <a:pt x="1334" y="215"/>
                      <a:pt x="1239" y="144"/>
                      <a:pt x="1120" y="72"/>
                    </a:cubicBezTo>
                    <a:cubicBezTo>
                      <a:pt x="1024" y="25"/>
                      <a:pt x="905" y="1"/>
                      <a:pt x="786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Google Shape;18884;p64">
                <a:extLst>
                  <a:ext uri="{FF2B5EF4-FFF2-40B4-BE49-F238E27FC236}">
                    <a16:creationId xmlns:a16="http://schemas.microsoft.com/office/drawing/2014/main" id="{4E7778B0-79BB-4F42-9A9C-C7DC0BD5C1AE}"/>
                  </a:ext>
                </a:extLst>
              </p:cNvPr>
              <p:cNvSpPr/>
              <p:nvPr/>
            </p:nvSpPr>
            <p:spPr>
              <a:xfrm>
                <a:off x="1887024" y="2575106"/>
                <a:ext cx="37454" cy="18811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3264" extrusionOk="0">
                    <a:moveTo>
                      <a:pt x="0" y="1"/>
                    </a:moveTo>
                    <a:lnTo>
                      <a:pt x="0" y="3263"/>
                    </a:lnTo>
                    <a:lnTo>
                      <a:pt x="667" y="3263"/>
                    </a:lnTo>
                    <a:lnTo>
                      <a:pt x="667" y="453"/>
                    </a:lnTo>
                    <a:lnTo>
                      <a:pt x="429" y="239"/>
                    </a:lnTo>
                    <a:cubicBezTo>
                      <a:pt x="357" y="144"/>
                      <a:pt x="286" y="96"/>
                      <a:pt x="191" y="49"/>
                    </a:cubicBezTo>
                    <a:cubicBezTo>
                      <a:pt x="119" y="25"/>
                      <a:pt x="72" y="25"/>
                      <a:pt x="0" y="1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Google Shape;18885;p64">
                <a:extLst>
                  <a:ext uri="{FF2B5EF4-FFF2-40B4-BE49-F238E27FC236}">
                    <a16:creationId xmlns:a16="http://schemas.microsoft.com/office/drawing/2014/main" id="{3F68B6EE-D103-44E6-B232-6E5057239BFA}"/>
                  </a:ext>
                </a:extLst>
              </p:cNvPr>
              <p:cNvSpPr/>
              <p:nvPr/>
            </p:nvSpPr>
            <p:spPr>
              <a:xfrm>
                <a:off x="1416308" y="2463301"/>
                <a:ext cx="254146" cy="247762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4299" extrusionOk="0">
                    <a:moveTo>
                      <a:pt x="884" y="1"/>
                    </a:moveTo>
                    <a:cubicBezTo>
                      <a:pt x="771" y="1"/>
                      <a:pt x="658" y="20"/>
                      <a:pt x="548" y="60"/>
                    </a:cubicBezTo>
                    <a:cubicBezTo>
                      <a:pt x="215" y="202"/>
                      <a:pt x="0" y="536"/>
                      <a:pt x="0" y="893"/>
                    </a:cubicBezTo>
                    <a:lnTo>
                      <a:pt x="0" y="4299"/>
                    </a:lnTo>
                    <a:lnTo>
                      <a:pt x="4525" y="4299"/>
                    </a:lnTo>
                    <a:lnTo>
                      <a:pt x="4525" y="893"/>
                    </a:lnTo>
                    <a:cubicBezTo>
                      <a:pt x="4525" y="536"/>
                      <a:pt x="4311" y="202"/>
                      <a:pt x="3977" y="60"/>
                    </a:cubicBezTo>
                    <a:cubicBezTo>
                      <a:pt x="3868" y="20"/>
                      <a:pt x="3755" y="1"/>
                      <a:pt x="3642" y="1"/>
                    </a:cubicBezTo>
                    <a:cubicBezTo>
                      <a:pt x="3485" y="1"/>
                      <a:pt x="3330" y="38"/>
                      <a:pt x="3192" y="107"/>
                    </a:cubicBezTo>
                    <a:lnTo>
                      <a:pt x="2715" y="369"/>
                    </a:lnTo>
                    <a:cubicBezTo>
                      <a:pt x="2572" y="441"/>
                      <a:pt x="2430" y="488"/>
                      <a:pt x="2263" y="488"/>
                    </a:cubicBezTo>
                    <a:cubicBezTo>
                      <a:pt x="2096" y="488"/>
                      <a:pt x="1953" y="441"/>
                      <a:pt x="1834" y="369"/>
                    </a:cubicBezTo>
                    <a:lnTo>
                      <a:pt x="1334" y="107"/>
                    </a:lnTo>
                    <a:cubicBezTo>
                      <a:pt x="1195" y="38"/>
                      <a:pt x="1040" y="1"/>
                      <a:pt x="88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Google Shape;18886;p64">
                <a:extLst>
                  <a:ext uri="{FF2B5EF4-FFF2-40B4-BE49-F238E27FC236}">
                    <a16:creationId xmlns:a16="http://schemas.microsoft.com/office/drawing/2014/main" id="{BC52F70F-F954-473B-B3B0-9E300454C70D}"/>
                  </a:ext>
                </a:extLst>
              </p:cNvPr>
              <p:cNvSpPr/>
              <p:nvPr/>
            </p:nvSpPr>
            <p:spPr>
              <a:xfrm>
                <a:off x="1600821" y="2462609"/>
                <a:ext cx="69629" cy="248454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4311" extrusionOk="0">
                    <a:moveTo>
                      <a:pt x="334" y="0"/>
                    </a:moveTo>
                    <a:cubicBezTo>
                      <a:pt x="239" y="0"/>
                      <a:pt x="120" y="24"/>
                      <a:pt x="1" y="72"/>
                    </a:cubicBezTo>
                    <a:lnTo>
                      <a:pt x="25" y="72"/>
                    </a:lnTo>
                    <a:cubicBezTo>
                      <a:pt x="358" y="214"/>
                      <a:pt x="572" y="548"/>
                      <a:pt x="572" y="905"/>
                    </a:cubicBezTo>
                    <a:lnTo>
                      <a:pt x="572" y="4311"/>
                    </a:lnTo>
                    <a:lnTo>
                      <a:pt x="1239" y="4311"/>
                    </a:lnTo>
                    <a:lnTo>
                      <a:pt x="1239" y="905"/>
                    </a:lnTo>
                    <a:cubicBezTo>
                      <a:pt x="1239" y="548"/>
                      <a:pt x="1025" y="214"/>
                      <a:pt x="691" y="72"/>
                    </a:cubicBezTo>
                    <a:cubicBezTo>
                      <a:pt x="572" y="24"/>
                      <a:pt x="453" y="0"/>
                      <a:pt x="334" y="0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Google Shape;18887;p64">
                <a:extLst>
                  <a:ext uri="{FF2B5EF4-FFF2-40B4-BE49-F238E27FC236}">
                    <a16:creationId xmlns:a16="http://schemas.microsoft.com/office/drawing/2014/main" id="{F2E3EA2E-BD96-4DAE-9F12-811AC9C07D65}"/>
                  </a:ext>
                </a:extLst>
              </p:cNvPr>
              <p:cNvSpPr/>
              <p:nvPr/>
            </p:nvSpPr>
            <p:spPr>
              <a:xfrm>
                <a:off x="1416308" y="2575106"/>
                <a:ext cx="254146" cy="13595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359" extrusionOk="0">
                    <a:moveTo>
                      <a:pt x="786" y="1"/>
                    </a:moveTo>
                    <a:cubicBezTo>
                      <a:pt x="572" y="1"/>
                      <a:pt x="382" y="72"/>
                      <a:pt x="239" y="239"/>
                    </a:cubicBezTo>
                    <a:lnTo>
                      <a:pt x="0" y="453"/>
                    </a:lnTo>
                    <a:lnTo>
                      <a:pt x="0" y="2359"/>
                    </a:lnTo>
                    <a:lnTo>
                      <a:pt x="4525" y="2359"/>
                    </a:lnTo>
                    <a:lnTo>
                      <a:pt x="4525" y="453"/>
                    </a:lnTo>
                    <a:lnTo>
                      <a:pt x="4287" y="239"/>
                    </a:lnTo>
                    <a:cubicBezTo>
                      <a:pt x="4216" y="144"/>
                      <a:pt x="4144" y="96"/>
                      <a:pt x="4049" y="49"/>
                    </a:cubicBezTo>
                    <a:cubicBezTo>
                      <a:pt x="3954" y="25"/>
                      <a:pt x="3858" y="1"/>
                      <a:pt x="3739" y="1"/>
                    </a:cubicBezTo>
                    <a:cubicBezTo>
                      <a:pt x="3501" y="1"/>
                      <a:pt x="3263" y="120"/>
                      <a:pt x="3120" y="310"/>
                    </a:cubicBezTo>
                    <a:lnTo>
                      <a:pt x="3001" y="477"/>
                    </a:lnTo>
                    <a:cubicBezTo>
                      <a:pt x="2858" y="668"/>
                      <a:pt x="2620" y="787"/>
                      <a:pt x="2382" y="787"/>
                    </a:cubicBezTo>
                    <a:lnTo>
                      <a:pt x="2144" y="787"/>
                    </a:lnTo>
                    <a:cubicBezTo>
                      <a:pt x="1906" y="787"/>
                      <a:pt x="1667" y="668"/>
                      <a:pt x="1525" y="477"/>
                    </a:cubicBezTo>
                    <a:lnTo>
                      <a:pt x="1406" y="310"/>
                    </a:lnTo>
                    <a:cubicBezTo>
                      <a:pt x="1334" y="215"/>
                      <a:pt x="1239" y="144"/>
                      <a:pt x="1120" y="72"/>
                    </a:cubicBezTo>
                    <a:cubicBezTo>
                      <a:pt x="1025" y="25"/>
                      <a:pt x="905" y="1"/>
                      <a:pt x="786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Google Shape;18888;p64">
                <a:extLst>
                  <a:ext uri="{FF2B5EF4-FFF2-40B4-BE49-F238E27FC236}">
                    <a16:creationId xmlns:a16="http://schemas.microsoft.com/office/drawing/2014/main" id="{04EDB2A8-C917-413B-8C97-F36D04D3636E}"/>
                  </a:ext>
                </a:extLst>
              </p:cNvPr>
              <p:cNvSpPr/>
              <p:nvPr/>
            </p:nvSpPr>
            <p:spPr>
              <a:xfrm>
                <a:off x="1632940" y="2575106"/>
                <a:ext cx="37510" cy="13595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59" extrusionOk="0">
                    <a:moveTo>
                      <a:pt x="0" y="1"/>
                    </a:moveTo>
                    <a:lnTo>
                      <a:pt x="0" y="2359"/>
                    </a:lnTo>
                    <a:lnTo>
                      <a:pt x="667" y="2359"/>
                    </a:lnTo>
                    <a:lnTo>
                      <a:pt x="667" y="453"/>
                    </a:lnTo>
                    <a:lnTo>
                      <a:pt x="429" y="239"/>
                    </a:lnTo>
                    <a:cubicBezTo>
                      <a:pt x="358" y="144"/>
                      <a:pt x="286" y="96"/>
                      <a:pt x="191" y="49"/>
                    </a:cubicBezTo>
                    <a:cubicBezTo>
                      <a:pt x="119" y="25"/>
                      <a:pt x="72" y="25"/>
                      <a:pt x="0" y="1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Google Shape;18889;p64">
                <a:extLst>
                  <a:ext uri="{FF2B5EF4-FFF2-40B4-BE49-F238E27FC236}">
                    <a16:creationId xmlns:a16="http://schemas.microsoft.com/office/drawing/2014/main" id="{FBC03FD6-4CC3-43F3-B822-99EAF13AA9DD}"/>
                  </a:ext>
                </a:extLst>
              </p:cNvPr>
              <p:cNvSpPr/>
              <p:nvPr/>
            </p:nvSpPr>
            <p:spPr>
              <a:xfrm>
                <a:off x="1361505" y="2613546"/>
                <a:ext cx="617846" cy="178488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3097" extrusionOk="0">
                    <a:moveTo>
                      <a:pt x="429" y="1"/>
                    </a:moveTo>
                    <a:cubicBezTo>
                      <a:pt x="191" y="1"/>
                      <a:pt x="0" y="191"/>
                      <a:pt x="0" y="453"/>
                    </a:cubicBezTo>
                    <a:lnTo>
                      <a:pt x="0" y="2668"/>
                    </a:lnTo>
                    <a:cubicBezTo>
                      <a:pt x="0" y="2906"/>
                      <a:pt x="191" y="3097"/>
                      <a:pt x="429" y="3097"/>
                    </a:cubicBezTo>
                    <a:lnTo>
                      <a:pt x="10574" y="3097"/>
                    </a:lnTo>
                    <a:cubicBezTo>
                      <a:pt x="10812" y="3097"/>
                      <a:pt x="11002" y="2906"/>
                      <a:pt x="11002" y="2668"/>
                    </a:cubicBezTo>
                    <a:lnTo>
                      <a:pt x="11002" y="453"/>
                    </a:lnTo>
                    <a:cubicBezTo>
                      <a:pt x="11002" y="191"/>
                      <a:pt x="10812" y="1"/>
                      <a:pt x="10574" y="1"/>
                    </a:cubicBezTo>
                    <a:lnTo>
                      <a:pt x="10026" y="1"/>
                    </a:lnTo>
                    <a:lnTo>
                      <a:pt x="9812" y="548"/>
                    </a:lnTo>
                    <a:cubicBezTo>
                      <a:pt x="9669" y="882"/>
                      <a:pt x="9335" y="1096"/>
                      <a:pt x="8978" y="1096"/>
                    </a:cubicBezTo>
                    <a:lnTo>
                      <a:pt x="6549" y="1096"/>
                    </a:lnTo>
                    <a:cubicBezTo>
                      <a:pt x="6192" y="1096"/>
                      <a:pt x="5858" y="882"/>
                      <a:pt x="5716" y="548"/>
                    </a:cubicBezTo>
                    <a:lnTo>
                      <a:pt x="5501" y="1"/>
                    </a:lnTo>
                    <a:lnTo>
                      <a:pt x="5287" y="548"/>
                    </a:lnTo>
                    <a:cubicBezTo>
                      <a:pt x="5144" y="882"/>
                      <a:pt x="4811" y="1096"/>
                      <a:pt x="4453" y="1096"/>
                    </a:cubicBezTo>
                    <a:lnTo>
                      <a:pt x="2024" y="1096"/>
                    </a:lnTo>
                    <a:cubicBezTo>
                      <a:pt x="1667" y="1096"/>
                      <a:pt x="1334" y="882"/>
                      <a:pt x="1191" y="548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Google Shape;18890;p64">
                <a:extLst>
                  <a:ext uri="{FF2B5EF4-FFF2-40B4-BE49-F238E27FC236}">
                    <a16:creationId xmlns:a16="http://schemas.microsoft.com/office/drawing/2014/main" id="{7101991E-E432-4DE4-9DE7-E88C4BA35F42}"/>
                  </a:ext>
                </a:extLst>
              </p:cNvPr>
              <p:cNvSpPr/>
              <p:nvPr/>
            </p:nvSpPr>
            <p:spPr>
              <a:xfrm>
                <a:off x="1917738" y="2613546"/>
                <a:ext cx="61599" cy="178488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097" extrusionOk="0">
                    <a:moveTo>
                      <a:pt x="120" y="1"/>
                    </a:moveTo>
                    <a:lnTo>
                      <a:pt x="120" y="25"/>
                    </a:lnTo>
                    <a:cubicBezTo>
                      <a:pt x="310" y="72"/>
                      <a:pt x="430" y="239"/>
                      <a:pt x="430" y="453"/>
                    </a:cubicBezTo>
                    <a:lnTo>
                      <a:pt x="430" y="2668"/>
                    </a:lnTo>
                    <a:cubicBezTo>
                      <a:pt x="430" y="2906"/>
                      <a:pt x="239" y="3097"/>
                      <a:pt x="1" y="3097"/>
                    </a:cubicBezTo>
                    <a:lnTo>
                      <a:pt x="668" y="3097"/>
                    </a:lnTo>
                    <a:cubicBezTo>
                      <a:pt x="906" y="3097"/>
                      <a:pt x="1096" y="2906"/>
                      <a:pt x="1096" y="2668"/>
                    </a:cubicBezTo>
                    <a:lnTo>
                      <a:pt x="1096" y="453"/>
                    </a:lnTo>
                    <a:cubicBezTo>
                      <a:pt x="1096" y="191"/>
                      <a:pt x="906" y="1"/>
                      <a:pt x="668" y="1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Google Shape;18891;p64">
                <a:extLst>
                  <a:ext uri="{FF2B5EF4-FFF2-40B4-BE49-F238E27FC236}">
                    <a16:creationId xmlns:a16="http://schemas.microsoft.com/office/drawing/2014/main" id="{DED90F67-3A9E-4A51-9D6A-40D1479A41D7}"/>
                  </a:ext>
                </a:extLst>
              </p:cNvPr>
              <p:cNvSpPr/>
              <p:nvPr/>
            </p:nvSpPr>
            <p:spPr>
              <a:xfrm>
                <a:off x="1425686" y="2170245"/>
                <a:ext cx="183226" cy="119472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073" extrusionOk="0">
                    <a:moveTo>
                      <a:pt x="167" y="1"/>
                    </a:moveTo>
                    <a:cubicBezTo>
                      <a:pt x="72" y="1"/>
                      <a:pt x="0" y="120"/>
                      <a:pt x="72" y="191"/>
                    </a:cubicBezTo>
                    <a:lnTo>
                      <a:pt x="1977" y="2073"/>
                    </a:lnTo>
                    <a:lnTo>
                      <a:pt x="3263" y="763"/>
                    </a:lnTo>
                    <a:lnTo>
                      <a:pt x="2572" y="48"/>
                    </a:lnTo>
                    <a:cubicBezTo>
                      <a:pt x="2525" y="24"/>
                      <a:pt x="2453" y="1"/>
                      <a:pt x="2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Google Shape;18892;p64">
                <a:extLst>
                  <a:ext uri="{FF2B5EF4-FFF2-40B4-BE49-F238E27FC236}">
                    <a16:creationId xmlns:a16="http://schemas.microsoft.com/office/drawing/2014/main" id="{BB421213-B2FB-4E14-A92E-EFB6A8600F6C}"/>
                  </a:ext>
                </a:extLst>
              </p:cNvPr>
              <p:cNvSpPr/>
              <p:nvPr/>
            </p:nvSpPr>
            <p:spPr>
              <a:xfrm>
                <a:off x="1512608" y="2170245"/>
                <a:ext cx="96302" cy="7140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239" extrusionOk="0">
                    <a:moveTo>
                      <a:pt x="0" y="1"/>
                    </a:moveTo>
                    <a:lnTo>
                      <a:pt x="1262" y="1239"/>
                    </a:lnTo>
                    <a:lnTo>
                      <a:pt x="1715" y="763"/>
                    </a:lnTo>
                    <a:lnTo>
                      <a:pt x="1024" y="48"/>
                    </a:lnTo>
                    <a:cubicBezTo>
                      <a:pt x="977" y="24"/>
                      <a:pt x="905" y="1"/>
                      <a:pt x="857" y="1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Google Shape;18893;p64">
                <a:extLst>
                  <a:ext uri="{FF2B5EF4-FFF2-40B4-BE49-F238E27FC236}">
                    <a16:creationId xmlns:a16="http://schemas.microsoft.com/office/drawing/2014/main" id="{506B4559-946C-4AFF-B95A-36F48711CB21}"/>
                  </a:ext>
                </a:extLst>
              </p:cNvPr>
              <p:cNvSpPr/>
              <p:nvPr/>
            </p:nvSpPr>
            <p:spPr>
              <a:xfrm>
                <a:off x="1536640" y="2214160"/>
                <a:ext cx="139146" cy="140739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42" extrusionOk="0">
                    <a:moveTo>
                      <a:pt x="1287" y="1"/>
                    </a:moveTo>
                    <a:lnTo>
                      <a:pt x="1" y="1311"/>
                    </a:lnTo>
                    <a:lnTo>
                      <a:pt x="1001" y="2335"/>
                    </a:lnTo>
                    <a:cubicBezTo>
                      <a:pt x="1084" y="2406"/>
                      <a:pt x="1192" y="2442"/>
                      <a:pt x="1299" y="2442"/>
                    </a:cubicBezTo>
                    <a:cubicBezTo>
                      <a:pt x="1406" y="2442"/>
                      <a:pt x="1513" y="2406"/>
                      <a:pt x="1596" y="2335"/>
                    </a:cubicBezTo>
                    <a:lnTo>
                      <a:pt x="2311" y="1596"/>
                    </a:lnTo>
                    <a:cubicBezTo>
                      <a:pt x="2477" y="1430"/>
                      <a:pt x="2477" y="1191"/>
                      <a:pt x="2311" y="1025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Google Shape;18894;p64">
                <a:extLst>
                  <a:ext uri="{FF2B5EF4-FFF2-40B4-BE49-F238E27FC236}">
                    <a16:creationId xmlns:a16="http://schemas.microsoft.com/office/drawing/2014/main" id="{11C02D7F-FCA0-44E3-A20A-8DB5C807A762}"/>
                  </a:ext>
                </a:extLst>
              </p:cNvPr>
              <p:cNvSpPr/>
              <p:nvPr/>
            </p:nvSpPr>
            <p:spPr>
              <a:xfrm>
                <a:off x="1583470" y="2214160"/>
                <a:ext cx="92315" cy="11947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073" extrusionOk="0">
                    <a:moveTo>
                      <a:pt x="453" y="1"/>
                    </a:moveTo>
                    <a:lnTo>
                      <a:pt x="0" y="477"/>
                    </a:lnTo>
                    <a:lnTo>
                      <a:pt x="1000" y="1501"/>
                    </a:lnTo>
                    <a:cubicBezTo>
                      <a:pt x="1167" y="1644"/>
                      <a:pt x="1167" y="1906"/>
                      <a:pt x="1000" y="2073"/>
                    </a:cubicBezTo>
                    <a:lnTo>
                      <a:pt x="1477" y="1596"/>
                    </a:lnTo>
                    <a:cubicBezTo>
                      <a:pt x="1643" y="1430"/>
                      <a:pt x="1643" y="1191"/>
                      <a:pt x="1477" y="1025"/>
                    </a:cubicBezTo>
                    <a:lnTo>
                      <a:pt x="453" y="1"/>
                    </a:ln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Google Shape;18895;p64">
                <a:extLst>
                  <a:ext uri="{FF2B5EF4-FFF2-40B4-BE49-F238E27FC236}">
                    <a16:creationId xmlns:a16="http://schemas.microsoft.com/office/drawing/2014/main" id="{FF5A863D-F929-4722-89E1-E038E3DF42D0}"/>
                  </a:ext>
                </a:extLst>
              </p:cNvPr>
              <p:cNvSpPr/>
              <p:nvPr/>
            </p:nvSpPr>
            <p:spPr>
              <a:xfrm>
                <a:off x="1670392" y="2461226"/>
                <a:ext cx="254090" cy="15238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644" fill="none" extrusionOk="0">
                    <a:moveTo>
                      <a:pt x="4525" y="2644"/>
                    </a:moveTo>
                    <a:lnTo>
                      <a:pt x="4525" y="929"/>
                    </a:lnTo>
                    <a:cubicBezTo>
                      <a:pt x="4525" y="572"/>
                      <a:pt x="4311" y="238"/>
                      <a:pt x="3977" y="96"/>
                    </a:cubicBezTo>
                    <a:lnTo>
                      <a:pt x="3977" y="96"/>
                    </a:lnTo>
                    <a:cubicBezTo>
                      <a:pt x="3715" y="0"/>
                      <a:pt x="3430" y="24"/>
                      <a:pt x="3191" y="143"/>
                    </a:cubicBezTo>
                    <a:lnTo>
                      <a:pt x="2691" y="405"/>
                    </a:lnTo>
                    <a:cubicBezTo>
                      <a:pt x="2572" y="477"/>
                      <a:pt x="2429" y="524"/>
                      <a:pt x="2263" y="524"/>
                    </a:cubicBezTo>
                    <a:lnTo>
                      <a:pt x="2263" y="524"/>
                    </a:lnTo>
                    <a:cubicBezTo>
                      <a:pt x="2096" y="524"/>
                      <a:pt x="1953" y="477"/>
                      <a:pt x="1810" y="405"/>
                    </a:cubicBezTo>
                    <a:lnTo>
                      <a:pt x="1334" y="143"/>
                    </a:lnTo>
                    <a:cubicBezTo>
                      <a:pt x="1096" y="24"/>
                      <a:pt x="810" y="0"/>
                      <a:pt x="548" y="96"/>
                    </a:cubicBezTo>
                    <a:lnTo>
                      <a:pt x="548" y="96"/>
                    </a:lnTo>
                    <a:cubicBezTo>
                      <a:pt x="215" y="238"/>
                      <a:pt x="0" y="572"/>
                      <a:pt x="0" y="929"/>
                    </a:cubicBezTo>
                    <a:lnTo>
                      <a:pt x="0" y="25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Google Shape;18896;p64">
                <a:extLst>
                  <a:ext uri="{FF2B5EF4-FFF2-40B4-BE49-F238E27FC236}">
                    <a16:creationId xmlns:a16="http://schemas.microsoft.com/office/drawing/2014/main" id="{9D2C4C03-A59B-4AB6-9A1A-4A29477827B1}"/>
                  </a:ext>
                </a:extLst>
              </p:cNvPr>
              <p:cNvSpPr/>
              <p:nvPr/>
            </p:nvSpPr>
            <p:spPr>
              <a:xfrm>
                <a:off x="1670392" y="2575106"/>
                <a:ext cx="254090" cy="45357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787" fill="none" extrusionOk="0">
                    <a:moveTo>
                      <a:pt x="0" y="453"/>
                    </a:moveTo>
                    <a:lnTo>
                      <a:pt x="238" y="239"/>
                    </a:lnTo>
                    <a:cubicBezTo>
                      <a:pt x="381" y="72"/>
                      <a:pt x="572" y="1"/>
                      <a:pt x="786" y="1"/>
                    </a:cubicBezTo>
                    <a:lnTo>
                      <a:pt x="786" y="1"/>
                    </a:lnTo>
                    <a:cubicBezTo>
                      <a:pt x="1024" y="1"/>
                      <a:pt x="1262" y="120"/>
                      <a:pt x="1405" y="310"/>
                    </a:cubicBezTo>
                    <a:lnTo>
                      <a:pt x="1524" y="477"/>
                    </a:lnTo>
                    <a:cubicBezTo>
                      <a:pt x="1667" y="668"/>
                      <a:pt x="1905" y="787"/>
                      <a:pt x="2144" y="787"/>
                    </a:cubicBezTo>
                    <a:lnTo>
                      <a:pt x="2382" y="787"/>
                    </a:lnTo>
                    <a:cubicBezTo>
                      <a:pt x="2620" y="787"/>
                      <a:pt x="2858" y="668"/>
                      <a:pt x="3001" y="477"/>
                    </a:cubicBezTo>
                    <a:lnTo>
                      <a:pt x="3120" y="310"/>
                    </a:lnTo>
                    <a:cubicBezTo>
                      <a:pt x="3263" y="120"/>
                      <a:pt x="3501" y="1"/>
                      <a:pt x="3739" y="1"/>
                    </a:cubicBezTo>
                    <a:lnTo>
                      <a:pt x="3739" y="1"/>
                    </a:lnTo>
                    <a:cubicBezTo>
                      <a:pt x="3953" y="1"/>
                      <a:pt x="4144" y="72"/>
                      <a:pt x="4287" y="239"/>
                    </a:cubicBezTo>
                    <a:lnTo>
                      <a:pt x="4525" y="45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Google Shape;18897;p64">
                <a:extLst>
                  <a:ext uri="{FF2B5EF4-FFF2-40B4-BE49-F238E27FC236}">
                    <a16:creationId xmlns:a16="http://schemas.microsoft.com/office/drawing/2014/main" id="{05365035-28A5-4E20-975D-D78444211DCF}"/>
                  </a:ext>
                </a:extLst>
              </p:cNvPr>
              <p:cNvSpPr/>
              <p:nvPr/>
            </p:nvSpPr>
            <p:spPr>
              <a:xfrm>
                <a:off x="1416308" y="2461226"/>
                <a:ext cx="254146" cy="15238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644" fill="none" extrusionOk="0">
                    <a:moveTo>
                      <a:pt x="4525" y="905"/>
                    </a:moveTo>
                    <a:cubicBezTo>
                      <a:pt x="4501" y="548"/>
                      <a:pt x="4287" y="238"/>
                      <a:pt x="3977" y="96"/>
                    </a:cubicBezTo>
                    <a:lnTo>
                      <a:pt x="3977" y="96"/>
                    </a:lnTo>
                    <a:cubicBezTo>
                      <a:pt x="3716" y="0"/>
                      <a:pt x="3430" y="24"/>
                      <a:pt x="3192" y="143"/>
                    </a:cubicBezTo>
                    <a:lnTo>
                      <a:pt x="2692" y="405"/>
                    </a:lnTo>
                    <a:cubicBezTo>
                      <a:pt x="2572" y="477"/>
                      <a:pt x="2430" y="524"/>
                      <a:pt x="2263" y="524"/>
                    </a:cubicBezTo>
                    <a:lnTo>
                      <a:pt x="2263" y="524"/>
                    </a:lnTo>
                    <a:cubicBezTo>
                      <a:pt x="2096" y="524"/>
                      <a:pt x="1953" y="477"/>
                      <a:pt x="1810" y="405"/>
                    </a:cubicBezTo>
                    <a:lnTo>
                      <a:pt x="1334" y="143"/>
                    </a:lnTo>
                    <a:cubicBezTo>
                      <a:pt x="1096" y="24"/>
                      <a:pt x="810" y="0"/>
                      <a:pt x="548" y="96"/>
                    </a:cubicBezTo>
                    <a:lnTo>
                      <a:pt x="548" y="96"/>
                    </a:lnTo>
                    <a:cubicBezTo>
                      <a:pt x="215" y="238"/>
                      <a:pt x="0" y="572"/>
                      <a:pt x="0" y="929"/>
                    </a:cubicBezTo>
                    <a:lnTo>
                      <a:pt x="0" y="264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Google Shape;18898;p64">
                <a:extLst>
                  <a:ext uri="{FF2B5EF4-FFF2-40B4-BE49-F238E27FC236}">
                    <a16:creationId xmlns:a16="http://schemas.microsoft.com/office/drawing/2014/main" id="{60C4B76A-1C6A-453B-89C1-FFDDED1CF4C6}"/>
                  </a:ext>
                </a:extLst>
              </p:cNvPr>
              <p:cNvSpPr/>
              <p:nvPr/>
            </p:nvSpPr>
            <p:spPr>
              <a:xfrm>
                <a:off x="1361505" y="2613546"/>
                <a:ext cx="617846" cy="178488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3097" fill="none" extrusionOk="0">
                    <a:moveTo>
                      <a:pt x="976" y="3097"/>
                    </a:moveTo>
                    <a:lnTo>
                      <a:pt x="429" y="3097"/>
                    </a:lnTo>
                    <a:cubicBezTo>
                      <a:pt x="191" y="3097"/>
                      <a:pt x="0" y="2906"/>
                      <a:pt x="0" y="2668"/>
                    </a:cubicBezTo>
                    <a:lnTo>
                      <a:pt x="0" y="453"/>
                    </a:lnTo>
                    <a:cubicBezTo>
                      <a:pt x="0" y="191"/>
                      <a:pt x="191" y="1"/>
                      <a:pt x="429" y="1"/>
                    </a:cubicBezTo>
                    <a:lnTo>
                      <a:pt x="976" y="1"/>
                    </a:lnTo>
                    <a:lnTo>
                      <a:pt x="1191" y="548"/>
                    </a:lnTo>
                    <a:cubicBezTo>
                      <a:pt x="1334" y="882"/>
                      <a:pt x="1667" y="1096"/>
                      <a:pt x="2024" y="1096"/>
                    </a:cubicBezTo>
                    <a:lnTo>
                      <a:pt x="4453" y="1096"/>
                    </a:lnTo>
                    <a:cubicBezTo>
                      <a:pt x="4811" y="1096"/>
                      <a:pt x="5144" y="882"/>
                      <a:pt x="5287" y="548"/>
                    </a:cubicBezTo>
                    <a:lnTo>
                      <a:pt x="5501" y="1"/>
                    </a:lnTo>
                    <a:lnTo>
                      <a:pt x="5716" y="548"/>
                    </a:lnTo>
                    <a:cubicBezTo>
                      <a:pt x="5858" y="882"/>
                      <a:pt x="6192" y="1096"/>
                      <a:pt x="6549" y="1096"/>
                    </a:cubicBezTo>
                    <a:lnTo>
                      <a:pt x="8978" y="1096"/>
                    </a:lnTo>
                    <a:cubicBezTo>
                      <a:pt x="9335" y="1096"/>
                      <a:pt x="9669" y="882"/>
                      <a:pt x="9812" y="548"/>
                    </a:cubicBezTo>
                    <a:lnTo>
                      <a:pt x="10026" y="1"/>
                    </a:lnTo>
                    <a:lnTo>
                      <a:pt x="10574" y="1"/>
                    </a:lnTo>
                    <a:cubicBezTo>
                      <a:pt x="10812" y="1"/>
                      <a:pt x="11002" y="191"/>
                      <a:pt x="11002" y="453"/>
                    </a:cubicBezTo>
                    <a:lnTo>
                      <a:pt x="11002" y="2668"/>
                    </a:lnTo>
                    <a:cubicBezTo>
                      <a:pt x="11002" y="2906"/>
                      <a:pt x="10812" y="3097"/>
                      <a:pt x="10574" y="3097"/>
                    </a:cubicBezTo>
                    <a:lnTo>
                      <a:pt x="1762" y="309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Google Shape;18899;p64">
                <a:extLst>
                  <a:ext uri="{FF2B5EF4-FFF2-40B4-BE49-F238E27FC236}">
                    <a16:creationId xmlns:a16="http://schemas.microsoft.com/office/drawing/2014/main" id="{E2FF44C5-9D95-447E-AB97-44833E122E18}"/>
                  </a:ext>
                </a:extLst>
              </p:cNvPr>
              <p:cNvSpPr/>
              <p:nvPr/>
            </p:nvSpPr>
            <p:spPr>
              <a:xfrm>
                <a:off x="1426977" y="2170245"/>
                <a:ext cx="183282" cy="119472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2073" fill="none" extrusionOk="0">
                    <a:moveTo>
                      <a:pt x="3264" y="763"/>
                    </a:moveTo>
                    <a:lnTo>
                      <a:pt x="1954" y="2073"/>
                    </a:lnTo>
                    <a:lnTo>
                      <a:pt x="72" y="191"/>
                    </a:lnTo>
                    <a:cubicBezTo>
                      <a:pt x="1" y="120"/>
                      <a:pt x="49" y="1"/>
                      <a:pt x="144" y="1"/>
                    </a:cubicBezTo>
                    <a:lnTo>
                      <a:pt x="2382" y="1"/>
                    </a:lnTo>
                    <a:cubicBezTo>
                      <a:pt x="2454" y="1"/>
                      <a:pt x="2502" y="24"/>
                      <a:pt x="2549" y="4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Google Shape;18900;p64">
                <a:extLst>
                  <a:ext uri="{FF2B5EF4-FFF2-40B4-BE49-F238E27FC236}">
                    <a16:creationId xmlns:a16="http://schemas.microsoft.com/office/drawing/2014/main" id="{989323D1-7954-4BAD-A7AA-586FE7B48181}"/>
                  </a:ext>
                </a:extLst>
              </p:cNvPr>
              <p:cNvSpPr/>
              <p:nvPr/>
            </p:nvSpPr>
            <p:spPr>
              <a:xfrm>
                <a:off x="1536640" y="2245742"/>
                <a:ext cx="139146" cy="111231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930" fill="none" extrusionOk="0">
                    <a:moveTo>
                      <a:pt x="1858" y="0"/>
                    </a:moveTo>
                    <a:lnTo>
                      <a:pt x="2311" y="477"/>
                    </a:lnTo>
                    <a:cubicBezTo>
                      <a:pt x="2477" y="643"/>
                      <a:pt x="2477" y="882"/>
                      <a:pt x="2311" y="1048"/>
                    </a:cubicBezTo>
                    <a:lnTo>
                      <a:pt x="1596" y="1787"/>
                    </a:lnTo>
                    <a:cubicBezTo>
                      <a:pt x="1430" y="1929"/>
                      <a:pt x="1168" y="1929"/>
                      <a:pt x="1025" y="1787"/>
                    </a:cubicBezTo>
                    <a:lnTo>
                      <a:pt x="1" y="76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Google Shape;18901;p64">
                <a:extLst>
                  <a:ext uri="{FF2B5EF4-FFF2-40B4-BE49-F238E27FC236}">
                    <a16:creationId xmlns:a16="http://schemas.microsoft.com/office/drawing/2014/main" id="{A3F2DB77-1F1F-408C-AB57-74995164C4F2}"/>
                  </a:ext>
                </a:extLst>
              </p:cNvPr>
              <p:cNvSpPr/>
              <p:nvPr/>
            </p:nvSpPr>
            <p:spPr>
              <a:xfrm>
                <a:off x="1647651" y="2328098"/>
                <a:ext cx="260828" cy="174338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3025" fill="none" extrusionOk="0">
                    <a:moveTo>
                      <a:pt x="4001" y="3025"/>
                    </a:moveTo>
                    <a:cubicBezTo>
                      <a:pt x="4644" y="2382"/>
                      <a:pt x="4644" y="1334"/>
                      <a:pt x="4001" y="691"/>
                    </a:cubicBezTo>
                    <a:lnTo>
                      <a:pt x="3954" y="643"/>
                    </a:lnTo>
                    <a:cubicBezTo>
                      <a:pt x="3334" y="24"/>
                      <a:pt x="2334" y="24"/>
                      <a:pt x="1715" y="643"/>
                    </a:cubicBezTo>
                    <a:cubicBezTo>
                      <a:pt x="1429" y="929"/>
                      <a:pt x="953" y="929"/>
                      <a:pt x="667" y="643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Google Shape;18902;p64">
                <a:extLst>
                  <a:ext uri="{FF2B5EF4-FFF2-40B4-BE49-F238E27FC236}">
                    <a16:creationId xmlns:a16="http://schemas.microsoft.com/office/drawing/2014/main" id="{607364FD-E15D-496B-9310-A9BC8428FC8E}"/>
                  </a:ext>
                </a:extLst>
              </p:cNvPr>
              <p:cNvSpPr/>
              <p:nvPr/>
            </p:nvSpPr>
            <p:spPr>
              <a:xfrm>
                <a:off x="1416308" y="2575106"/>
                <a:ext cx="254146" cy="45357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87" fill="none" extrusionOk="0">
                    <a:moveTo>
                      <a:pt x="0" y="453"/>
                    </a:moveTo>
                    <a:lnTo>
                      <a:pt x="239" y="239"/>
                    </a:lnTo>
                    <a:cubicBezTo>
                      <a:pt x="382" y="72"/>
                      <a:pt x="572" y="1"/>
                      <a:pt x="786" y="1"/>
                    </a:cubicBezTo>
                    <a:lnTo>
                      <a:pt x="786" y="1"/>
                    </a:lnTo>
                    <a:cubicBezTo>
                      <a:pt x="1025" y="1"/>
                      <a:pt x="1263" y="120"/>
                      <a:pt x="1406" y="310"/>
                    </a:cubicBezTo>
                    <a:lnTo>
                      <a:pt x="1525" y="477"/>
                    </a:lnTo>
                    <a:cubicBezTo>
                      <a:pt x="1667" y="668"/>
                      <a:pt x="1906" y="787"/>
                      <a:pt x="2144" y="787"/>
                    </a:cubicBezTo>
                    <a:lnTo>
                      <a:pt x="2382" y="787"/>
                    </a:lnTo>
                    <a:cubicBezTo>
                      <a:pt x="2620" y="787"/>
                      <a:pt x="2858" y="668"/>
                      <a:pt x="3001" y="477"/>
                    </a:cubicBezTo>
                    <a:lnTo>
                      <a:pt x="3120" y="310"/>
                    </a:lnTo>
                    <a:cubicBezTo>
                      <a:pt x="3263" y="120"/>
                      <a:pt x="3501" y="1"/>
                      <a:pt x="3739" y="1"/>
                    </a:cubicBezTo>
                    <a:lnTo>
                      <a:pt x="3739" y="1"/>
                    </a:lnTo>
                    <a:cubicBezTo>
                      <a:pt x="3954" y="1"/>
                      <a:pt x="4144" y="72"/>
                      <a:pt x="4287" y="239"/>
                    </a:cubicBezTo>
                    <a:lnTo>
                      <a:pt x="4525" y="45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Google Shape;18903;p64">
              <a:extLst>
                <a:ext uri="{FF2B5EF4-FFF2-40B4-BE49-F238E27FC236}">
                  <a16:creationId xmlns:a16="http://schemas.microsoft.com/office/drawing/2014/main" id="{F9D5C9F4-DA42-447B-8B79-1CEE6F8CC10A}"/>
                </a:ext>
              </a:extLst>
            </p:cNvPr>
            <p:cNvGrpSpPr/>
            <p:nvPr/>
          </p:nvGrpSpPr>
          <p:grpSpPr>
            <a:xfrm>
              <a:off x="1397524" y="2432104"/>
              <a:ext cx="910367" cy="910377"/>
              <a:chOff x="1357565" y="2174978"/>
              <a:chExt cx="621793" cy="621800"/>
            </a:xfrm>
          </p:grpSpPr>
          <p:sp>
            <p:nvSpPr>
              <p:cNvPr id="20" name="Google Shape;18904;p64">
                <a:extLst>
                  <a:ext uri="{FF2B5EF4-FFF2-40B4-BE49-F238E27FC236}">
                    <a16:creationId xmlns:a16="http://schemas.microsoft.com/office/drawing/2014/main" id="{830C8550-32B2-4E09-8A8F-C736EC7562EB}"/>
                  </a:ext>
                </a:extLst>
              </p:cNvPr>
              <p:cNvSpPr/>
              <p:nvPr/>
            </p:nvSpPr>
            <p:spPr>
              <a:xfrm>
                <a:off x="1357565" y="2381746"/>
                <a:ext cx="532946" cy="415032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6740" extrusionOk="0">
                    <a:moveTo>
                      <a:pt x="0" y="0"/>
                    </a:moveTo>
                    <a:lnTo>
                      <a:pt x="0" y="6073"/>
                    </a:lnTo>
                    <a:cubicBezTo>
                      <a:pt x="0" y="6430"/>
                      <a:pt x="286" y="6740"/>
                      <a:pt x="667" y="6740"/>
                    </a:cubicBezTo>
                    <a:lnTo>
                      <a:pt x="8764" y="6740"/>
                    </a:lnTo>
                    <a:cubicBezTo>
                      <a:pt x="9145" y="6740"/>
                      <a:pt x="9431" y="6430"/>
                      <a:pt x="9431" y="6073"/>
                    </a:cubicBezTo>
                    <a:lnTo>
                      <a:pt x="943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18905;p64">
                <a:extLst>
                  <a:ext uri="{FF2B5EF4-FFF2-40B4-BE49-F238E27FC236}">
                    <a16:creationId xmlns:a16="http://schemas.microsoft.com/office/drawing/2014/main" id="{C0CC01C0-89EC-4106-B09A-F54D961B89D5}"/>
                  </a:ext>
                </a:extLst>
              </p:cNvPr>
              <p:cNvSpPr/>
              <p:nvPr/>
            </p:nvSpPr>
            <p:spPr>
              <a:xfrm>
                <a:off x="1815140" y="2381746"/>
                <a:ext cx="75384" cy="415032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6740" extrusionOk="0">
                    <a:moveTo>
                      <a:pt x="667" y="0"/>
                    </a:moveTo>
                    <a:lnTo>
                      <a:pt x="667" y="6073"/>
                    </a:lnTo>
                    <a:cubicBezTo>
                      <a:pt x="667" y="6430"/>
                      <a:pt x="381" y="6740"/>
                      <a:pt x="0" y="6740"/>
                    </a:cubicBezTo>
                    <a:lnTo>
                      <a:pt x="667" y="6740"/>
                    </a:lnTo>
                    <a:cubicBezTo>
                      <a:pt x="1048" y="6740"/>
                      <a:pt x="1334" y="6430"/>
                      <a:pt x="1334" y="6073"/>
                    </a:cubicBez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Google Shape;18906;p64">
                <a:extLst>
                  <a:ext uri="{FF2B5EF4-FFF2-40B4-BE49-F238E27FC236}">
                    <a16:creationId xmlns:a16="http://schemas.microsoft.com/office/drawing/2014/main" id="{4A53EBFC-2BB0-41E6-964D-60D5363B4BC9}"/>
                  </a:ext>
                </a:extLst>
              </p:cNvPr>
              <p:cNvSpPr/>
              <p:nvPr/>
            </p:nvSpPr>
            <p:spPr>
              <a:xfrm>
                <a:off x="1395202" y="2381746"/>
                <a:ext cx="457618" cy="373960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6073" extrusionOk="0">
                    <a:moveTo>
                      <a:pt x="1" y="0"/>
                    </a:moveTo>
                    <a:lnTo>
                      <a:pt x="1" y="5954"/>
                    </a:lnTo>
                    <a:cubicBezTo>
                      <a:pt x="1" y="6025"/>
                      <a:pt x="49" y="6073"/>
                      <a:pt x="96" y="6073"/>
                    </a:cubicBezTo>
                    <a:lnTo>
                      <a:pt x="8003" y="6073"/>
                    </a:lnTo>
                    <a:cubicBezTo>
                      <a:pt x="8050" y="6073"/>
                      <a:pt x="8098" y="6025"/>
                      <a:pt x="8098" y="5954"/>
                    </a:cubicBezTo>
                    <a:lnTo>
                      <a:pt x="8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Google Shape;18907;p64">
                <a:extLst>
                  <a:ext uri="{FF2B5EF4-FFF2-40B4-BE49-F238E27FC236}">
                    <a16:creationId xmlns:a16="http://schemas.microsoft.com/office/drawing/2014/main" id="{CF9B69E9-555E-4903-9511-79D95F3F8C4F}"/>
                  </a:ext>
                </a:extLst>
              </p:cNvPr>
              <p:cNvSpPr/>
              <p:nvPr/>
            </p:nvSpPr>
            <p:spPr>
              <a:xfrm>
                <a:off x="1357565" y="2277623"/>
                <a:ext cx="371440" cy="104189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692" extrusionOk="0">
                    <a:moveTo>
                      <a:pt x="667" y="0"/>
                    </a:moveTo>
                    <a:cubicBezTo>
                      <a:pt x="286" y="0"/>
                      <a:pt x="0" y="286"/>
                      <a:pt x="0" y="667"/>
                    </a:cubicBezTo>
                    <a:lnTo>
                      <a:pt x="0" y="1691"/>
                    </a:lnTo>
                    <a:lnTo>
                      <a:pt x="6478" y="1691"/>
                    </a:lnTo>
                    <a:lnTo>
                      <a:pt x="65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Google Shape;18908;p64">
                <a:extLst>
                  <a:ext uri="{FF2B5EF4-FFF2-40B4-BE49-F238E27FC236}">
                    <a16:creationId xmlns:a16="http://schemas.microsoft.com/office/drawing/2014/main" id="{CF621B06-B94B-45B3-9C9B-7E44E2D85D00}"/>
                  </a:ext>
                </a:extLst>
              </p:cNvPr>
              <p:cNvSpPr/>
              <p:nvPr/>
            </p:nvSpPr>
            <p:spPr>
              <a:xfrm>
                <a:off x="1681886" y="2567947"/>
                <a:ext cx="114433" cy="126172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049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1977" y="2049"/>
                    </a:lnTo>
                    <a:cubicBezTo>
                      <a:pt x="2001" y="2049"/>
                      <a:pt x="2025" y="2025"/>
                      <a:pt x="2025" y="1977"/>
                    </a:cubicBezTo>
                    <a:lnTo>
                      <a:pt x="2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Google Shape;18909;p64">
                <a:extLst>
                  <a:ext uri="{FF2B5EF4-FFF2-40B4-BE49-F238E27FC236}">
                    <a16:creationId xmlns:a16="http://schemas.microsoft.com/office/drawing/2014/main" id="{686CC1C8-1579-4CB6-A8C4-64357D0044F0}"/>
                  </a:ext>
                </a:extLst>
              </p:cNvPr>
              <p:cNvSpPr/>
              <p:nvPr/>
            </p:nvSpPr>
            <p:spPr>
              <a:xfrm>
                <a:off x="1566150" y="2567947"/>
                <a:ext cx="115789" cy="12617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2048" y="2049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Google Shape;18910;p64">
                <a:extLst>
                  <a:ext uri="{FF2B5EF4-FFF2-40B4-BE49-F238E27FC236}">
                    <a16:creationId xmlns:a16="http://schemas.microsoft.com/office/drawing/2014/main" id="{C23ADFE9-CCE1-4E1D-B2B6-F7FA0725A1C9}"/>
                  </a:ext>
                </a:extLst>
              </p:cNvPr>
              <p:cNvSpPr/>
              <p:nvPr/>
            </p:nvSpPr>
            <p:spPr>
              <a:xfrm>
                <a:off x="1450414" y="2567947"/>
                <a:ext cx="115789" cy="12617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0" y="1"/>
                    </a:moveTo>
                    <a:lnTo>
                      <a:pt x="0" y="1977"/>
                    </a:lnTo>
                    <a:cubicBezTo>
                      <a:pt x="0" y="2025"/>
                      <a:pt x="48" y="2049"/>
                      <a:pt x="72" y="2049"/>
                    </a:cubicBezTo>
                    <a:lnTo>
                      <a:pt x="2048" y="2049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Google Shape;18911;p64">
                <a:extLst>
                  <a:ext uri="{FF2B5EF4-FFF2-40B4-BE49-F238E27FC236}">
                    <a16:creationId xmlns:a16="http://schemas.microsoft.com/office/drawing/2014/main" id="{AFCFD092-D106-4710-9974-153EA8F07CEC}"/>
                  </a:ext>
                </a:extLst>
              </p:cNvPr>
              <p:cNvSpPr/>
              <p:nvPr/>
            </p:nvSpPr>
            <p:spPr>
              <a:xfrm>
                <a:off x="1681886" y="2443320"/>
                <a:ext cx="114433" cy="12469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025" extrusionOk="0">
                    <a:moveTo>
                      <a:pt x="0" y="0"/>
                    </a:moveTo>
                    <a:lnTo>
                      <a:pt x="0" y="2025"/>
                    </a:lnTo>
                    <a:lnTo>
                      <a:pt x="2025" y="2025"/>
                    </a:lnTo>
                    <a:lnTo>
                      <a:pt x="2025" y="48"/>
                    </a:lnTo>
                    <a:cubicBezTo>
                      <a:pt x="2025" y="24"/>
                      <a:pt x="2001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Google Shape;18912;p64">
                <a:extLst>
                  <a:ext uri="{FF2B5EF4-FFF2-40B4-BE49-F238E27FC236}">
                    <a16:creationId xmlns:a16="http://schemas.microsoft.com/office/drawing/2014/main" id="{B4144F09-FBBF-4A2A-B8A3-DB38C6D33429}"/>
                  </a:ext>
                </a:extLst>
              </p:cNvPr>
              <p:cNvSpPr/>
              <p:nvPr/>
            </p:nvSpPr>
            <p:spPr>
              <a:xfrm>
                <a:off x="1566150" y="2443320"/>
                <a:ext cx="115789" cy="12469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25" extrusionOk="0">
                    <a:moveTo>
                      <a:pt x="0" y="0"/>
                    </a:moveTo>
                    <a:lnTo>
                      <a:pt x="0" y="2025"/>
                    </a:lnTo>
                    <a:lnTo>
                      <a:pt x="2048" y="2025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Google Shape;18913;p64">
                <a:extLst>
                  <a:ext uri="{FF2B5EF4-FFF2-40B4-BE49-F238E27FC236}">
                    <a16:creationId xmlns:a16="http://schemas.microsoft.com/office/drawing/2014/main" id="{9FCFC8D5-79EA-4A49-AE8B-5A49BA4FBD32}"/>
                  </a:ext>
                </a:extLst>
              </p:cNvPr>
              <p:cNvSpPr/>
              <p:nvPr/>
            </p:nvSpPr>
            <p:spPr>
              <a:xfrm>
                <a:off x="1450414" y="2443320"/>
                <a:ext cx="115789" cy="12469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25" extrusionOk="0">
                    <a:moveTo>
                      <a:pt x="72" y="0"/>
                    </a:moveTo>
                    <a:cubicBezTo>
                      <a:pt x="48" y="0"/>
                      <a:pt x="0" y="24"/>
                      <a:pt x="0" y="48"/>
                    </a:cubicBezTo>
                    <a:lnTo>
                      <a:pt x="0" y="2025"/>
                    </a:lnTo>
                    <a:lnTo>
                      <a:pt x="2048" y="2025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Google Shape;18914;p64">
                <a:extLst>
                  <a:ext uri="{FF2B5EF4-FFF2-40B4-BE49-F238E27FC236}">
                    <a16:creationId xmlns:a16="http://schemas.microsoft.com/office/drawing/2014/main" id="{708A613C-C566-49DB-B39D-0D3AAF305297}"/>
                  </a:ext>
                </a:extLst>
              </p:cNvPr>
              <p:cNvSpPr/>
              <p:nvPr/>
            </p:nvSpPr>
            <p:spPr>
              <a:xfrm>
                <a:off x="1450414" y="2236553"/>
                <a:ext cx="80809" cy="10418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92" extrusionOk="0">
                    <a:moveTo>
                      <a:pt x="334" y="0"/>
                    </a:moveTo>
                    <a:cubicBezTo>
                      <a:pt x="167" y="0"/>
                      <a:pt x="0" y="143"/>
                      <a:pt x="0" y="334"/>
                    </a:cubicBezTo>
                    <a:lnTo>
                      <a:pt x="0" y="1358"/>
                    </a:lnTo>
                    <a:cubicBezTo>
                      <a:pt x="0" y="1548"/>
                      <a:pt x="167" y="1691"/>
                      <a:pt x="334" y="1691"/>
                    </a:cubicBezTo>
                    <a:lnTo>
                      <a:pt x="1096" y="1691"/>
                    </a:lnTo>
                    <a:cubicBezTo>
                      <a:pt x="1286" y="1691"/>
                      <a:pt x="1429" y="1548"/>
                      <a:pt x="1429" y="1358"/>
                    </a:cubicBezTo>
                    <a:lnTo>
                      <a:pt x="1429" y="334"/>
                    </a:lnTo>
                    <a:cubicBezTo>
                      <a:pt x="1429" y="143"/>
                      <a:pt x="1286" y="0"/>
                      <a:pt x="10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Google Shape;18915;p64">
                <a:extLst>
                  <a:ext uri="{FF2B5EF4-FFF2-40B4-BE49-F238E27FC236}">
                    <a16:creationId xmlns:a16="http://schemas.microsoft.com/office/drawing/2014/main" id="{445C4709-942B-48D4-9452-86A4692B12FF}"/>
                  </a:ext>
                </a:extLst>
              </p:cNvPr>
              <p:cNvSpPr/>
              <p:nvPr/>
            </p:nvSpPr>
            <p:spPr>
              <a:xfrm>
                <a:off x="1474601" y="2236553"/>
                <a:ext cx="56623" cy="10418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92" extrusionOk="0">
                    <a:moveTo>
                      <a:pt x="1" y="0"/>
                    </a:moveTo>
                    <a:cubicBezTo>
                      <a:pt x="191" y="0"/>
                      <a:pt x="334" y="143"/>
                      <a:pt x="334" y="334"/>
                    </a:cubicBezTo>
                    <a:lnTo>
                      <a:pt x="334" y="1358"/>
                    </a:lnTo>
                    <a:cubicBezTo>
                      <a:pt x="334" y="1548"/>
                      <a:pt x="191" y="1691"/>
                      <a:pt x="1" y="1691"/>
                    </a:cubicBezTo>
                    <a:lnTo>
                      <a:pt x="668" y="1691"/>
                    </a:lnTo>
                    <a:cubicBezTo>
                      <a:pt x="858" y="1691"/>
                      <a:pt x="1001" y="1548"/>
                      <a:pt x="1001" y="1358"/>
                    </a:cubicBezTo>
                    <a:lnTo>
                      <a:pt x="1001" y="334"/>
                    </a:lnTo>
                    <a:cubicBezTo>
                      <a:pt x="1001" y="143"/>
                      <a:pt x="858" y="0"/>
                      <a:pt x="668" y="0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Google Shape;18916;p64">
                <a:extLst>
                  <a:ext uri="{FF2B5EF4-FFF2-40B4-BE49-F238E27FC236}">
                    <a16:creationId xmlns:a16="http://schemas.microsoft.com/office/drawing/2014/main" id="{CCD198F1-DE98-4FD9-B77C-CC70B0C16A2E}"/>
                  </a:ext>
                </a:extLst>
              </p:cNvPr>
              <p:cNvSpPr/>
              <p:nvPr/>
            </p:nvSpPr>
            <p:spPr>
              <a:xfrm>
                <a:off x="1718223" y="2609017"/>
                <a:ext cx="40405" cy="4402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72" y="0"/>
                    </a:moveTo>
                    <a:cubicBezTo>
                      <a:pt x="24" y="0"/>
                      <a:pt x="0" y="48"/>
                      <a:pt x="0" y="72"/>
                    </a:cubicBezTo>
                    <a:lnTo>
                      <a:pt x="0" y="643"/>
                    </a:lnTo>
                    <a:cubicBezTo>
                      <a:pt x="0" y="691"/>
                      <a:pt x="24" y="715"/>
                      <a:pt x="72" y="715"/>
                    </a:cubicBezTo>
                    <a:lnTo>
                      <a:pt x="643" y="715"/>
                    </a:lnTo>
                    <a:cubicBezTo>
                      <a:pt x="667" y="715"/>
                      <a:pt x="715" y="691"/>
                      <a:pt x="715" y="643"/>
                    </a:cubicBezTo>
                    <a:lnTo>
                      <a:pt x="715" y="72"/>
                    </a:lnTo>
                    <a:cubicBezTo>
                      <a:pt x="715" y="48"/>
                      <a:pt x="667" y="0"/>
                      <a:pt x="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Google Shape;18917;p64">
                <a:extLst>
                  <a:ext uri="{FF2B5EF4-FFF2-40B4-BE49-F238E27FC236}">
                    <a16:creationId xmlns:a16="http://schemas.microsoft.com/office/drawing/2014/main" id="{5FC3DB6C-0568-4405-A37C-C0CA7301B9B4}"/>
                  </a:ext>
                </a:extLst>
              </p:cNvPr>
              <p:cNvSpPr/>
              <p:nvPr/>
            </p:nvSpPr>
            <p:spPr>
              <a:xfrm>
                <a:off x="1490763" y="2609017"/>
                <a:ext cx="40461" cy="44028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5" extrusionOk="0">
                    <a:moveTo>
                      <a:pt x="72" y="0"/>
                    </a:moveTo>
                    <a:cubicBezTo>
                      <a:pt x="25" y="0"/>
                      <a:pt x="1" y="48"/>
                      <a:pt x="1" y="72"/>
                    </a:cubicBezTo>
                    <a:lnTo>
                      <a:pt x="1" y="643"/>
                    </a:lnTo>
                    <a:cubicBezTo>
                      <a:pt x="1" y="691"/>
                      <a:pt x="25" y="715"/>
                      <a:pt x="72" y="715"/>
                    </a:cubicBezTo>
                    <a:lnTo>
                      <a:pt x="644" y="715"/>
                    </a:lnTo>
                    <a:cubicBezTo>
                      <a:pt x="691" y="715"/>
                      <a:pt x="715" y="691"/>
                      <a:pt x="715" y="643"/>
                    </a:cubicBezTo>
                    <a:lnTo>
                      <a:pt x="715" y="72"/>
                    </a:lnTo>
                    <a:cubicBezTo>
                      <a:pt x="715" y="48"/>
                      <a:pt x="691" y="0"/>
                      <a:pt x="6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Google Shape;18918;p64">
                <a:extLst>
                  <a:ext uri="{FF2B5EF4-FFF2-40B4-BE49-F238E27FC236}">
                    <a16:creationId xmlns:a16="http://schemas.microsoft.com/office/drawing/2014/main" id="{A67F00B5-C52D-4A21-87AE-8A01EE018B4B}"/>
                  </a:ext>
                </a:extLst>
              </p:cNvPr>
              <p:cNvSpPr/>
              <p:nvPr/>
            </p:nvSpPr>
            <p:spPr>
              <a:xfrm>
                <a:off x="1603843" y="2484390"/>
                <a:ext cx="4040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1" extrusionOk="0">
                    <a:moveTo>
                      <a:pt x="72" y="0"/>
                    </a:moveTo>
                    <a:cubicBezTo>
                      <a:pt x="24" y="0"/>
                      <a:pt x="0" y="24"/>
                      <a:pt x="0" y="48"/>
                    </a:cubicBezTo>
                    <a:lnTo>
                      <a:pt x="0" y="643"/>
                    </a:lnTo>
                    <a:cubicBezTo>
                      <a:pt x="0" y="667"/>
                      <a:pt x="24" y="691"/>
                      <a:pt x="72" y="691"/>
                    </a:cubicBezTo>
                    <a:lnTo>
                      <a:pt x="643" y="691"/>
                    </a:lnTo>
                    <a:cubicBezTo>
                      <a:pt x="691" y="691"/>
                      <a:pt x="715" y="667"/>
                      <a:pt x="715" y="643"/>
                    </a:cubicBezTo>
                    <a:lnTo>
                      <a:pt x="715" y="48"/>
                    </a:lnTo>
                    <a:cubicBezTo>
                      <a:pt x="715" y="24"/>
                      <a:pt x="691" y="0"/>
                      <a:pt x="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Google Shape;18919;p64">
                <a:extLst>
                  <a:ext uri="{FF2B5EF4-FFF2-40B4-BE49-F238E27FC236}">
                    <a16:creationId xmlns:a16="http://schemas.microsoft.com/office/drawing/2014/main" id="{E5B5F1B4-33BB-4414-83B3-E535188A9D10}"/>
                  </a:ext>
                </a:extLst>
              </p:cNvPr>
              <p:cNvSpPr/>
              <p:nvPr/>
            </p:nvSpPr>
            <p:spPr>
              <a:xfrm>
                <a:off x="1704773" y="2174978"/>
                <a:ext cx="274582" cy="300683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883" extrusionOk="0">
                    <a:moveTo>
                      <a:pt x="2429" y="0"/>
                    </a:moveTo>
                    <a:cubicBezTo>
                      <a:pt x="1072" y="0"/>
                      <a:pt x="0" y="1096"/>
                      <a:pt x="0" y="2453"/>
                    </a:cubicBezTo>
                    <a:cubicBezTo>
                      <a:pt x="0" y="3787"/>
                      <a:pt x="1072" y="4882"/>
                      <a:pt x="2429" y="4882"/>
                    </a:cubicBezTo>
                    <a:cubicBezTo>
                      <a:pt x="3787" y="4882"/>
                      <a:pt x="4858" y="3787"/>
                      <a:pt x="4858" y="2453"/>
                    </a:cubicBezTo>
                    <a:cubicBezTo>
                      <a:pt x="4858" y="1096"/>
                      <a:pt x="3787" y="0"/>
                      <a:pt x="2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Google Shape;18920;p64">
                <a:extLst>
                  <a:ext uri="{FF2B5EF4-FFF2-40B4-BE49-F238E27FC236}">
                    <a16:creationId xmlns:a16="http://schemas.microsoft.com/office/drawing/2014/main" id="{B9CE750B-3639-4112-8866-F4D06C5697FC}"/>
                  </a:ext>
                </a:extLst>
              </p:cNvPr>
              <p:cNvSpPr/>
              <p:nvPr/>
            </p:nvSpPr>
            <p:spPr>
              <a:xfrm>
                <a:off x="1823165" y="2174978"/>
                <a:ext cx="156194" cy="300683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883" extrusionOk="0">
                    <a:moveTo>
                      <a:pt x="334" y="0"/>
                    </a:moveTo>
                    <a:cubicBezTo>
                      <a:pt x="215" y="0"/>
                      <a:pt x="120" y="0"/>
                      <a:pt x="1" y="24"/>
                    </a:cubicBezTo>
                    <a:cubicBezTo>
                      <a:pt x="549" y="96"/>
                      <a:pt x="1025" y="357"/>
                      <a:pt x="1382" y="715"/>
                    </a:cubicBezTo>
                    <a:cubicBezTo>
                      <a:pt x="1835" y="1167"/>
                      <a:pt x="2097" y="1763"/>
                      <a:pt x="2097" y="2453"/>
                    </a:cubicBezTo>
                    <a:cubicBezTo>
                      <a:pt x="2097" y="3120"/>
                      <a:pt x="1835" y="3715"/>
                      <a:pt x="1382" y="4168"/>
                    </a:cubicBezTo>
                    <a:cubicBezTo>
                      <a:pt x="1025" y="4525"/>
                      <a:pt x="549" y="4787"/>
                      <a:pt x="1" y="4858"/>
                    </a:cubicBezTo>
                    <a:cubicBezTo>
                      <a:pt x="120" y="4882"/>
                      <a:pt x="215" y="4882"/>
                      <a:pt x="334" y="4882"/>
                    </a:cubicBezTo>
                    <a:cubicBezTo>
                      <a:pt x="1001" y="4882"/>
                      <a:pt x="1620" y="4620"/>
                      <a:pt x="2049" y="4168"/>
                    </a:cubicBezTo>
                    <a:cubicBezTo>
                      <a:pt x="2501" y="3715"/>
                      <a:pt x="2763" y="3120"/>
                      <a:pt x="2763" y="2453"/>
                    </a:cubicBezTo>
                    <a:cubicBezTo>
                      <a:pt x="2763" y="1763"/>
                      <a:pt x="2501" y="1167"/>
                      <a:pt x="2049" y="715"/>
                    </a:cubicBezTo>
                    <a:cubicBezTo>
                      <a:pt x="1620" y="286"/>
                      <a:pt x="1001" y="0"/>
                      <a:pt x="334" y="0"/>
                    </a:cubicBezTo>
                    <a:close/>
                  </a:path>
                </a:pathLst>
              </a:custGeom>
              <a:solidFill>
                <a:srgbClr val="15024C">
                  <a:alpha val="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Google Shape;18921;p64">
                <a:extLst>
                  <a:ext uri="{FF2B5EF4-FFF2-40B4-BE49-F238E27FC236}">
                    <a16:creationId xmlns:a16="http://schemas.microsoft.com/office/drawing/2014/main" id="{C7F6FD58-5DA1-43D9-AFA9-F2BCA57A74D1}"/>
                  </a:ext>
                </a:extLst>
              </p:cNvPr>
              <p:cNvSpPr/>
              <p:nvPr/>
            </p:nvSpPr>
            <p:spPr>
              <a:xfrm>
                <a:off x="1781459" y="2235999"/>
                <a:ext cx="121157" cy="17839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97" extrusionOk="0">
                    <a:moveTo>
                      <a:pt x="423" y="0"/>
                    </a:moveTo>
                    <a:cubicBezTo>
                      <a:pt x="370" y="0"/>
                      <a:pt x="316" y="12"/>
                      <a:pt x="263" y="33"/>
                    </a:cubicBezTo>
                    <a:cubicBezTo>
                      <a:pt x="96" y="105"/>
                      <a:pt x="1" y="248"/>
                      <a:pt x="1" y="438"/>
                    </a:cubicBezTo>
                    <a:lnTo>
                      <a:pt x="1" y="914"/>
                    </a:lnTo>
                    <a:cubicBezTo>
                      <a:pt x="1" y="1153"/>
                      <a:pt x="48" y="1391"/>
                      <a:pt x="167" y="1605"/>
                    </a:cubicBezTo>
                    <a:cubicBezTo>
                      <a:pt x="286" y="1819"/>
                      <a:pt x="334" y="2057"/>
                      <a:pt x="286" y="2319"/>
                    </a:cubicBezTo>
                    <a:lnTo>
                      <a:pt x="239" y="2605"/>
                    </a:lnTo>
                    <a:cubicBezTo>
                      <a:pt x="215" y="2724"/>
                      <a:pt x="310" y="2867"/>
                      <a:pt x="429" y="2891"/>
                    </a:cubicBezTo>
                    <a:cubicBezTo>
                      <a:pt x="449" y="2895"/>
                      <a:pt x="470" y="2897"/>
                      <a:pt x="490" y="2897"/>
                    </a:cubicBezTo>
                    <a:cubicBezTo>
                      <a:pt x="593" y="2897"/>
                      <a:pt x="699" y="2847"/>
                      <a:pt x="739" y="2748"/>
                    </a:cubicBezTo>
                    <a:lnTo>
                      <a:pt x="929" y="2272"/>
                    </a:lnTo>
                    <a:cubicBezTo>
                      <a:pt x="953" y="2224"/>
                      <a:pt x="1025" y="2177"/>
                      <a:pt x="1072" y="2177"/>
                    </a:cubicBezTo>
                    <a:cubicBezTo>
                      <a:pt x="1120" y="2177"/>
                      <a:pt x="1191" y="2224"/>
                      <a:pt x="1191" y="2272"/>
                    </a:cubicBezTo>
                    <a:lnTo>
                      <a:pt x="1406" y="2748"/>
                    </a:lnTo>
                    <a:cubicBezTo>
                      <a:pt x="1445" y="2847"/>
                      <a:pt x="1551" y="2897"/>
                      <a:pt x="1654" y="2897"/>
                    </a:cubicBezTo>
                    <a:cubicBezTo>
                      <a:pt x="1675" y="2897"/>
                      <a:pt x="1695" y="2895"/>
                      <a:pt x="1715" y="2891"/>
                    </a:cubicBezTo>
                    <a:cubicBezTo>
                      <a:pt x="1834" y="2867"/>
                      <a:pt x="1930" y="2724"/>
                      <a:pt x="1906" y="2605"/>
                    </a:cubicBezTo>
                    <a:lnTo>
                      <a:pt x="1858" y="2319"/>
                    </a:lnTo>
                    <a:cubicBezTo>
                      <a:pt x="1811" y="2057"/>
                      <a:pt x="1858" y="1819"/>
                      <a:pt x="1977" y="1605"/>
                    </a:cubicBezTo>
                    <a:cubicBezTo>
                      <a:pt x="2096" y="1391"/>
                      <a:pt x="2144" y="1153"/>
                      <a:pt x="2144" y="914"/>
                    </a:cubicBezTo>
                    <a:lnTo>
                      <a:pt x="2144" y="438"/>
                    </a:lnTo>
                    <a:cubicBezTo>
                      <a:pt x="2144" y="248"/>
                      <a:pt x="2049" y="105"/>
                      <a:pt x="1882" y="33"/>
                    </a:cubicBezTo>
                    <a:cubicBezTo>
                      <a:pt x="1828" y="12"/>
                      <a:pt x="1770" y="0"/>
                      <a:pt x="1713" y="0"/>
                    </a:cubicBezTo>
                    <a:cubicBezTo>
                      <a:pt x="1644" y="0"/>
                      <a:pt x="1577" y="18"/>
                      <a:pt x="1525" y="57"/>
                    </a:cubicBezTo>
                    <a:lnTo>
                      <a:pt x="1287" y="176"/>
                    </a:lnTo>
                    <a:cubicBezTo>
                      <a:pt x="1215" y="224"/>
                      <a:pt x="1144" y="248"/>
                      <a:pt x="1072" y="248"/>
                    </a:cubicBezTo>
                    <a:cubicBezTo>
                      <a:pt x="1001" y="248"/>
                      <a:pt x="929" y="224"/>
                      <a:pt x="858" y="176"/>
                    </a:cubicBezTo>
                    <a:lnTo>
                      <a:pt x="620" y="57"/>
                    </a:lnTo>
                    <a:cubicBezTo>
                      <a:pt x="554" y="18"/>
                      <a:pt x="489" y="0"/>
                      <a:pt x="4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Google Shape;18922;p64">
                <a:extLst>
                  <a:ext uri="{FF2B5EF4-FFF2-40B4-BE49-F238E27FC236}">
                    <a16:creationId xmlns:a16="http://schemas.microsoft.com/office/drawing/2014/main" id="{569B400C-488C-410F-8A16-CA3DAA529D83}"/>
                  </a:ext>
                </a:extLst>
              </p:cNvPr>
              <p:cNvSpPr/>
              <p:nvPr/>
            </p:nvSpPr>
            <p:spPr>
              <a:xfrm>
                <a:off x="1704773" y="2174978"/>
                <a:ext cx="274582" cy="300683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883" fill="none" extrusionOk="0">
                    <a:moveTo>
                      <a:pt x="2429" y="4882"/>
                    </a:moveTo>
                    <a:lnTo>
                      <a:pt x="2429" y="4882"/>
                    </a:lnTo>
                    <a:cubicBezTo>
                      <a:pt x="1072" y="4882"/>
                      <a:pt x="0" y="3787"/>
                      <a:pt x="0" y="2453"/>
                    </a:cubicBezTo>
                    <a:lnTo>
                      <a:pt x="0" y="2453"/>
                    </a:lnTo>
                    <a:cubicBezTo>
                      <a:pt x="0" y="1096"/>
                      <a:pt x="1072" y="0"/>
                      <a:pt x="2429" y="0"/>
                    </a:cubicBezTo>
                    <a:lnTo>
                      <a:pt x="2429" y="0"/>
                    </a:lnTo>
                    <a:cubicBezTo>
                      <a:pt x="3787" y="0"/>
                      <a:pt x="4858" y="1096"/>
                      <a:pt x="4858" y="2453"/>
                    </a:cubicBezTo>
                    <a:lnTo>
                      <a:pt x="4858" y="2453"/>
                    </a:lnTo>
                    <a:cubicBezTo>
                      <a:pt x="4858" y="3787"/>
                      <a:pt x="3787" y="4882"/>
                      <a:pt x="2429" y="488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Google Shape;18923;p64">
                <a:extLst>
                  <a:ext uri="{FF2B5EF4-FFF2-40B4-BE49-F238E27FC236}">
                    <a16:creationId xmlns:a16="http://schemas.microsoft.com/office/drawing/2014/main" id="{793FC67D-DE89-472A-B58A-9C360BA91A54}"/>
                  </a:ext>
                </a:extLst>
              </p:cNvPr>
              <p:cNvSpPr/>
              <p:nvPr/>
            </p:nvSpPr>
            <p:spPr>
              <a:xfrm>
                <a:off x="1781459" y="2235075"/>
                <a:ext cx="121157" cy="180422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930" fill="none" extrusionOk="0">
                    <a:moveTo>
                      <a:pt x="858" y="191"/>
                    </a:moveTo>
                    <a:lnTo>
                      <a:pt x="620" y="72"/>
                    </a:lnTo>
                    <a:cubicBezTo>
                      <a:pt x="501" y="1"/>
                      <a:pt x="382" y="1"/>
                      <a:pt x="263" y="48"/>
                    </a:cubicBezTo>
                    <a:lnTo>
                      <a:pt x="263" y="48"/>
                    </a:lnTo>
                    <a:cubicBezTo>
                      <a:pt x="96" y="120"/>
                      <a:pt x="1" y="263"/>
                      <a:pt x="1" y="453"/>
                    </a:cubicBezTo>
                    <a:lnTo>
                      <a:pt x="1" y="929"/>
                    </a:lnTo>
                    <a:cubicBezTo>
                      <a:pt x="1" y="1168"/>
                      <a:pt x="48" y="1406"/>
                      <a:pt x="167" y="1620"/>
                    </a:cubicBezTo>
                    <a:lnTo>
                      <a:pt x="167" y="1620"/>
                    </a:lnTo>
                    <a:cubicBezTo>
                      <a:pt x="286" y="1834"/>
                      <a:pt x="334" y="2072"/>
                      <a:pt x="286" y="2334"/>
                    </a:cubicBezTo>
                    <a:lnTo>
                      <a:pt x="239" y="2620"/>
                    </a:lnTo>
                    <a:cubicBezTo>
                      <a:pt x="215" y="2739"/>
                      <a:pt x="310" y="2882"/>
                      <a:pt x="429" y="2906"/>
                    </a:cubicBezTo>
                    <a:lnTo>
                      <a:pt x="429" y="2906"/>
                    </a:lnTo>
                    <a:cubicBezTo>
                      <a:pt x="548" y="2930"/>
                      <a:pt x="691" y="2882"/>
                      <a:pt x="739" y="2763"/>
                    </a:cubicBezTo>
                    <a:lnTo>
                      <a:pt x="929" y="2287"/>
                    </a:lnTo>
                    <a:cubicBezTo>
                      <a:pt x="953" y="2239"/>
                      <a:pt x="1025" y="2192"/>
                      <a:pt x="1072" y="2192"/>
                    </a:cubicBezTo>
                    <a:lnTo>
                      <a:pt x="1072" y="2192"/>
                    </a:lnTo>
                    <a:cubicBezTo>
                      <a:pt x="1120" y="2192"/>
                      <a:pt x="1191" y="2239"/>
                      <a:pt x="1191" y="2287"/>
                    </a:cubicBezTo>
                    <a:lnTo>
                      <a:pt x="1406" y="2763"/>
                    </a:lnTo>
                    <a:cubicBezTo>
                      <a:pt x="1453" y="2882"/>
                      <a:pt x="1596" y="2930"/>
                      <a:pt x="1715" y="2906"/>
                    </a:cubicBezTo>
                    <a:lnTo>
                      <a:pt x="1715" y="2906"/>
                    </a:lnTo>
                    <a:cubicBezTo>
                      <a:pt x="1834" y="2882"/>
                      <a:pt x="1930" y="2739"/>
                      <a:pt x="1906" y="2620"/>
                    </a:cubicBezTo>
                    <a:lnTo>
                      <a:pt x="1858" y="2334"/>
                    </a:lnTo>
                    <a:cubicBezTo>
                      <a:pt x="1811" y="2072"/>
                      <a:pt x="1858" y="1834"/>
                      <a:pt x="1977" y="1620"/>
                    </a:cubicBezTo>
                    <a:lnTo>
                      <a:pt x="1977" y="1620"/>
                    </a:lnTo>
                    <a:cubicBezTo>
                      <a:pt x="2096" y="1406"/>
                      <a:pt x="2144" y="1168"/>
                      <a:pt x="2144" y="929"/>
                    </a:cubicBezTo>
                    <a:lnTo>
                      <a:pt x="2144" y="453"/>
                    </a:lnTo>
                    <a:cubicBezTo>
                      <a:pt x="2144" y="263"/>
                      <a:pt x="2049" y="120"/>
                      <a:pt x="1882" y="48"/>
                    </a:cubicBezTo>
                    <a:lnTo>
                      <a:pt x="1882" y="48"/>
                    </a:lnTo>
                    <a:cubicBezTo>
                      <a:pt x="1763" y="1"/>
                      <a:pt x="1620" y="1"/>
                      <a:pt x="1525" y="72"/>
                    </a:cubicBezTo>
                    <a:lnTo>
                      <a:pt x="1287" y="191"/>
                    </a:lnTo>
                    <a:cubicBezTo>
                      <a:pt x="1215" y="239"/>
                      <a:pt x="1144" y="263"/>
                      <a:pt x="1072" y="263"/>
                    </a:cubicBezTo>
                    <a:lnTo>
                      <a:pt x="1072" y="263"/>
                    </a:lnTo>
                    <a:cubicBezTo>
                      <a:pt x="1001" y="263"/>
                      <a:pt x="929" y="239"/>
                      <a:pt x="858" y="19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Google Shape;18924;p64">
                <a:extLst>
                  <a:ext uri="{FF2B5EF4-FFF2-40B4-BE49-F238E27FC236}">
                    <a16:creationId xmlns:a16="http://schemas.microsoft.com/office/drawing/2014/main" id="{B973D150-9187-4138-BB24-DC6FA44BBB39}"/>
                  </a:ext>
                </a:extLst>
              </p:cNvPr>
              <p:cNvSpPr/>
              <p:nvPr/>
            </p:nvSpPr>
            <p:spPr>
              <a:xfrm>
                <a:off x="1357565" y="2277623"/>
                <a:ext cx="91546" cy="10418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692" fill="none" extrusionOk="0">
                    <a:moveTo>
                      <a:pt x="1619" y="0"/>
                    </a:moveTo>
                    <a:lnTo>
                      <a:pt x="667" y="0"/>
                    </a:lnTo>
                    <a:cubicBezTo>
                      <a:pt x="286" y="0"/>
                      <a:pt x="0" y="286"/>
                      <a:pt x="0" y="667"/>
                    </a:cubicBezTo>
                    <a:lnTo>
                      <a:pt x="0" y="169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Google Shape;18925;p64">
                <a:extLst>
                  <a:ext uri="{FF2B5EF4-FFF2-40B4-BE49-F238E27FC236}">
                    <a16:creationId xmlns:a16="http://schemas.microsoft.com/office/drawing/2014/main" id="{F689866C-4478-454B-91DD-4FB8EBD853F5}"/>
                  </a:ext>
                </a:extLst>
              </p:cNvPr>
              <p:cNvSpPr/>
              <p:nvPr/>
            </p:nvSpPr>
            <p:spPr>
              <a:xfrm>
                <a:off x="1531169" y="2277623"/>
                <a:ext cx="179024" cy="6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" fill="none" extrusionOk="0">
                    <a:moveTo>
                      <a:pt x="316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Google Shape;18926;p64">
                <a:extLst>
                  <a:ext uri="{FF2B5EF4-FFF2-40B4-BE49-F238E27FC236}">
                    <a16:creationId xmlns:a16="http://schemas.microsoft.com/office/drawing/2014/main" id="{62FA28FD-3F69-46A4-9020-E5DFE6BC8BE5}"/>
                  </a:ext>
                </a:extLst>
              </p:cNvPr>
              <p:cNvSpPr/>
              <p:nvPr/>
            </p:nvSpPr>
            <p:spPr>
              <a:xfrm>
                <a:off x="1357565" y="2381746"/>
                <a:ext cx="353979" cy="61639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001" fill="none" extrusionOk="0">
                    <a:moveTo>
                      <a:pt x="0" y="1000"/>
                    </a:moveTo>
                    <a:lnTo>
                      <a:pt x="0" y="0"/>
                    </a:lnTo>
                    <a:lnTo>
                      <a:pt x="6263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Google Shape;18927;p64">
                <a:extLst>
                  <a:ext uri="{FF2B5EF4-FFF2-40B4-BE49-F238E27FC236}">
                    <a16:creationId xmlns:a16="http://schemas.microsoft.com/office/drawing/2014/main" id="{483FA7BE-0E71-4DBB-8CD6-A58E0C965BFD}"/>
                  </a:ext>
                </a:extLst>
              </p:cNvPr>
              <p:cNvSpPr/>
              <p:nvPr/>
            </p:nvSpPr>
            <p:spPr>
              <a:xfrm>
                <a:off x="1357565" y="2468258"/>
                <a:ext cx="532946" cy="328516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5335" fill="none" extrusionOk="0">
                    <a:moveTo>
                      <a:pt x="9431" y="0"/>
                    </a:moveTo>
                    <a:lnTo>
                      <a:pt x="9431" y="4668"/>
                    </a:lnTo>
                    <a:cubicBezTo>
                      <a:pt x="9431" y="5025"/>
                      <a:pt x="9145" y="5335"/>
                      <a:pt x="8764" y="5335"/>
                    </a:cubicBezTo>
                    <a:lnTo>
                      <a:pt x="667" y="5335"/>
                    </a:lnTo>
                    <a:cubicBezTo>
                      <a:pt x="286" y="5335"/>
                      <a:pt x="0" y="5025"/>
                      <a:pt x="0" y="4668"/>
                    </a:cubicBezTo>
                    <a:lnTo>
                      <a:pt x="0" y="3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Google Shape;18928;p64">
                <a:extLst>
                  <a:ext uri="{FF2B5EF4-FFF2-40B4-BE49-F238E27FC236}">
                    <a16:creationId xmlns:a16="http://schemas.microsoft.com/office/drawing/2014/main" id="{1091CB36-7950-486F-821E-6BD09E78614A}"/>
                  </a:ext>
                </a:extLst>
              </p:cNvPr>
              <p:cNvSpPr/>
              <p:nvPr/>
            </p:nvSpPr>
            <p:spPr>
              <a:xfrm>
                <a:off x="1395202" y="2384640"/>
                <a:ext cx="358047" cy="371066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6026" fill="none" extrusionOk="0">
                    <a:moveTo>
                      <a:pt x="6336" y="6026"/>
                    </a:moveTo>
                    <a:lnTo>
                      <a:pt x="96" y="6026"/>
                    </a:lnTo>
                    <a:cubicBezTo>
                      <a:pt x="49" y="6026"/>
                      <a:pt x="1" y="5978"/>
                      <a:pt x="1" y="5907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Google Shape;18929;p64">
                <a:extLst>
                  <a:ext uri="{FF2B5EF4-FFF2-40B4-BE49-F238E27FC236}">
                    <a16:creationId xmlns:a16="http://schemas.microsoft.com/office/drawing/2014/main" id="{946E4478-D662-4EB7-B30F-6B54CB6D4896}"/>
                  </a:ext>
                </a:extLst>
              </p:cNvPr>
              <p:cNvSpPr/>
              <p:nvPr/>
            </p:nvSpPr>
            <p:spPr>
              <a:xfrm>
                <a:off x="1796265" y="2477063"/>
                <a:ext cx="56567" cy="278638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525" fill="none" extrusionOk="0">
                    <a:moveTo>
                      <a:pt x="1001" y="0"/>
                    </a:moveTo>
                    <a:lnTo>
                      <a:pt x="1001" y="4406"/>
                    </a:lnTo>
                    <a:cubicBezTo>
                      <a:pt x="1001" y="4477"/>
                      <a:pt x="953" y="4525"/>
                      <a:pt x="906" y="4525"/>
                    </a:cubicBezTo>
                    <a:lnTo>
                      <a:pt x="1" y="452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Google Shape;18930;p64">
                <a:extLst>
                  <a:ext uri="{FF2B5EF4-FFF2-40B4-BE49-F238E27FC236}">
                    <a16:creationId xmlns:a16="http://schemas.microsoft.com/office/drawing/2014/main" id="{66C76771-EABF-47EA-9043-49F4856C0156}"/>
                  </a:ext>
                </a:extLst>
              </p:cNvPr>
              <p:cNvSpPr/>
              <p:nvPr/>
            </p:nvSpPr>
            <p:spPr>
              <a:xfrm>
                <a:off x="1681886" y="2567947"/>
                <a:ext cx="114433" cy="126172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049" fill="none" extrusionOk="0">
                    <a:moveTo>
                      <a:pt x="2025" y="1"/>
                    </a:moveTo>
                    <a:lnTo>
                      <a:pt x="2025" y="1977"/>
                    </a:lnTo>
                    <a:cubicBezTo>
                      <a:pt x="2025" y="2025"/>
                      <a:pt x="2001" y="2049"/>
                      <a:pt x="1977" y="2049"/>
                    </a:cubicBezTo>
                    <a:lnTo>
                      <a:pt x="0" y="204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Google Shape;18931;p64">
                <a:extLst>
                  <a:ext uri="{FF2B5EF4-FFF2-40B4-BE49-F238E27FC236}">
                    <a16:creationId xmlns:a16="http://schemas.microsoft.com/office/drawing/2014/main" id="{EC9A7E9D-51AF-4F6A-96DB-A5817F0CABC7}"/>
                  </a:ext>
                </a:extLst>
              </p:cNvPr>
              <p:cNvSpPr/>
              <p:nvPr/>
            </p:nvSpPr>
            <p:spPr>
              <a:xfrm>
                <a:off x="1566150" y="2567947"/>
                <a:ext cx="115789" cy="12617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fill="none" extrusionOk="0">
                    <a:moveTo>
                      <a:pt x="0" y="1"/>
                    </a:moveTo>
                    <a:lnTo>
                      <a:pt x="2048" y="1"/>
                    </a:lnTo>
                    <a:lnTo>
                      <a:pt x="2048" y="2049"/>
                    </a:lnTo>
                    <a:lnTo>
                      <a:pt x="0" y="204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Google Shape;18932;p64">
                <a:extLst>
                  <a:ext uri="{FF2B5EF4-FFF2-40B4-BE49-F238E27FC236}">
                    <a16:creationId xmlns:a16="http://schemas.microsoft.com/office/drawing/2014/main" id="{A4D73E5D-A422-4E04-92C9-708228F67FEA}"/>
                  </a:ext>
                </a:extLst>
              </p:cNvPr>
              <p:cNvSpPr/>
              <p:nvPr/>
            </p:nvSpPr>
            <p:spPr>
              <a:xfrm>
                <a:off x="1450414" y="2567947"/>
                <a:ext cx="115789" cy="126172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fill="none" extrusionOk="0">
                    <a:moveTo>
                      <a:pt x="2048" y="2049"/>
                    </a:moveTo>
                    <a:lnTo>
                      <a:pt x="72" y="2049"/>
                    </a:lnTo>
                    <a:cubicBezTo>
                      <a:pt x="48" y="2049"/>
                      <a:pt x="0" y="2025"/>
                      <a:pt x="0" y="1977"/>
                    </a:cubicBezTo>
                    <a:lnTo>
                      <a:pt x="0" y="1"/>
                    </a:lnTo>
                    <a:lnTo>
                      <a:pt x="2048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Google Shape;18933;p64">
                <a:extLst>
                  <a:ext uri="{FF2B5EF4-FFF2-40B4-BE49-F238E27FC236}">
                    <a16:creationId xmlns:a16="http://schemas.microsoft.com/office/drawing/2014/main" id="{84744937-8715-4F54-A5CE-BBCDF1C421D4}"/>
                  </a:ext>
                </a:extLst>
              </p:cNvPr>
              <p:cNvSpPr/>
              <p:nvPr/>
            </p:nvSpPr>
            <p:spPr>
              <a:xfrm>
                <a:off x="1681886" y="2443320"/>
                <a:ext cx="114433" cy="12469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025" fill="none" extrusionOk="0">
                    <a:moveTo>
                      <a:pt x="2025" y="429"/>
                    </a:moveTo>
                    <a:lnTo>
                      <a:pt x="2025" y="2025"/>
                    </a:lnTo>
                    <a:lnTo>
                      <a:pt x="0" y="2025"/>
                    </a:lnTo>
                    <a:lnTo>
                      <a:pt x="0" y="0"/>
                    </a:lnTo>
                    <a:lnTo>
                      <a:pt x="1263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Google Shape;18934;p64">
                <a:extLst>
                  <a:ext uri="{FF2B5EF4-FFF2-40B4-BE49-F238E27FC236}">
                    <a16:creationId xmlns:a16="http://schemas.microsoft.com/office/drawing/2014/main" id="{A7178FC6-2E75-47BF-A4FC-F95DEEE48D23}"/>
                  </a:ext>
                </a:extLst>
              </p:cNvPr>
              <p:cNvSpPr/>
              <p:nvPr/>
            </p:nvSpPr>
            <p:spPr>
              <a:xfrm>
                <a:off x="1566150" y="2443320"/>
                <a:ext cx="115789" cy="12469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25" fill="none" extrusionOk="0">
                    <a:moveTo>
                      <a:pt x="0" y="2025"/>
                    </a:moveTo>
                    <a:lnTo>
                      <a:pt x="0" y="0"/>
                    </a:lnTo>
                    <a:lnTo>
                      <a:pt x="204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Google Shape;18935;p64">
                <a:extLst>
                  <a:ext uri="{FF2B5EF4-FFF2-40B4-BE49-F238E27FC236}">
                    <a16:creationId xmlns:a16="http://schemas.microsoft.com/office/drawing/2014/main" id="{A47C1ADE-75F2-40ED-9AE7-9FFC393E322D}"/>
                  </a:ext>
                </a:extLst>
              </p:cNvPr>
              <p:cNvSpPr/>
              <p:nvPr/>
            </p:nvSpPr>
            <p:spPr>
              <a:xfrm>
                <a:off x="1450414" y="2443320"/>
                <a:ext cx="115789" cy="12469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25" fill="none" extrusionOk="0">
                    <a:moveTo>
                      <a:pt x="0" y="2025"/>
                    </a:moveTo>
                    <a:lnTo>
                      <a:pt x="0" y="48"/>
                    </a:lnTo>
                    <a:cubicBezTo>
                      <a:pt x="0" y="24"/>
                      <a:pt x="48" y="0"/>
                      <a:pt x="72" y="0"/>
                    </a:cubicBezTo>
                    <a:lnTo>
                      <a:pt x="204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Google Shape;18936;p64">
                <a:extLst>
                  <a:ext uri="{FF2B5EF4-FFF2-40B4-BE49-F238E27FC236}">
                    <a16:creationId xmlns:a16="http://schemas.microsoft.com/office/drawing/2014/main" id="{0086000F-7118-43E0-9BFF-14D04F4B839B}"/>
                  </a:ext>
                </a:extLst>
              </p:cNvPr>
              <p:cNvSpPr/>
              <p:nvPr/>
            </p:nvSpPr>
            <p:spPr>
              <a:xfrm>
                <a:off x="1450414" y="2236553"/>
                <a:ext cx="80809" cy="10418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92" fill="none" extrusionOk="0">
                    <a:moveTo>
                      <a:pt x="1096" y="0"/>
                    </a:moveTo>
                    <a:lnTo>
                      <a:pt x="334" y="0"/>
                    </a:lnTo>
                    <a:cubicBezTo>
                      <a:pt x="167" y="0"/>
                      <a:pt x="0" y="143"/>
                      <a:pt x="0" y="334"/>
                    </a:cubicBezTo>
                    <a:lnTo>
                      <a:pt x="0" y="1358"/>
                    </a:lnTo>
                    <a:cubicBezTo>
                      <a:pt x="0" y="1548"/>
                      <a:pt x="167" y="1691"/>
                      <a:pt x="334" y="1691"/>
                    </a:cubicBezTo>
                    <a:lnTo>
                      <a:pt x="1096" y="1691"/>
                    </a:lnTo>
                    <a:cubicBezTo>
                      <a:pt x="1286" y="1691"/>
                      <a:pt x="1429" y="1548"/>
                      <a:pt x="1429" y="1358"/>
                    </a:cubicBezTo>
                    <a:lnTo>
                      <a:pt x="1429" y="334"/>
                    </a:lnTo>
                    <a:cubicBezTo>
                      <a:pt x="1429" y="143"/>
                      <a:pt x="1286" y="0"/>
                      <a:pt x="109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Google Shape;18937;p64">
                <a:extLst>
                  <a:ext uri="{FF2B5EF4-FFF2-40B4-BE49-F238E27FC236}">
                    <a16:creationId xmlns:a16="http://schemas.microsoft.com/office/drawing/2014/main" id="{9B0E79FE-1C88-44EE-B62C-1CD9C3AA6382}"/>
                  </a:ext>
                </a:extLst>
              </p:cNvPr>
              <p:cNvSpPr/>
              <p:nvPr/>
            </p:nvSpPr>
            <p:spPr>
              <a:xfrm>
                <a:off x="1718223" y="2609017"/>
                <a:ext cx="40405" cy="4402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fill="none" extrusionOk="0">
                    <a:moveTo>
                      <a:pt x="643" y="715"/>
                    </a:moveTo>
                    <a:lnTo>
                      <a:pt x="72" y="715"/>
                    </a:lnTo>
                    <a:cubicBezTo>
                      <a:pt x="24" y="715"/>
                      <a:pt x="0" y="691"/>
                      <a:pt x="0" y="643"/>
                    </a:cubicBezTo>
                    <a:lnTo>
                      <a:pt x="0" y="72"/>
                    </a:lnTo>
                    <a:cubicBezTo>
                      <a:pt x="0" y="48"/>
                      <a:pt x="24" y="0"/>
                      <a:pt x="72" y="0"/>
                    </a:cubicBezTo>
                    <a:lnTo>
                      <a:pt x="643" y="0"/>
                    </a:lnTo>
                    <a:cubicBezTo>
                      <a:pt x="667" y="0"/>
                      <a:pt x="715" y="48"/>
                      <a:pt x="715" y="72"/>
                    </a:cubicBezTo>
                    <a:lnTo>
                      <a:pt x="715" y="643"/>
                    </a:lnTo>
                    <a:cubicBezTo>
                      <a:pt x="715" y="691"/>
                      <a:pt x="667" y="715"/>
                      <a:pt x="643" y="71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Google Shape;18938;p64">
                <a:extLst>
                  <a:ext uri="{FF2B5EF4-FFF2-40B4-BE49-F238E27FC236}">
                    <a16:creationId xmlns:a16="http://schemas.microsoft.com/office/drawing/2014/main" id="{CB360A8E-F53C-42B1-8FB7-722F613E56CA}"/>
                  </a:ext>
                </a:extLst>
              </p:cNvPr>
              <p:cNvSpPr/>
              <p:nvPr/>
            </p:nvSpPr>
            <p:spPr>
              <a:xfrm>
                <a:off x="1490763" y="2609017"/>
                <a:ext cx="40461" cy="44028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5" fill="none" extrusionOk="0">
                    <a:moveTo>
                      <a:pt x="644" y="715"/>
                    </a:moveTo>
                    <a:lnTo>
                      <a:pt x="72" y="715"/>
                    </a:lnTo>
                    <a:cubicBezTo>
                      <a:pt x="25" y="715"/>
                      <a:pt x="1" y="691"/>
                      <a:pt x="1" y="643"/>
                    </a:cubicBezTo>
                    <a:lnTo>
                      <a:pt x="1" y="72"/>
                    </a:lnTo>
                    <a:cubicBezTo>
                      <a:pt x="1" y="48"/>
                      <a:pt x="25" y="0"/>
                      <a:pt x="72" y="0"/>
                    </a:cubicBezTo>
                    <a:lnTo>
                      <a:pt x="644" y="0"/>
                    </a:lnTo>
                    <a:cubicBezTo>
                      <a:pt x="691" y="0"/>
                      <a:pt x="715" y="48"/>
                      <a:pt x="715" y="72"/>
                    </a:cubicBezTo>
                    <a:lnTo>
                      <a:pt x="715" y="643"/>
                    </a:lnTo>
                    <a:cubicBezTo>
                      <a:pt x="715" y="691"/>
                      <a:pt x="691" y="715"/>
                      <a:pt x="644" y="71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Google Shape;18939;p64">
                <a:extLst>
                  <a:ext uri="{FF2B5EF4-FFF2-40B4-BE49-F238E27FC236}">
                    <a16:creationId xmlns:a16="http://schemas.microsoft.com/office/drawing/2014/main" id="{10466941-943C-4295-B1D0-22BA72FE060F}"/>
                  </a:ext>
                </a:extLst>
              </p:cNvPr>
              <p:cNvSpPr/>
              <p:nvPr/>
            </p:nvSpPr>
            <p:spPr>
              <a:xfrm>
                <a:off x="1603843" y="2484390"/>
                <a:ext cx="4040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1" fill="none" extrusionOk="0">
                    <a:moveTo>
                      <a:pt x="643" y="691"/>
                    </a:moveTo>
                    <a:lnTo>
                      <a:pt x="72" y="691"/>
                    </a:lnTo>
                    <a:cubicBezTo>
                      <a:pt x="24" y="691"/>
                      <a:pt x="0" y="667"/>
                      <a:pt x="0" y="643"/>
                    </a:cubicBezTo>
                    <a:lnTo>
                      <a:pt x="0" y="48"/>
                    </a:lnTo>
                    <a:cubicBezTo>
                      <a:pt x="0" y="24"/>
                      <a:pt x="24" y="0"/>
                      <a:pt x="72" y="0"/>
                    </a:cubicBezTo>
                    <a:lnTo>
                      <a:pt x="643" y="0"/>
                    </a:lnTo>
                    <a:cubicBezTo>
                      <a:pt x="691" y="0"/>
                      <a:pt x="715" y="24"/>
                      <a:pt x="715" y="48"/>
                    </a:cubicBezTo>
                    <a:lnTo>
                      <a:pt x="715" y="643"/>
                    </a:lnTo>
                    <a:cubicBezTo>
                      <a:pt x="715" y="667"/>
                      <a:pt x="691" y="691"/>
                      <a:pt x="643" y="69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F62EC57-9A23-4CCC-AE8C-4A0D120AA23E}"/>
                </a:ext>
              </a:extLst>
            </p:cNvPr>
            <p:cNvSpPr txBox="1"/>
            <p:nvPr/>
          </p:nvSpPr>
          <p:spPr>
            <a:xfrm>
              <a:off x="706592" y="4494813"/>
              <a:ext cx="233243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  <a:cs typeface="B Nazanin" panose="00000400000000000000" pitchFamily="2" charset="-78"/>
                </a:rPr>
                <a:t>بسیار مهم است که خدمات مشتری داشته باشید، اما همین طور است.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ACBEB-3C38-4784-B452-D3F33EF5CE61}"/>
                </a:ext>
              </a:extLst>
            </p:cNvPr>
            <p:cNvSpPr txBox="1"/>
            <p:nvPr/>
          </p:nvSpPr>
          <p:spPr>
            <a:xfrm>
              <a:off x="2542470" y="1742398"/>
              <a:ext cx="233243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  <a:cs typeface="B Nazanin" panose="00000400000000000000" pitchFamily="2" charset="-78"/>
                </a:rPr>
                <a:t>بسیار مهم است که خدمات مشتری داشته باشید، اما همین طور است.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9D5CBC7-EF59-4BD2-A61C-8ED000F77AEE}"/>
                </a:ext>
              </a:extLst>
            </p:cNvPr>
            <p:cNvSpPr txBox="1"/>
            <p:nvPr/>
          </p:nvSpPr>
          <p:spPr>
            <a:xfrm>
              <a:off x="9173072" y="1891572"/>
              <a:ext cx="233243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  <a:cs typeface="B Nazanin" panose="00000400000000000000" pitchFamily="2" charset="-78"/>
                </a:rPr>
                <a:t>بسیار مهم است که خدمات مشتری داشته باشید، اما همین طور است.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B6CA2CC-46E5-4B32-BAAA-CEAB027D856A}"/>
                </a:ext>
              </a:extLst>
            </p:cNvPr>
            <p:cNvSpPr txBox="1"/>
            <p:nvPr/>
          </p:nvSpPr>
          <p:spPr>
            <a:xfrm>
              <a:off x="6344211" y="4494813"/>
              <a:ext cx="233243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  <a:cs typeface="B Nazanin" panose="00000400000000000000" pitchFamily="2" charset="-78"/>
                </a:rPr>
                <a:t>بسیار مهم است که خدمات مشتری داشته باشید، اما همین طور است.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20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C3370C1-07DE-FF53-D819-D9585B869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2E8A6-1403-4E18-8A15-364A265A3756}"/>
              </a:ext>
            </a:extLst>
          </p:cNvPr>
          <p:cNvSpPr txBox="1"/>
          <p:nvPr/>
        </p:nvSpPr>
        <p:spPr>
          <a:xfrm>
            <a:off x="6982127" y="2551837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b="1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ارائه</a:t>
            </a:r>
          </a:p>
          <a:p>
            <a:pPr algn="r"/>
            <a:r>
              <a:rPr lang="fa-IR" altLang="ko-KR" sz="5400" b="1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 عالی</a:t>
            </a:r>
            <a:endParaRPr lang="en-US" altLang="ko-KR" sz="5400" b="1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9CC12-32D0-49DA-A989-256C014A59F5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fa-IR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ما ارائه حرفه ای ایجاد می کنیم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E0546F-7CBA-4749-8CBF-4D21650BDD6F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30294-B549-4F3E-9F02-735AD02E8E39}"/>
              </a:ext>
            </a:extLst>
          </p:cNvPr>
          <p:cNvSpPr txBox="1"/>
          <p:nvPr/>
        </p:nvSpPr>
        <p:spPr>
          <a:xfrm>
            <a:off x="2045232" y="5724116"/>
            <a:ext cx="81217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C42341F1-D073-107E-C45D-F93B8582F0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" name="Group 55">
            <a:extLst>
              <a:ext uri="{FF2B5EF4-FFF2-40B4-BE49-F238E27FC236}">
                <a16:creationId xmlns:a16="http://schemas.microsoft.com/office/drawing/2014/main" id="{5B571D18-E5E6-444F-AD59-97035E07EB8D}"/>
              </a:ext>
            </a:extLst>
          </p:cNvPr>
          <p:cNvGrpSpPr/>
          <p:nvPr/>
        </p:nvGrpSpPr>
        <p:grpSpPr>
          <a:xfrm>
            <a:off x="6736525" y="5297401"/>
            <a:ext cx="5014487" cy="954472"/>
            <a:chOff x="5012206" y="3755095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9AAD80-A69B-4348-8B4F-0D86803CC0DC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نمونه کارها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7EE806-911D-4432-A8A8-28948CC8281A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DA74E741-DF50-463C-8BF6-61E682B1A2C1}"/>
              </a:ext>
            </a:extLst>
          </p:cNvPr>
          <p:cNvGrpSpPr/>
          <p:nvPr/>
        </p:nvGrpSpPr>
        <p:grpSpPr>
          <a:xfrm>
            <a:off x="6736525" y="4354512"/>
            <a:ext cx="5014487" cy="957368"/>
            <a:chOff x="672510" y="3751768"/>
            <a:chExt cx="3236927" cy="957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2A941F-17DB-445B-B6FD-5B35228D0EF0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نمونه کارها ساده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01F3D9-80A6-46E3-806F-7C6AC8EDEDEB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25">
            <a:extLst>
              <a:ext uri="{FF2B5EF4-FFF2-40B4-BE49-F238E27FC236}">
                <a16:creationId xmlns:a16="http://schemas.microsoft.com/office/drawing/2014/main" id="{A74C4D58-AAE0-433F-8A8D-C7F18CEA7410}"/>
              </a:ext>
            </a:extLst>
          </p:cNvPr>
          <p:cNvGrpSpPr/>
          <p:nvPr/>
        </p:nvGrpSpPr>
        <p:grpSpPr>
          <a:xfrm rot="20593171">
            <a:off x="7031502" y="5715198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10" name="눈물 방울 26">
              <a:extLst>
                <a:ext uri="{FF2B5EF4-FFF2-40B4-BE49-F238E27FC236}">
                  <a16:creationId xmlns:a16="http://schemas.microsoft.com/office/drawing/2014/main" id="{3046225B-8512-4B9D-A1F8-7C57D72ED22D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" name="자유형: 도형 27">
              <a:extLst>
                <a:ext uri="{FF2B5EF4-FFF2-40B4-BE49-F238E27FC236}">
                  <a16:creationId xmlns:a16="http://schemas.microsoft.com/office/drawing/2014/main" id="{95044583-4DF6-4FD2-8E89-70A35FD6352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자유형: 도형 28">
              <a:extLst>
                <a:ext uri="{FF2B5EF4-FFF2-40B4-BE49-F238E27FC236}">
                  <a16:creationId xmlns:a16="http://schemas.microsoft.com/office/drawing/2014/main" id="{62EF45C4-7B21-47CA-B603-CB562F91834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" name="자유형: 도형 29">
              <a:extLst>
                <a:ext uri="{FF2B5EF4-FFF2-40B4-BE49-F238E27FC236}">
                  <a16:creationId xmlns:a16="http://schemas.microsoft.com/office/drawing/2014/main" id="{291A353A-44BA-4D97-B038-09FEB864432F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DE47A42D-BE6C-4125-BD67-92ACF0812D14}"/>
              </a:ext>
            </a:extLst>
          </p:cNvPr>
          <p:cNvGrpSpPr/>
          <p:nvPr/>
        </p:nvGrpSpPr>
        <p:grpSpPr>
          <a:xfrm>
            <a:off x="6736525" y="3414520"/>
            <a:ext cx="5014487" cy="954472"/>
            <a:chOff x="5012206" y="2545756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3884E-9F08-45E5-AB18-4F17F7D27C9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نمونه کارها ساده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17F11B-AD48-4E3C-8ADD-FC051887EF32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FF7EDDBF-0BBD-4705-96C0-DB9BE4D35243}"/>
              </a:ext>
            </a:extLst>
          </p:cNvPr>
          <p:cNvGrpSpPr/>
          <p:nvPr/>
        </p:nvGrpSpPr>
        <p:grpSpPr>
          <a:xfrm>
            <a:off x="6736525" y="2468737"/>
            <a:ext cx="5014487" cy="960263"/>
            <a:chOff x="672510" y="2545756"/>
            <a:chExt cx="3236927" cy="960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3920E3-2F9D-453B-A561-D33AE3DFF473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نمونه کارها ساده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D21BB8-ADBC-4B33-9630-83474E83BFCE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Freeform: Shape 72">
            <a:extLst>
              <a:ext uri="{FF2B5EF4-FFF2-40B4-BE49-F238E27FC236}">
                <a16:creationId xmlns:a16="http://schemas.microsoft.com/office/drawing/2014/main" id="{A5D8B176-59DA-499F-A1F6-1ED5726D3F0B}"/>
              </a:ext>
            </a:extLst>
          </p:cNvPr>
          <p:cNvSpPr/>
          <p:nvPr/>
        </p:nvSpPr>
        <p:spPr>
          <a:xfrm>
            <a:off x="6911365" y="3865615"/>
            <a:ext cx="626152" cy="348837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1" name="그룹 52">
            <a:extLst>
              <a:ext uri="{FF2B5EF4-FFF2-40B4-BE49-F238E27FC236}">
                <a16:creationId xmlns:a16="http://schemas.microsoft.com/office/drawing/2014/main" id="{E7D97072-8AB5-4E63-B7B0-4CAB44D968FD}"/>
              </a:ext>
            </a:extLst>
          </p:cNvPr>
          <p:cNvGrpSpPr/>
          <p:nvPr/>
        </p:nvGrpSpPr>
        <p:grpSpPr>
          <a:xfrm>
            <a:off x="7010065" y="2791983"/>
            <a:ext cx="534492" cy="558037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15B78E9-3945-4DF4-8D57-8DF59F4A9DCC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타원 54">
              <a:extLst>
                <a:ext uri="{FF2B5EF4-FFF2-40B4-BE49-F238E27FC236}">
                  <a16:creationId xmlns:a16="http://schemas.microsoft.com/office/drawing/2014/main" id="{39345317-823A-426F-B817-A927BCA72A4F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4" name="타원 55">
              <a:extLst>
                <a:ext uri="{FF2B5EF4-FFF2-40B4-BE49-F238E27FC236}">
                  <a16:creationId xmlns:a16="http://schemas.microsoft.com/office/drawing/2014/main" id="{54ADB6A7-0040-4E7A-95DD-2A51E7771F22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5" name="타원 56">
              <a:extLst>
                <a:ext uri="{FF2B5EF4-FFF2-40B4-BE49-F238E27FC236}">
                  <a16:creationId xmlns:a16="http://schemas.microsoft.com/office/drawing/2014/main" id="{9E0B18A4-D76D-4E72-B7B4-9610DC8AC4E1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6" name="타원 57">
              <a:extLst>
                <a:ext uri="{FF2B5EF4-FFF2-40B4-BE49-F238E27FC236}">
                  <a16:creationId xmlns:a16="http://schemas.microsoft.com/office/drawing/2014/main" id="{729D7DDB-F3FF-4C8A-8821-BB0B7775288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7" name="타원 58">
              <a:extLst>
                <a:ext uri="{FF2B5EF4-FFF2-40B4-BE49-F238E27FC236}">
                  <a16:creationId xmlns:a16="http://schemas.microsoft.com/office/drawing/2014/main" id="{B9F7024D-1D83-4205-BFAB-95BD65BE54F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8" name="사각형: 둥근 모서리 59">
              <a:extLst>
                <a:ext uri="{FF2B5EF4-FFF2-40B4-BE49-F238E27FC236}">
                  <a16:creationId xmlns:a16="http://schemas.microsoft.com/office/drawing/2014/main" id="{095216AD-E743-4191-829C-184D19DCCEA3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9" name="사각형: 둥근 모서리 60">
              <a:extLst>
                <a:ext uri="{FF2B5EF4-FFF2-40B4-BE49-F238E27FC236}">
                  <a16:creationId xmlns:a16="http://schemas.microsoft.com/office/drawing/2014/main" id="{FF202A03-5567-4F7B-962B-227A739969CA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30" name="Freeform: Shape 82">
            <a:extLst>
              <a:ext uri="{FF2B5EF4-FFF2-40B4-BE49-F238E27FC236}">
                <a16:creationId xmlns:a16="http://schemas.microsoft.com/office/drawing/2014/main" id="{8A000D1B-8E41-4F18-8462-2E609F1E2308}"/>
              </a:ext>
            </a:extLst>
          </p:cNvPr>
          <p:cNvSpPr/>
          <p:nvPr/>
        </p:nvSpPr>
        <p:spPr>
          <a:xfrm>
            <a:off x="6923488" y="4709573"/>
            <a:ext cx="532688" cy="540877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4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C5672-84C3-4481-AAE5-E58CD50FD176}"/>
              </a:ext>
            </a:extLst>
          </p:cNvPr>
          <p:cNvSpPr txBox="1"/>
          <p:nvPr/>
        </p:nvSpPr>
        <p:spPr>
          <a:xfrm>
            <a:off x="7456176" y="8610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8A1795-A162-4DAE-9E7B-F577AD10B2E0}"/>
              </a:ext>
            </a:extLst>
          </p:cNvPr>
          <p:cNvSpPr txBox="1"/>
          <p:nvPr/>
        </p:nvSpPr>
        <p:spPr>
          <a:xfrm>
            <a:off x="7456176" y="4585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اسلاید عالی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068707-589D-4D43-9E3B-2496C141EBA7}"/>
              </a:ext>
            </a:extLst>
          </p:cNvPr>
          <p:cNvSpPr txBox="1"/>
          <p:nvPr/>
        </p:nvSpPr>
        <p:spPr>
          <a:xfrm>
            <a:off x="8785653" y="1269454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8D795B-BFB3-4ED3-B65C-A8F1D2AEBF7A}"/>
              </a:ext>
            </a:extLst>
          </p:cNvPr>
          <p:cNvSpPr txBox="1"/>
          <p:nvPr/>
        </p:nvSpPr>
        <p:spPr>
          <a:xfrm>
            <a:off x="2515164" y="273158"/>
            <a:ext cx="328377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4400" dirty="0">
                <a:solidFill>
                  <a:schemeClr val="accent1"/>
                </a:solidFill>
                <a:cs typeface="B Nazanin" panose="00000400000000000000" pitchFamily="2" charset="-78"/>
              </a:rPr>
              <a:t>مراقبت از سلامت خانواده</a:t>
            </a:r>
            <a:endParaRPr lang="en-US" altLang="ko-KR" sz="4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Candara</vt:lpstr>
      <vt:lpstr>Georgia</vt:lpstr>
      <vt:lpstr>Georgia Pro Cond</vt:lpstr>
      <vt:lpstr>Georgia Pro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2024-02-26T16:22:10Z</dcterms:created>
  <dcterms:modified xsi:type="dcterms:W3CDTF">2024-03-06T12:05:23Z</dcterms:modified>
</cp:coreProperties>
</file>