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80" r:id="rId1"/>
  </p:sldMasterIdLst>
  <p:notesMasterIdLst>
    <p:notesMasterId r:id="rId9"/>
  </p:notesMasterIdLst>
  <p:sldIdLst>
    <p:sldId id="256" r:id="rId2"/>
    <p:sldId id="258" r:id="rId3"/>
    <p:sldId id="262" r:id="rId4"/>
    <p:sldId id="268" r:id="rId5"/>
    <p:sldId id="269" r:id="rId6"/>
    <p:sldId id="276" r:id="rId7"/>
    <p:sldId id="278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C6CA30A-71CB-484A-BFF1-568FFB126C41}">
  <a:tblStyle styleId="{BC6CA30A-71CB-484A-BFF1-568FFB126C4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061" autoAdjust="0"/>
  </p:normalViewPr>
  <p:slideViewPr>
    <p:cSldViewPr snapToGrid="0">
      <p:cViewPr varScale="1">
        <p:scale>
          <a:sx n="87" d="100"/>
          <a:sy n="87" d="100"/>
        </p:scale>
        <p:origin x="7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g16b7ef97fd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1" name="Google Shape;531;g16b7ef97fd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g1224a59d8d2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7" name="Google Shape;697;g1224a59d8d2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Google Shape;1095;g16b7ef97fdf_0_4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6" name="Google Shape;1096;g16b7ef97fdf_0_4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3" name="Google Shape;1473;g16e2fbc9b19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4" name="Google Shape;1474;g16e2fbc9b19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" name="Google Shape;1580;g16e2fbc9b19_1_5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1" name="Google Shape;1581;g16e2fbc9b19_1_5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2" name="Google Shape;1712;g16e2fbc9b19_1_12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3" name="Google Shape;1713;g16e2fbc9b19_1_12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Google Shape;2061;g16e2fbc9b19_1_16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2" name="Google Shape;2062;g16e2fbc9b19_1_16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5100" y="639275"/>
            <a:ext cx="4566300" cy="285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500">
                <a:latin typeface="Be Vietnam Pro"/>
                <a:ea typeface="Be Vietnam Pro"/>
                <a:cs typeface="Be Vietnam Pro"/>
                <a:sym typeface="Be Vietnam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5100" y="3448000"/>
            <a:ext cx="2724600" cy="61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e Vietnam Pro Light"/>
                <a:ea typeface="Be Vietnam Pro Light"/>
                <a:cs typeface="Be Vietnam Pro Light"/>
                <a:sym typeface="Be Vietnam Pro Ligh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175322" y="89851"/>
            <a:ext cx="1304353" cy="1062546"/>
            <a:chOff x="8040672" y="113276"/>
            <a:chExt cx="1304353" cy="1062546"/>
          </a:xfrm>
        </p:grpSpPr>
        <p:sp>
          <p:nvSpPr>
            <p:cNvPr id="12" name="Google Shape;12;p2"/>
            <p:cNvSpPr/>
            <p:nvPr/>
          </p:nvSpPr>
          <p:spPr>
            <a:xfrm rot="4985958">
              <a:off x="8114426" y="116363"/>
              <a:ext cx="643002" cy="718452"/>
            </a:xfrm>
            <a:custGeom>
              <a:avLst/>
              <a:gdLst/>
              <a:ahLst/>
              <a:cxnLst/>
              <a:rect l="l" t="t" r="r" b="b"/>
              <a:pathLst>
                <a:path w="38293" h="28737" extrusionOk="0">
                  <a:moveTo>
                    <a:pt x="797" y="11536"/>
                  </a:moveTo>
                  <a:cubicBezTo>
                    <a:pt x="-608" y="14086"/>
                    <a:pt x="68" y="18873"/>
                    <a:pt x="1109" y="21527"/>
                  </a:cubicBezTo>
                  <a:cubicBezTo>
                    <a:pt x="2150" y="24181"/>
                    <a:pt x="3971" y="26365"/>
                    <a:pt x="7041" y="27458"/>
                  </a:cubicBezTo>
                  <a:cubicBezTo>
                    <a:pt x="10111" y="28551"/>
                    <a:pt x="16520" y="29363"/>
                    <a:pt x="19529" y="28083"/>
                  </a:cubicBezTo>
                  <a:cubicBezTo>
                    <a:pt x="22538" y="26803"/>
                    <a:pt x="22503" y="21683"/>
                    <a:pt x="25096" y="19779"/>
                  </a:cubicBezTo>
                  <a:cubicBezTo>
                    <a:pt x="27689" y="17875"/>
                    <a:pt x="32893" y="18447"/>
                    <a:pt x="35087" y="16657"/>
                  </a:cubicBezTo>
                  <a:cubicBezTo>
                    <a:pt x="37281" y="14867"/>
                    <a:pt x="38513" y="11350"/>
                    <a:pt x="38261" y="9039"/>
                  </a:cubicBezTo>
                  <a:cubicBezTo>
                    <a:pt x="38010" y="6729"/>
                    <a:pt x="36293" y="4282"/>
                    <a:pt x="33578" y="2794"/>
                  </a:cubicBezTo>
                  <a:cubicBezTo>
                    <a:pt x="30864" y="1306"/>
                    <a:pt x="25981" y="-462"/>
                    <a:pt x="21974" y="110"/>
                  </a:cubicBezTo>
                  <a:cubicBezTo>
                    <a:pt x="17968" y="683"/>
                    <a:pt x="13069" y="4325"/>
                    <a:pt x="9539" y="6229"/>
                  </a:cubicBezTo>
                  <a:cubicBezTo>
                    <a:pt x="6010" y="8133"/>
                    <a:pt x="2202" y="8986"/>
                    <a:pt x="797" y="1153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Google Shape;13;p2"/>
            <p:cNvSpPr/>
            <p:nvPr/>
          </p:nvSpPr>
          <p:spPr>
            <a:xfrm>
              <a:off x="9108625" y="166613"/>
              <a:ext cx="236400" cy="23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8057824" y="839583"/>
              <a:ext cx="334948" cy="336239"/>
            </a:xfrm>
            <a:custGeom>
              <a:avLst/>
              <a:gdLst/>
              <a:ahLst/>
              <a:cxnLst/>
              <a:rect l="l" t="t" r="r" b="b"/>
              <a:pathLst>
                <a:path w="23617" h="23708" extrusionOk="0">
                  <a:moveTo>
                    <a:pt x="535" y="6696"/>
                  </a:moveTo>
                  <a:cubicBezTo>
                    <a:pt x="-409" y="9246"/>
                    <a:pt x="46" y="14033"/>
                    <a:pt x="745" y="16687"/>
                  </a:cubicBezTo>
                  <a:cubicBezTo>
                    <a:pt x="1444" y="19341"/>
                    <a:pt x="2667" y="21525"/>
                    <a:pt x="4729" y="22618"/>
                  </a:cubicBezTo>
                  <a:cubicBezTo>
                    <a:pt x="6791" y="23711"/>
                    <a:pt x="11181" y="24095"/>
                    <a:pt x="13118" y="23243"/>
                  </a:cubicBezTo>
                  <a:cubicBezTo>
                    <a:pt x="15055" y="22392"/>
                    <a:pt x="14721" y="18933"/>
                    <a:pt x="16353" y="17509"/>
                  </a:cubicBezTo>
                  <a:cubicBezTo>
                    <a:pt x="17985" y="16085"/>
                    <a:pt x="21817" y="16572"/>
                    <a:pt x="22910" y="14699"/>
                  </a:cubicBezTo>
                  <a:cubicBezTo>
                    <a:pt x="24003" y="12826"/>
                    <a:pt x="23691" y="8351"/>
                    <a:pt x="22910" y="6270"/>
                  </a:cubicBezTo>
                  <a:cubicBezTo>
                    <a:pt x="22130" y="4189"/>
                    <a:pt x="19840" y="3252"/>
                    <a:pt x="18227" y="2211"/>
                  </a:cubicBezTo>
                  <a:cubicBezTo>
                    <a:pt x="16614" y="1170"/>
                    <a:pt x="15201" y="163"/>
                    <a:pt x="13231" y="26"/>
                  </a:cubicBezTo>
                  <a:cubicBezTo>
                    <a:pt x="11261" y="-111"/>
                    <a:pt x="8523" y="277"/>
                    <a:pt x="6407" y="1389"/>
                  </a:cubicBezTo>
                  <a:cubicBezTo>
                    <a:pt x="4291" y="2501"/>
                    <a:pt x="1479" y="4146"/>
                    <a:pt x="535" y="669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grpSp>
        <p:nvGrpSpPr>
          <p:cNvPr id="15" name="Google Shape;15;p2"/>
          <p:cNvGrpSpPr/>
          <p:nvPr/>
        </p:nvGrpSpPr>
        <p:grpSpPr>
          <a:xfrm>
            <a:off x="175324" y="4192988"/>
            <a:ext cx="1307559" cy="800080"/>
            <a:chOff x="8057824" y="431988"/>
            <a:chExt cx="1307559" cy="800080"/>
          </a:xfrm>
        </p:grpSpPr>
        <p:sp>
          <p:nvSpPr>
            <p:cNvPr id="16" name="Google Shape;16;p2"/>
            <p:cNvSpPr/>
            <p:nvPr/>
          </p:nvSpPr>
          <p:spPr>
            <a:xfrm>
              <a:off x="8661133" y="746217"/>
              <a:ext cx="704250" cy="485850"/>
            </a:xfrm>
            <a:custGeom>
              <a:avLst/>
              <a:gdLst/>
              <a:ahLst/>
              <a:cxnLst/>
              <a:rect l="l" t="t" r="r" b="b"/>
              <a:pathLst>
                <a:path w="28170" h="19434" extrusionOk="0">
                  <a:moveTo>
                    <a:pt x="21697" y="19225"/>
                  </a:moveTo>
                  <a:cubicBezTo>
                    <a:pt x="24001" y="18683"/>
                    <a:pt x="26650" y="17439"/>
                    <a:pt x="27618" y="15521"/>
                  </a:cubicBezTo>
                  <a:cubicBezTo>
                    <a:pt x="28586" y="13603"/>
                    <a:pt x="28108" y="9945"/>
                    <a:pt x="27503" y="7716"/>
                  </a:cubicBezTo>
                  <a:cubicBezTo>
                    <a:pt x="26898" y="5487"/>
                    <a:pt x="25746" y="3433"/>
                    <a:pt x="23986" y="2148"/>
                  </a:cubicBezTo>
                  <a:cubicBezTo>
                    <a:pt x="22226" y="863"/>
                    <a:pt x="19252" y="-72"/>
                    <a:pt x="16942" y="4"/>
                  </a:cubicBezTo>
                  <a:cubicBezTo>
                    <a:pt x="14632" y="80"/>
                    <a:pt x="12469" y="2027"/>
                    <a:pt x="10128" y="2603"/>
                  </a:cubicBezTo>
                  <a:cubicBezTo>
                    <a:pt x="7787" y="3179"/>
                    <a:pt x="4584" y="2277"/>
                    <a:pt x="2897" y="3459"/>
                  </a:cubicBezTo>
                  <a:cubicBezTo>
                    <a:pt x="1210" y="4641"/>
                    <a:pt x="-105" y="7415"/>
                    <a:pt x="7" y="9693"/>
                  </a:cubicBezTo>
                  <a:cubicBezTo>
                    <a:pt x="119" y="11971"/>
                    <a:pt x="1273" y="15612"/>
                    <a:pt x="3571" y="17125"/>
                  </a:cubicBezTo>
                  <a:cubicBezTo>
                    <a:pt x="5869" y="18638"/>
                    <a:pt x="10772" y="18423"/>
                    <a:pt x="13793" y="18773"/>
                  </a:cubicBezTo>
                  <a:cubicBezTo>
                    <a:pt x="16814" y="19123"/>
                    <a:pt x="19393" y="19767"/>
                    <a:pt x="21697" y="19225"/>
                  </a:cubicBezTo>
                  <a:close/>
                </a:path>
              </a:pathLst>
            </a:custGeom>
            <a:solidFill>
              <a:srgbClr val="A0CFED">
                <a:alpha val="35710"/>
              </a:srgbClr>
            </a:solidFill>
            <a:ln>
              <a:noFill/>
            </a:ln>
          </p:spPr>
        </p:sp>
        <p:sp>
          <p:nvSpPr>
            <p:cNvPr id="17" name="Google Shape;17;p2"/>
            <p:cNvSpPr/>
            <p:nvPr/>
          </p:nvSpPr>
          <p:spPr>
            <a:xfrm>
              <a:off x="8156375" y="431988"/>
              <a:ext cx="236400" cy="236400"/>
            </a:xfrm>
            <a:prstGeom prst="ellipse">
              <a:avLst/>
            </a:prstGeom>
            <a:solidFill>
              <a:srgbClr val="A0CFED">
                <a:alpha val="357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057824" y="839583"/>
              <a:ext cx="334948" cy="336239"/>
            </a:xfrm>
            <a:custGeom>
              <a:avLst/>
              <a:gdLst/>
              <a:ahLst/>
              <a:cxnLst/>
              <a:rect l="l" t="t" r="r" b="b"/>
              <a:pathLst>
                <a:path w="23617" h="23708" extrusionOk="0">
                  <a:moveTo>
                    <a:pt x="535" y="6696"/>
                  </a:moveTo>
                  <a:cubicBezTo>
                    <a:pt x="-409" y="9246"/>
                    <a:pt x="46" y="14033"/>
                    <a:pt x="745" y="16687"/>
                  </a:cubicBezTo>
                  <a:cubicBezTo>
                    <a:pt x="1444" y="19341"/>
                    <a:pt x="2667" y="21525"/>
                    <a:pt x="4729" y="22618"/>
                  </a:cubicBezTo>
                  <a:cubicBezTo>
                    <a:pt x="6791" y="23711"/>
                    <a:pt x="11181" y="24095"/>
                    <a:pt x="13118" y="23243"/>
                  </a:cubicBezTo>
                  <a:cubicBezTo>
                    <a:pt x="15055" y="22392"/>
                    <a:pt x="14721" y="18933"/>
                    <a:pt x="16353" y="17509"/>
                  </a:cubicBezTo>
                  <a:cubicBezTo>
                    <a:pt x="17985" y="16085"/>
                    <a:pt x="21817" y="16572"/>
                    <a:pt x="22910" y="14699"/>
                  </a:cubicBezTo>
                  <a:cubicBezTo>
                    <a:pt x="24003" y="12826"/>
                    <a:pt x="23691" y="8351"/>
                    <a:pt x="22910" y="6270"/>
                  </a:cubicBezTo>
                  <a:cubicBezTo>
                    <a:pt x="22130" y="4189"/>
                    <a:pt x="19840" y="3252"/>
                    <a:pt x="18227" y="2211"/>
                  </a:cubicBezTo>
                  <a:cubicBezTo>
                    <a:pt x="16614" y="1170"/>
                    <a:pt x="15201" y="163"/>
                    <a:pt x="13231" y="26"/>
                  </a:cubicBezTo>
                  <a:cubicBezTo>
                    <a:pt x="11261" y="-111"/>
                    <a:pt x="8523" y="277"/>
                    <a:pt x="6407" y="1389"/>
                  </a:cubicBezTo>
                  <a:cubicBezTo>
                    <a:pt x="4291" y="2501"/>
                    <a:pt x="1479" y="4146"/>
                    <a:pt x="535" y="6696"/>
                  </a:cubicBezTo>
                  <a:close/>
                </a:path>
              </a:pathLst>
            </a:custGeom>
            <a:solidFill>
              <a:srgbClr val="A0CFED">
                <a:alpha val="35710"/>
              </a:srgbClr>
            </a:solidFill>
            <a:ln>
              <a:noFill/>
            </a:ln>
          </p:spPr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"/>
          <p:cNvSpPr txBox="1">
            <a:spLocks noGrp="1"/>
          </p:cNvSpPr>
          <p:nvPr>
            <p:ph type="title"/>
          </p:nvPr>
        </p:nvSpPr>
        <p:spPr>
          <a:xfrm>
            <a:off x="720000" y="454964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grpSp>
        <p:nvGrpSpPr>
          <p:cNvPr id="77" name="Google Shape;77;p6"/>
          <p:cNvGrpSpPr/>
          <p:nvPr/>
        </p:nvGrpSpPr>
        <p:grpSpPr>
          <a:xfrm rot="10507863">
            <a:off x="4365" y="4009727"/>
            <a:ext cx="958403" cy="1105061"/>
            <a:chOff x="8156375" y="356022"/>
            <a:chExt cx="1093364" cy="1260675"/>
          </a:xfrm>
        </p:grpSpPr>
        <p:sp>
          <p:nvSpPr>
            <p:cNvPr id="78" name="Google Shape;78;p6"/>
            <p:cNvSpPr/>
            <p:nvPr/>
          </p:nvSpPr>
          <p:spPr>
            <a:xfrm rot="1321491">
              <a:off x="8462244" y="463649"/>
              <a:ext cx="695659" cy="625161"/>
            </a:xfrm>
            <a:custGeom>
              <a:avLst/>
              <a:gdLst/>
              <a:ahLst/>
              <a:cxnLst/>
              <a:rect l="l" t="t" r="r" b="b"/>
              <a:pathLst>
                <a:path w="27827" h="25007" extrusionOk="0">
                  <a:moveTo>
                    <a:pt x="14668" y="1016"/>
                  </a:moveTo>
                  <a:cubicBezTo>
                    <a:pt x="12034" y="300"/>
                    <a:pt x="9890" y="-443"/>
                    <a:pt x="7718" y="324"/>
                  </a:cubicBezTo>
                  <a:cubicBezTo>
                    <a:pt x="5546" y="1091"/>
                    <a:pt x="2883" y="3386"/>
                    <a:pt x="1635" y="5618"/>
                  </a:cubicBezTo>
                  <a:cubicBezTo>
                    <a:pt x="387" y="7851"/>
                    <a:pt x="-420" y="11115"/>
                    <a:pt x="230" y="13719"/>
                  </a:cubicBezTo>
                  <a:cubicBezTo>
                    <a:pt x="880" y="16323"/>
                    <a:pt x="3283" y="19679"/>
                    <a:pt x="5533" y="21241"/>
                  </a:cubicBezTo>
                  <a:cubicBezTo>
                    <a:pt x="7783" y="22803"/>
                    <a:pt x="11337" y="22467"/>
                    <a:pt x="13730" y="23091"/>
                  </a:cubicBezTo>
                  <a:cubicBezTo>
                    <a:pt x="16124" y="23715"/>
                    <a:pt x="17850" y="25197"/>
                    <a:pt x="19894" y="24986"/>
                  </a:cubicBezTo>
                  <a:cubicBezTo>
                    <a:pt x="21938" y="24775"/>
                    <a:pt x="24689" y="23694"/>
                    <a:pt x="25993" y="21824"/>
                  </a:cubicBezTo>
                  <a:cubicBezTo>
                    <a:pt x="27298" y="19954"/>
                    <a:pt x="28133" y="16632"/>
                    <a:pt x="27721" y="13765"/>
                  </a:cubicBezTo>
                  <a:cubicBezTo>
                    <a:pt x="27310" y="10898"/>
                    <a:pt x="25700" y="6747"/>
                    <a:pt x="23524" y="4622"/>
                  </a:cubicBezTo>
                  <a:cubicBezTo>
                    <a:pt x="21349" y="2497"/>
                    <a:pt x="17302" y="1732"/>
                    <a:pt x="14668" y="10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79" name="Google Shape;79;p6"/>
            <p:cNvSpPr/>
            <p:nvPr/>
          </p:nvSpPr>
          <p:spPr>
            <a:xfrm>
              <a:off x="8156375" y="431988"/>
              <a:ext cx="236400" cy="23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6"/>
            <p:cNvSpPr/>
            <p:nvPr/>
          </p:nvSpPr>
          <p:spPr>
            <a:xfrm>
              <a:off x="8658874" y="1283622"/>
              <a:ext cx="330600" cy="333075"/>
            </a:xfrm>
            <a:custGeom>
              <a:avLst/>
              <a:gdLst/>
              <a:ahLst/>
              <a:cxnLst/>
              <a:rect l="l" t="t" r="r" b="b"/>
              <a:pathLst>
                <a:path w="13224" h="13323" extrusionOk="0">
                  <a:moveTo>
                    <a:pt x="303" y="3798"/>
                  </a:moveTo>
                  <a:cubicBezTo>
                    <a:pt x="-232" y="5245"/>
                    <a:pt x="26" y="7962"/>
                    <a:pt x="423" y="9467"/>
                  </a:cubicBezTo>
                  <a:cubicBezTo>
                    <a:pt x="820" y="10973"/>
                    <a:pt x="1513" y="12211"/>
                    <a:pt x="2683" y="12831"/>
                  </a:cubicBezTo>
                  <a:cubicBezTo>
                    <a:pt x="3853" y="13451"/>
                    <a:pt x="5848" y="13379"/>
                    <a:pt x="7442" y="13186"/>
                  </a:cubicBezTo>
                  <a:cubicBezTo>
                    <a:pt x="9036" y="12993"/>
                    <a:pt x="11321" y="12481"/>
                    <a:pt x="12247" y="11673"/>
                  </a:cubicBezTo>
                  <a:cubicBezTo>
                    <a:pt x="13173" y="10865"/>
                    <a:pt x="12872" y="9691"/>
                    <a:pt x="12997" y="8338"/>
                  </a:cubicBezTo>
                  <a:cubicBezTo>
                    <a:pt x="13122" y="6985"/>
                    <a:pt x="13439" y="4738"/>
                    <a:pt x="12996" y="3557"/>
                  </a:cubicBezTo>
                  <a:cubicBezTo>
                    <a:pt x="12553" y="2376"/>
                    <a:pt x="11255" y="1844"/>
                    <a:pt x="10340" y="1254"/>
                  </a:cubicBezTo>
                  <a:cubicBezTo>
                    <a:pt x="9425" y="664"/>
                    <a:pt x="8624" y="93"/>
                    <a:pt x="7506" y="15"/>
                  </a:cubicBezTo>
                  <a:cubicBezTo>
                    <a:pt x="6388" y="-63"/>
                    <a:pt x="4835" y="158"/>
                    <a:pt x="3634" y="788"/>
                  </a:cubicBezTo>
                  <a:cubicBezTo>
                    <a:pt x="2434" y="1419"/>
                    <a:pt x="838" y="2352"/>
                    <a:pt x="303" y="379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grpSp>
        <p:nvGrpSpPr>
          <p:cNvPr id="81" name="Google Shape;81;p6"/>
          <p:cNvGrpSpPr/>
          <p:nvPr/>
        </p:nvGrpSpPr>
        <p:grpSpPr>
          <a:xfrm>
            <a:off x="7863718" y="152350"/>
            <a:ext cx="1130380" cy="1050075"/>
            <a:chOff x="7861155" y="50875"/>
            <a:chExt cx="1130380" cy="1050075"/>
          </a:xfrm>
        </p:grpSpPr>
        <p:grpSp>
          <p:nvGrpSpPr>
            <p:cNvPr id="82" name="Google Shape;82;p6"/>
            <p:cNvGrpSpPr/>
            <p:nvPr/>
          </p:nvGrpSpPr>
          <p:grpSpPr>
            <a:xfrm rot="5400000">
              <a:off x="7950119" y="59534"/>
              <a:ext cx="952453" cy="1130380"/>
              <a:chOff x="8040672" y="113263"/>
              <a:chExt cx="952453" cy="1130380"/>
            </a:xfrm>
          </p:grpSpPr>
          <p:sp>
            <p:nvSpPr>
              <p:cNvPr id="83" name="Google Shape;83;p6"/>
              <p:cNvSpPr/>
              <p:nvPr/>
            </p:nvSpPr>
            <p:spPr>
              <a:xfrm rot="4985958">
                <a:off x="8114426" y="116363"/>
                <a:ext cx="643002" cy="718452"/>
              </a:xfrm>
              <a:custGeom>
                <a:avLst/>
                <a:gdLst/>
                <a:ahLst/>
                <a:cxnLst/>
                <a:rect l="l" t="t" r="r" b="b"/>
                <a:pathLst>
                  <a:path w="38293" h="28737" extrusionOk="0">
                    <a:moveTo>
                      <a:pt x="797" y="11536"/>
                    </a:moveTo>
                    <a:cubicBezTo>
                      <a:pt x="-608" y="14086"/>
                      <a:pt x="68" y="18873"/>
                      <a:pt x="1109" y="21527"/>
                    </a:cubicBezTo>
                    <a:cubicBezTo>
                      <a:pt x="2150" y="24181"/>
                      <a:pt x="3971" y="26365"/>
                      <a:pt x="7041" y="27458"/>
                    </a:cubicBezTo>
                    <a:cubicBezTo>
                      <a:pt x="10111" y="28551"/>
                      <a:pt x="16520" y="29363"/>
                      <a:pt x="19529" y="28083"/>
                    </a:cubicBezTo>
                    <a:cubicBezTo>
                      <a:pt x="22538" y="26803"/>
                      <a:pt x="22503" y="21683"/>
                      <a:pt x="25096" y="19779"/>
                    </a:cubicBezTo>
                    <a:cubicBezTo>
                      <a:pt x="27689" y="17875"/>
                      <a:pt x="32893" y="18447"/>
                      <a:pt x="35087" y="16657"/>
                    </a:cubicBezTo>
                    <a:cubicBezTo>
                      <a:pt x="37281" y="14867"/>
                      <a:pt x="38513" y="11350"/>
                      <a:pt x="38261" y="9039"/>
                    </a:cubicBezTo>
                    <a:cubicBezTo>
                      <a:pt x="38010" y="6729"/>
                      <a:pt x="36293" y="4282"/>
                      <a:pt x="33578" y="2794"/>
                    </a:cubicBezTo>
                    <a:cubicBezTo>
                      <a:pt x="30864" y="1306"/>
                      <a:pt x="25981" y="-462"/>
                      <a:pt x="21974" y="110"/>
                    </a:cubicBezTo>
                    <a:cubicBezTo>
                      <a:pt x="17968" y="683"/>
                      <a:pt x="13069" y="4325"/>
                      <a:pt x="9539" y="6229"/>
                    </a:cubicBezTo>
                    <a:cubicBezTo>
                      <a:pt x="6010" y="8133"/>
                      <a:pt x="2202" y="8986"/>
                      <a:pt x="797" y="11536"/>
                    </a:cubicBezTo>
                    <a:close/>
                  </a:path>
                </a:pathLst>
              </a:custGeom>
              <a:solidFill>
                <a:srgbClr val="A0CFED">
                  <a:alpha val="35710"/>
                </a:srgbClr>
              </a:solidFill>
              <a:ln>
                <a:noFill/>
              </a:ln>
            </p:spPr>
          </p:sp>
          <p:sp>
            <p:nvSpPr>
              <p:cNvPr id="84" name="Google Shape;84;p6"/>
              <p:cNvSpPr/>
              <p:nvPr/>
            </p:nvSpPr>
            <p:spPr>
              <a:xfrm>
                <a:off x="8756725" y="113263"/>
                <a:ext cx="236400" cy="236400"/>
              </a:xfrm>
              <a:prstGeom prst="ellipse">
                <a:avLst/>
              </a:prstGeom>
              <a:solidFill>
                <a:srgbClr val="A0CFED">
                  <a:alpha val="357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6"/>
              <p:cNvSpPr/>
              <p:nvPr/>
            </p:nvSpPr>
            <p:spPr>
              <a:xfrm rot="-3061482">
                <a:off x="8127245" y="839608"/>
                <a:ext cx="334926" cy="336217"/>
              </a:xfrm>
              <a:custGeom>
                <a:avLst/>
                <a:gdLst/>
                <a:ahLst/>
                <a:cxnLst/>
                <a:rect l="l" t="t" r="r" b="b"/>
                <a:pathLst>
                  <a:path w="23617" h="23708" extrusionOk="0">
                    <a:moveTo>
                      <a:pt x="535" y="6696"/>
                    </a:moveTo>
                    <a:cubicBezTo>
                      <a:pt x="-409" y="9246"/>
                      <a:pt x="46" y="14033"/>
                      <a:pt x="745" y="16687"/>
                    </a:cubicBezTo>
                    <a:cubicBezTo>
                      <a:pt x="1444" y="19341"/>
                      <a:pt x="2667" y="21525"/>
                      <a:pt x="4729" y="22618"/>
                    </a:cubicBezTo>
                    <a:cubicBezTo>
                      <a:pt x="6791" y="23711"/>
                      <a:pt x="11181" y="24095"/>
                      <a:pt x="13118" y="23243"/>
                    </a:cubicBezTo>
                    <a:cubicBezTo>
                      <a:pt x="15055" y="22392"/>
                      <a:pt x="14721" y="18933"/>
                      <a:pt x="16353" y="17509"/>
                    </a:cubicBezTo>
                    <a:cubicBezTo>
                      <a:pt x="17985" y="16085"/>
                      <a:pt x="21817" y="16572"/>
                      <a:pt x="22910" y="14699"/>
                    </a:cubicBezTo>
                    <a:cubicBezTo>
                      <a:pt x="24003" y="12826"/>
                      <a:pt x="23691" y="8351"/>
                      <a:pt x="22910" y="6270"/>
                    </a:cubicBezTo>
                    <a:cubicBezTo>
                      <a:pt x="22130" y="4189"/>
                      <a:pt x="19840" y="3252"/>
                      <a:pt x="18227" y="2211"/>
                    </a:cubicBezTo>
                    <a:cubicBezTo>
                      <a:pt x="16614" y="1170"/>
                      <a:pt x="15201" y="163"/>
                      <a:pt x="13231" y="26"/>
                    </a:cubicBezTo>
                    <a:cubicBezTo>
                      <a:pt x="11261" y="-111"/>
                      <a:pt x="8523" y="277"/>
                      <a:pt x="6407" y="1389"/>
                    </a:cubicBezTo>
                    <a:cubicBezTo>
                      <a:pt x="4291" y="2501"/>
                      <a:pt x="1479" y="4146"/>
                      <a:pt x="535" y="6696"/>
                    </a:cubicBezTo>
                    <a:close/>
                  </a:path>
                </a:pathLst>
              </a:custGeom>
              <a:solidFill>
                <a:srgbClr val="A0CFED">
                  <a:alpha val="35710"/>
                </a:srgbClr>
              </a:solidFill>
              <a:ln>
                <a:noFill/>
              </a:ln>
            </p:spPr>
          </p:sp>
        </p:grpSp>
        <p:sp>
          <p:nvSpPr>
            <p:cNvPr id="86" name="Google Shape;86;p6"/>
            <p:cNvSpPr/>
            <p:nvPr/>
          </p:nvSpPr>
          <p:spPr>
            <a:xfrm rot="5400000">
              <a:off x="8244702" y="50875"/>
              <a:ext cx="184200" cy="184200"/>
            </a:xfrm>
            <a:prstGeom prst="ellipse">
              <a:avLst/>
            </a:prstGeom>
            <a:solidFill>
              <a:srgbClr val="A0CFED">
                <a:alpha val="357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87;p6"/>
          <p:cNvGrpSpPr/>
          <p:nvPr/>
        </p:nvGrpSpPr>
        <p:grpSpPr>
          <a:xfrm>
            <a:off x="99605" y="-114849"/>
            <a:ext cx="841562" cy="892398"/>
            <a:chOff x="99605" y="-114849"/>
            <a:chExt cx="841562" cy="892398"/>
          </a:xfrm>
        </p:grpSpPr>
        <p:grpSp>
          <p:nvGrpSpPr>
            <p:cNvPr id="88" name="Google Shape;88;p6"/>
            <p:cNvGrpSpPr/>
            <p:nvPr/>
          </p:nvGrpSpPr>
          <p:grpSpPr>
            <a:xfrm rot="3796565">
              <a:off x="281204" y="-94199"/>
              <a:ext cx="478364" cy="701363"/>
              <a:chOff x="7733403" y="397923"/>
              <a:chExt cx="478355" cy="701350"/>
            </a:xfrm>
          </p:grpSpPr>
          <p:sp>
            <p:nvSpPr>
              <p:cNvPr id="89" name="Google Shape;89;p6"/>
              <p:cNvSpPr/>
              <p:nvPr/>
            </p:nvSpPr>
            <p:spPr>
              <a:xfrm>
                <a:off x="7945058" y="397923"/>
                <a:ext cx="266700" cy="266700"/>
              </a:xfrm>
              <a:prstGeom prst="ellipse">
                <a:avLst/>
              </a:prstGeom>
              <a:solidFill>
                <a:srgbClr val="A0CFED">
                  <a:alpha val="357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6"/>
              <p:cNvSpPr/>
              <p:nvPr/>
            </p:nvSpPr>
            <p:spPr>
              <a:xfrm>
                <a:off x="7733403" y="766423"/>
                <a:ext cx="331225" cy="332850"/>
              </a:xfrm>
              <a:custGeom>
                <a:avLst/>
                <a:gdLst/>
                <a:ahLst/>
                <a:cxnLst/>
                <a:rect l="l" t="t" r="r" b="b"/>
                <a:pathLst>
                  <a:path w="13249" h="13314" extrusionOk="0">
                    <a:moveTo>
                      <a:pt x="304" y="3799"/>
                    </a:moveTo>
                    <a:cubicBezTo>
                      <a:pt x="-231" y="5245"/>
                      <a:pt x="27" y="7961"/>
                      <a:pt x="423" y="9466"/>
                    </a:cubicBezTo>
                    <a:cubicBezTo>
                      <a:pt x="820" y="10971"/>
                      <a:pt x="1513" y="12211"/>
                      <a:pt x="2683" y="12831"/>
                    </a:cubicBezTo>
                    <a:cubicBezTo>
                      <a:pt x="3853" y="13451"/>
                      <a:pt x="5931" y="13359"/>
                      <a:pt x="7441" y="13186"/>
                    </a:cubicBezTo>
                    <a:cubicBezTo>
                      <a:pt x="8951" y="13013"/>
                      <a:pt x="10818" y="12603"/>
                      <a:pt x="11744" y="11795"/>
                    </a:cubicBezTo>
                    <a:cubicBezTo>
                      <a:pt x="12670" y="10987"/>
                      <a:pt x="12788" y="9711"/>
                      <a:pt x="12997" y="8338"/>
                    </a:cubicBezTo>
                    <a:cubicBezTo>
                      <a:pt x="13206" y="6965"/>
                      <a:pt x="13440" y="4738"/>
                      <a:pt x="12997" y="3557"/>
                    </a:cubicBezTo>
                    <a:cubicBezTo>
                      <a:pt x="12554" y="2376"/>
                      <a:pt x="11255" y="1844"/>
                      <a:pt x="10340" y="1254"/>
                    </a:cubicBezTo>
                    <a:cubicBezTo>
                      <a:pt x="9425" y="664"/>
                      <a:pt x="8623" y="93"/>
                      <a:pt x="7505" y="15"/>
                    </a:cubicBezTo>
                    <a:cubicBezTo>
                      <a:pt x="6387" y="-63"/>
                      <a:pt x="4834" y="157"/>
                      <a:pt x="3634" y="788"/>
                    </a:cubicBezTo>
                    <a:cubicBezTo>
                      <a:pt x="2434" y="1419"/>
                      <a:pt x="839" y="2353"/>
                      <a:pt x="304" y="3799"/>
                    </a:cubicBezTo>
                    <a:close/>
                  </a:path>
                </a:pathLst>
              </a:custGeom>
              <a:solidFill>
                <a:srgbClr val="A0CFED">
                  <a:alpha val="35710"/>
                </a:srgbClr>
              </a:solidFill>
              <a:ln>
                <a:noFill/>
              </a:ln>
            </p:spPr>
          </p:sp>
        </p:grpSp>
        <p:sp>
          <p:nvSpPr>
            <p:cNvPr id="91" name="Google Shape;91;p6"/>
            <p:cNvSpPr/>
            <p:nvPr/>
          </p:nvSpPr>
          <p:spPr>
            <a:xfrm rot="3796561">
              <a:off x="161483" y="550916"/>
              <a:ext cx="193465" cy="193465"/>
            </a:xfrm>
            <a:prstGeom prst="ellipse">
              <a:avLst/>
            </a:prstGeom>
            <a:solidFill>
              <a:srgbClr val="A0CFED">
                <a:alpha val="357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2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3"/>
          <p:cNvSpPr txBox="1">
            <a:spLocks noGrp="1"/>
          </p:cNvSpPr>
          <p:nvPr>
            <p:ph type="title" hasCustomPrompt="1"/>
          </p:nvPr>
        </p:nvSpPr>
        <p:spPr>
          <a:xfrm>
            <a:off x="641350" y="1105500"/>
            <a:ext cx="12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b="0">
                <a:latin typeface="Be Vietnam Pro ExtraBold"/>
                <a:ea typeface="Be Vietnam Pro ExtraBold"/>
                <a:cs typeface="Be Vietnam Pro ExtraBold"/>
                <a:sym typeface="Be Vietnam Pro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82" name="Google Shape;182;p13"/>
          <p:cNvSpPr txBox="1">
            <a:spLocks noGrp="1"/>
          </p:cNvSpPr>
          <p:nvPr>
            <p:ph type="subTitle" idx="1"/>
          </p:nvPr>
        </p:nvSpPr>
        <p:spPr>
          <a:xfrm>
            <a:off x="641350" y="2102175"/>
            <a:ext cx="26466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Be Vietnam Pro Light"/>
                <a:ea typeface="Be Vietnam Pro Light"/>
                <a:cs typeface="Be Vietnam Pro Light"/>
                <a:sym typeface="Be Vietnam Pro Ligh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13"/>
          <p:cNvSpPr txBox="1">
            <a:spLocks noGrp="1"/>
          </p:cNvSpPr>
          <p:nvPr>
            <p:ph type="title" idx="2" hasCustomPrompt="1"/>
          </p:nvPr>
        </p:nvSpPr>
        <p:spPr>
          <a:xfrm>
            <a:off x="3248700" y="1105500"/>
            <a:ext cx="12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b="0">
                <a:latin typeface="Be Vietnam Pro ExtraBold"/>
                <a:ea typeface="Be Vietnam Pro ExtraBold"/>
                <a:cs typeface="Be Vietnam Pro ExtraBold"/>
                <a:sym typeface="Be Vietnam Pro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84" name="Google Shape;184;p13"/>
          <p:cNvSpPr txBox="1">
            <a:spLocks noGrp="1"/>
          </p:cNvSpPr>
          <p:nvPr>
            <p:ph type="subTitle" idx="3"/>
          </p:nvPr>
        </p:nvSpPr>
        <p:spPr>
          <a:xfrm>
            <a:off x="3248700" y="2102175"/>
            <a:ext cx="26466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Be Vietnam Pro Light"/>
                <a:ea typeface="Be Vietnam Pro Light"/>
                <a:cs typeface="Be Vietnam Pro Light"/>
                <a:sym typeface="Be Vietnam Pro Ligh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13"/>
          <p:cNvSpPr txBox="1">
            <a:spLocks noGrp="1"/>
          </p:cNvSpPr>
          <p:nvPr>
            <p:ph type="title" idx="4" hasCustomPrompt="1"/>
          </p:nvPr>
        </p:nvSpPr>
        <p:spPr>
          <a:xfrm>
            <a:off x="641350" y="2982125"/>
            <a:ext cx="12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b="0">
                <a:latin typeface="Be Vietnam Pro ExtraBold"/>
                <a:ea typeface="Be Vietnam Pro ExtraBold"/>
                <a:cs typeface="Be Vietnam Pro ExtraBold"/>
                <a:sym typeface="Be Vietnam Pro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86" name="Google Shape;186;p13"/>
          <p:cNvSpPr txBox="1">
            <a:spLocks noGrp="1"/>
          </p:cNvSpPr>
          <p:nvPr>
            <p:ph type="subTitle" idx="5"/>
          </p:nvPr>
        </p:nvSpPr>
        <p:spPr>
          <a:xfrm>
            <a:off x="641350" y="3980325"/>
            <a:ext cx="26466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Be Vietnam Pro Light"/>
                <a:ea typeface="Be Vietnam Pro Light"/>
                <a:cs typeface="Be Vietnam Pro Light"/>
                <a:sym typeface="Be Vietnam Pro Ligh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13"/>
          <p:cNvSpPr txBox="1">
            <a:spLocks noGrp="1"/>
          </p:cNvSpPr>
          <p:nvPr>
            <p:ph type="title" idx="6" hasCustomPrompt="1"/>
          </p:nvPr>
        </p:nvSpPr>
        <p:spPr>
          <a:xfrm>
            <a:off x="3248700" y="2982125"/>
            <a:ext cx="12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b="0">
                <a:latin typeface="Be Vietnam Pro ExtraBold"/>
                <a:ea typeface="Be Vietnam Pro ExtraBold"/>
                <a:cs typeface="Be Vietnam Pro ExtraBold"/>
                <a:sym typeface="Be Vietnam Pro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88" name="Google Shape;188;p13"/>
          <p:cNvSpPr txBox="1">
            <a:spLocks noGrp="1"/>
          </p:cNvSpPr>
          <p:nvPr>
            <p:ph type="subTitle" idx="7"/>
          </p:nvPr>
        </p:nvSpPr>
        <p:spPr>
          <a:xfrm>
            <a:off x="3248700" y="3980325"/>
            <a:ext cx="26466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Be Vietnam Pro Light"/>
                <a:ea typeface="Be Vietnam Pro Light"/>
                <a:cs typeface="Be Vietnam Pro Light"/>
                <a:sym typeface="Be Vietnam Pro Ligh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13"/>
          <p:cNvSpPr txBox="1">
            <a:spLocks noGrp="1"/>
          </p:cNvSpPr>
          <p:nvPr>
            <p:ph type="subTitle" idx="8"/>
          </p:nvPr>
        </p:nvSpPr>
        <p:spPr>
          <a:xfrm>
            <a:off x="641350" y="1720150"/>
            <a:ext cx="2646600" cy="449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 b="1">
                <a:solidFill>
                  <a:schemeClr val="lt1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90" name="Google Shape;190;p13"/>
          <p:cNvSpPr txBox="1">
            <a:spLocks noGrp="1"/>
          </p:cNvSpPr>
          <p:nvPr>
            <p:ph type="subTitle" idx="9"/>
          </p:nvPr>
        </p:nvSpPr>
        <p:spPr>
          <a:xfrm>
            <a:off x="3248700" y="1720150"/>
            <a:ext cx="2646600" cy="449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 b="1">
                <a:solidFill>
                  <a:schemeClr val="lt1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91" name="Google Shape;191;p13"/>
          <p:cNvSpPr txBox="1">
            <a:spLocks noGrp="1"/>
          </p:cNvSpPr>
          <p:nvPr>
            <p:ph type="subTitle" idx="13"/>
          </p:nvPr>
        </p:nvSpPr>
        <p:spPr>
          <a:xfrm>
            <a:off x="641350" y="3602525"/>
            <a:ext cx="2646600" cy="449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 b="1">
                <a:solidFill>
                  <a:schemeClr val="lt1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92" name="Google Shape;192;p13"/>
          <p:cNvSpPr txBox="1">
            <a:spLocks noGrp="1"/>
          </p:cNvSpPr>
          <p:nvPr>
            <p:ph type="subTitle" idx="14"/>
          </p:nvPr>
        </p:nvSpPr>
        <p:spPr>
          <a:xfrm>
            <a:off x="3248700" y="3602525"/>
            <a:ext cx="2646600" cy="449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 b="1">
                <a:solidFill>
                  <a:schemeClr val="lt1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93" name="Google Shape;193;p13"/>
          <p:cNvSpPr txBox="1">
            <a:spLocks noGrp="1"/>
          </p:cNvSpPr>
          <p:nvPr>
            <p:ph type="title" idx="15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13"/>
          <p:cNvSpPr txBox="1">
            <a:spLocks noGrp="1"/>
          </p:cNvSpPr>
          <p:nvPr>
            <p:ph type="title" idx="16" hasCustomPrompt="1"/>
          </p:nvPr>
        </p:nvSpPr>
        <p:spPr>
          <a:xfrm>
            <a:off x="5859000" y="1105500"/>
            <a:ext cx="12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b="0">
                <a:latin typeface="Be Vietnam Pro ExtraBold"/>
                <a:ea typeface="Be Vietnam Pro ExtraBold"/>
                <a:cs typeface="Be Vietnam Pro ExtraBold"/>
                <a:sym typeface="Be Vietnam Pro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95" name="Google Shape;195;p13"/>
          <p:cNvSpPr txBox="1">
            <a:spLocks noGrp="1"/>
          </p:cNvSpPr>
          <p:nvPr>
            <p:ph type="subTitle" idx="17"/>
          </p:nvPr>
        </p:nvSpPr>
        <p:spPr>
          <a:xfrm>
            <a:off x="5859000" y="2102175"/>
            <a:ext cx="26466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Be Vietnam Pro Light"/>
                <a:ea typeface="Be Vietnam Pro Light"/>
                <a:cs typeface="Be Vietnam Pro Light"/>
                <a:sym typeface="Be Vietnam Pro Ligh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13"/>
          <p:cNvSpPr txBox="1">
            <a:spLocks noGrp="1"/>
          </p:cNvSpPr>
          <p:nvPr>
            <p:ph type="title" idx="18" hasCustomPrompt="1"/>
          </p:nvPr>
        </p:nvSpPr>
        <p:spPr>
          <a:xfrm>
            <a:off x="5859000" y="2982125"/>
            <a:ext cx="12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b="0">
                <a:latin typeface="Be Vietnam Pro ExtraBold"/>
                <a:ea typeface="Be Vietnam Pro ExtraBold"/>
                <a:cs typeface="Be Vietnam Pro ExtraBold"/>
                <a:sym typeface="Be Vietnam Pro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97" name="Google Shape;197;p13"/>
          <p:cNvSpPr txBox="1">
            <a:spLocks noGrp="1"/>
          </p:cNvSpPr>
          <p:nvPr>
            <p:ph type="subTitle" idx="19"/>
          </p:nvPr>
        </p:nvSpPr>
        <p:spPr>
          <a:xfrm>
            <a:off x="5859000" y="3980325"/>
            <a:ext cx="26466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Be Vietnam Pro Light"/>
                <a:ea typeface="Be Vietnam Pro Light"/>
                <a:cs typeface="Be Vietnam Pro Light"/>
                <a:sym typeface="Be Vietnam Pro Ligh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13"/>
          <p:cNvSpPr txBox="1">
            <a:spLocks noGrp="1"/>
          </p:cNvSpPr>
          <p:nvPr>
            <p:ph type="subTitle" idx="20"/>
          </p:nvPr>
        </p:nvSpPr>
        <p:spPr>
          <a:xfrm>
            <a:off x="5859000" y="1720150"/>
            <a:ext cx="2646600" cy="449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 b="1">
                <a:solidFill>
                  <a:schemeClr val="lt1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99" name="Google Shape;199;p13"/>
          <p:cNvSpPr txBox="1">
            <a:spLocks noGrp="1"/>
          </p:cNvSpPr>
          <p:nvPr>
            <p:ph type="subTitle" idx="21"/>
          </p:nvPr>
        </p:nvSpPr>
        <p:spPr>
          <a:xfrm>
            <a:off x="5859000" y="3602525"/>
            <a:ext cx="2646600" cy="449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 b="1">
                <a:solidFill>
                  <a:schemeClr val="lt1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grpSp>
        <p:nvGrpSpPr>
          <p:cNvPr id="200" name="Google Shape;200;p13"/>
          <p:cNvGrpSpPr/>
          <p:nvPr/>
        </p:nvGrpSpPr>
        <p:grpSpPr>
          <a:xfrm>
            <a:off x="7854899" y="155696"/>
            <a:ext cx="1123301" cy="1017329"/>
            <a:chOff x="7893924" y="69871"/>
            <a:chExt cx="1123301" cy="1017329"/>
          </a:xfrm>
        </p:grpSpPr>
        <p:sp>
          <p:nvSpPr>
            <p:cNvPr id="201" name="Google Shape;201;p13"/>
            <p:cNvSpPr/>
            <p:nvPr/>
          </p:nvSpPr>
          <p:spPr>
            <a:xfrm>
              <a:off x="8332950" y="175788"/>
              <a:ext cx="643035" cy="718425"/>
            </a:xfrm>
            <a:custGeom>
              <a:avLst/>
              <a:gdLst/>
              <a:ahLst/>
              <a:cxnLst/>
              <a:rect l="l" t="t" r="r" b="b"/>
              <a:pathLst>
                <a:path w="38293" h="28737" extrusionOk="0">
                  <a:moveTo>
                    <a:pt x="797" y="11536"/>
                  </a:moveTo>
                  <a:cubicBezTo>
                    <a:pt x="-608" y="14086"/>
                    <a:pt x="68" y="18873"/>
                    <a:pt x="1109" y="21527"/>
                  </a:cubicBezTo>
                  <a:cubicBezTo>
                    <a:pt x="2150" y="24181"/>
                    <a:pt x="3971" y="26365"/>
                    <a:pt x="7041" y="27458"/>
                  </a:cubicBezTo>
                  <a:cubicBezTo>
                    <a:pt x="10111" y="28551"/>
                    <a:pt x="16520" y="29363"/>
                    <a:pt x="19529" y="28083"/>
                  </a:cubicBezTo>
                  <a:cubicBezTo>
                    <a:pt x="22538" y="26803"/>
                    <a:pt x="22503" y="21683"/>
                    <a:pt x="25096" y="19779"/>
                  </a:cubicBezTo>
                  <a:cubicBezTo>
                    <a:pt x="27689" y="17875"/>
                    <a:pt x="32893" y="18447"/>
                    <a:pt x="35087" y="16657"/>
                  </a:cubicBezTo>
                  <a:cubicBezTo>
                    <a:pt x="37281" y="14867"/>
                    <a:pt x="38513" y="11350"/>
                    <a:pt x="38261" y="9039"/>
                  </a:cubicBezTo>
                  <a:cubicBezTo>
                    <a:pt x="38010" y="6729"/>
                    <a:pt x="36293" y="4282"/>
                    <a:pt x="33578" y="2794"/>
                  </a:cubicBezTo>
                  <a:cubicBezTo>
                    <a:pt x="30864" y="1306"/>
                    <a:pt x="25981" y="-462"/>
                    <a:pt x="21974" y="110"/>
                  </a:cubicBezTo>
                  <a:cubicBezTo>
                    <a:pt x="17968" y="683"/>
                    <a:pt x="13069" y="4325"/>
                    <a:pt x="9539" y="6229"/>
                  </a:cubicBezTo>
                  <a:cubicBezTo>
                    <a:pt x="6010" y="8133"/>
                    <a:pt x="2202" y="8986"/>
                    <a:pt x="797" y="1153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2" name="Google Shape;202;p13"/>
            <p:cNvSpPr/>
            <p:nvPr/>
          </p:nvSpPr>
          <p:spPr>
            <a:xfrm>
              <a:off x="8780825" y="850800"/>
              <a:ext cx="236400" cy="23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3"/>
            <p:cNvSpPr/>
            <p:nvPr/>
          </p:nvSpPr>
          <p:spPr>
            <a:xfrm>
              <a:off x="7893924" y="69871"/>
              <a:ext cx="334948" cy="336239"/>
            </a:xfrm>
            <a:custGeom>
              <a:avLst/>
              <a:gdLst/>
              <a:ahLst/>
              <a:cxnLst/>
              <a:rect l="l" t="t" r="r" b="b"/>
              <a:pathLst>
                <a:path w="23617" h="23708" extrusionOk="0">
                  <a:moveTo>
                    <a:pt x="535" y="6696"/>
                  </a:moveTo>
                  <a:cubicBezTo>
                    <a:pt x="-409" y="9246"/>
                    <a:pt x="46" y="14033"/>
                    <a:pt x="745" y="16687"/>
                  </a:cubicBezTo>
                  <a:cubicBezTo>
                    <a:pt x="1444" y="19341"/>
                    <a:pt x="2667" y="21525"/>
                    <a:pt x="4729" y="22618"/>
                  </a:cubicBezTo>
                  <a:cubicBezTo>
                    <a:pt x="6791" y="23711"/>
                    <a:pt x="11181" y="24095"/>
                    <a:pt x="13118" y="23243"/>
                  </a:cubicBezTo>
                  <a:cubicBezTo>
                    <a:pt x="15055" y="22392"/>
                    <a:pt x="14721" y="18933"/>
                    <a:pt x="16353" y="17509"/>
                  </a:cubicBezTo>
                  <a:cubicBezTo>
                    <a:pt x="17985" y="16085"/>
                    <a:pt x="21817" y="16572"/>
                    <a:pt x="22910" y="14699"/>
                  </a:cubicBezTo>
                  <a:cubicBezTo>
                    <a:pt x="24003" y="12826"/>
                    <a:pt x="23691" y="8351"/>
                    <a:pt x="22910" y="6270"/>
                  </a:cubicBezTo>
                  <a:cubicBezTo>
                    <a:pt x="22130" y="4189"/>
                    <a:pt x="19840" y="3252"/>
                    <a:pt x="18227" y="2211"/>
                  </a:cubicBezTo>
                  <a:cubicBezTo>
                    <a:pt x="16614" y="1170"/>
                    <a:pt x="15201" y="163"/>
                    <a:pt x="13231" y="26"/>
                  </a:cubicBezTo>
                  <a:cubicBezTo>
                    <a:pt x="11261" y="-111"/>
                    <a:pt x="8523" y="277"/>
                    <a:pt x="6407" y="1389"/>
                  </a:cubicBezTo>
                  <a:cubicBezTo>
                    <a:pt x="4291" y="2501"/>
                    <a:pt x="1479" y="4146"/>
                    <a:pt x="535" y="669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grpSp>
        <p:nvGrpSpPr>
          <p:cNvPr id="204" name="Google Shape;204;p13"/>
          <p:cNvGrpSpPr/>
          <p:nvPr/>
        </p:nvGrpSpPr>
        <p:grpSpPr>
          <a:xfrm>
            <a:off x="138650" y="4334488"/>
            <a:ext cx="544872" cy="689185"/>
            <a:chOff x="138650" y="4334488"/>
            <a:chExt cx="544872" cy="689185"/>
          </a:xfrm>
        </p:grpSpPr>
        <p:sp>
          <p:nvSpPr>
            <p:cNvPr id="205" name="Google Shape;205;p13"/>
            <p:cNvSpPr/>
            <p:nvPr/>
          </p:nvSpPr>
          <p:spPr>
            <a:xfrm>
              <a:off x="138650" y="4334488"/>
              <a:ext cx="236400" cy="236400"/>
            </a:xfrm>
            <a:prstGeom prst="ellipse">
              <a:avLst/>
            </a:prstGeom>
            <a:solidFill>
              <a:srgbClr val="A0CFED">
                <a:alpha val="357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3"/>
            <p:cNvSpPr/>
            <p:nvPr/>
          </p:nvSpPr>
          <p:spPr>
            <a:xfrm>
              <a:off x="348574" y="4687433"/>
              <a:ext cx="334948" cy="336239"/>
            </a:xfrm>
            <a:custGeom>
              <a:avLst/>
              <a:gdLst/>
              <a:ahLst/>
              <a:cxnLst/>
              <a:rect l="l" t="t" r="r" b="b"/>
              <a:pathLst>
                <a:path w="23617" h="23708" extrusionOk="0">
                  <a:moveTo>
                    <a:pt x="535" y="6696"/>
                  </a:moveTo>
                  <a:cubicBezTo>
                    <a:pt x="-409" y="9246"/>
                    <a:pt x="46" y="14033"/>
                    <a:pt x="745" y="16687"/>
                  </a:cubicBezTo>
                  <a:cubicBezTo>
                    <a:pt x="1444" y="19341"/>
                    <a:pt x="2667" y="21525"/>
                    <a:pt x="4729" y="22618"/>
                  </a:cubicBezTo>
                  <a:cubicBezTo>
                    <a:pt x="6791" y="23711"/>
                    <a:pt x="11181" y="24095"/>
                    <a:pt x="13118" y="23243"/>
                  </a:cubicBezTo>
                  <a:cubicBezTo>
                    <a:pt x="15055" y="22392"/>
                    <a:pt x="14721" y="18933"/>
                    <a:pt x="16353" y="17509"/>
                  </a:cubicBezTo>
                  <a:cubicBezTo>
                    <a:pt x="17985" y="16085"/>
                    <a:pt x="21817" y="16572"/>
                    <a:pt x="22910" y="14699"/>
                  </a:cubicBezTo>
                  <a:cubicBezTo>
                    <a:pt x="24003" y="12826"/>
                    <a:pt x="23691" y="8351"/>
                    <a:pt x="22910" y="6270"/>
                  </a:cubicBezTo>
                  <a:cubicBezTo>
                    <a:pt x="22130" y="4189"/>
                    <a:pt x="19840" y="3252"/>
                    <a:pt x="18227" y="2211"/>
                  </a:cubicBezTo>
                  <a:cubicBezTo>
                    <a:pt x="16614" y="1170"/>
                    <a:pt x="15201" y="163"/>
                    <a:pt x="13231" y="26"/>
                  </a:cubicBezTo>
                  <a:cubicBezTo>
                    <a:pt x="11261" y="-111"/>
                    <a:pt x="8523" y="277"/>
                    <a:pt x="6407" y="1389"/>
                  </a:cubicBezTo>
                  <a:cubicBezTo>
                    <a:pt x="4291" y="2501"/>
                    <a:pt x="1479" y="4146"/>
                    <a:pt x="535" y="6696"/>
                  </a:cubicBezTo>
                  <a:close/>
                </a:path>
              </a:pathLst>
            </a:custGeom>
            <a:solidFill>
              <a:srgbClr val="A0CFED">
                <a:alpha val="35710"/>
              </a:srgbClr>
            </a:solidFill>
            <a:ln>
              <a:noFill/>
            </a:ln>
          </p:spPr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BLANK_1_1_1_2_1"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22"/>
          <p:cNvSpPr txBox="1">
            <a:spLocks noGrp="1"/>
          </p:cNvSpPr>
          <p:nvPr>
            <p:ph type="subTitle" idx="1"/>
          </p:nvPr>
        </p:nvSpPr>
        <p:spPr>
          <a:xfrm>
            <a:off x="3441450" y="2848525"/>
            <a:ext cx="2261100" cy="99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latin typeface="Be Vietnam Pro"/>
                <a:ea typeface="Be Vietnam Pro"/>
                <a:cs typeface="Be Vietnam Pro"/>
                <a:sym typeface="Be Vietnam P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7" name="Google Shape;347;p22"/>
          <p:cNvSpPr txBox="1">
            <a:spLocks noGrp="1"/>
          </p:cNvSpPr>
          <p:nvPr>
            <p:ph type="subTitle" idx="2"/>
          </p:nvPr>
        </p:nvSpPr>
        <p:spPr>
          <a:xfrm>
            <a:off x="6053326" y="2848525"/>
            <a:ext cx="2261100" cy="99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latin typeface="Be Vietnam Pro"/>
                <a:ea typeface="Be Vietnam Pro"/>
                <a:cs typeface="Be Vietnam Pro"/>
                <a:sym typeface="Be Vietnam P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8" name="Google Shape;348;p22"/>
          <p:cNvSpPr txBox="1">
            <a:spLocks noGrp="1"/>
          </p:cNvSpPr>
          <p:nvPr>
            <p:ph type="subTitle" idx="3"/>
          </p:nvPr>
        </p:nvSpPr>
        <p:spPr>
          <a:xfrm>
            <a:off x="6053326" y="2461200"/>
            <a:ext cx="2261100" cy="45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1800" b="1">
                <a:solidFill>
                  <a:schemeClr val="lt1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9" name="Google Shape;349;p22"/>
          <p:cNvSpPr txBox="1">
            <a:spLocks noGrp="1"/>
          </p:cNvSpPr>
          <p:nvPr>
            <p:ph type="subTitle" idx="4"/>
          </p:nvPr>
        </p:nvSpPr>
        <p:spPr>
          <a:xfrm>
            <a:off x="829587" y="2848525"/>
            <a:ext cx="2261100" cy="99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latin typeface="Be Vietnam Pro"/>
                <a:ea typeface="Be Vietnam Pro"/>
                <a:cs typeface="Be Vietnam Pro"/>
                <a:sym typeface="Be Vietnam P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0" name="Google Shape;350;p22"/>
          <p:cNvSpPr txBox="1">
            <a:spLocks noGrp="1"/>
          </p:cNvSpPr>
          <p:nvPr>
            <p:ph type="subTitle" idx="5"/>
          </p:nvPr>
        </p:nvSpPr>
        <p:spPr>
          <a:xfrm>
            <a:off x="829587" y="2461200"/>
            <a:ext cx="2261100" cy="45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1800" b="1">
                <a:solidFill>
                  <a:schemeClr val="lt1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1" name="Google Shape;351;p22"/>
          <p:cNvSpPr txBox="1">
            <a:spLocks noGrp="1"/>
          </p:cNvSpPr>
          <p:nvPr>
            <p:ph type="subTitle" idx="6"/>
          </p:nvPr>
        </p:nvSpPr>
        <p:spPr>
          <a:xfrm>
            <a:off x="3441450" y="2461200"/>
            <a:ext cx="2261100" cy="45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1800" b="1">
                <a:solidFill>
                  <a:schemeClr val="lt1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500"/>
              <a:buFont typeface="Arial"/>
              <a:buNone/>
              <a:defRPr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2" name="Google Shape;352;p2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grpSp>
        <p:nvGrpSpPr>
          <p:cNvPr id="353" name="Google Shape;353;p22"/>
          <p:cNvGrpSpPr/>
          <p:nvPr/>
        </p:nvGrpSpPr>
        <p:grpSpPr>
          <a:xfrm rot="-10507863" flipH="1">
            <a:off x="7798929" y="3889544"/>
            <a:ext cx="1187274" cy="1129700"/>
            <a:chOff x="7895274" y="356022"/>
            <a:chExt cx="1354464" cy="1288784"/>
          </a:xfrm>
        </p:grpSpPr>
        <p:sp>
          <p:nvSpPr>
            <p:cNvPr id="354" name="Google Shape;354;p22"/>
            <p:cNvSpPr/>
            <p:nvPr/>
          </p:nvSpPr>
          <p:spPr>
            <a:xfrm rot="1321491">
              <a:off x="8462244" y="463649"/>
              <a:ext cx="695659" cy="625161"/>
            </a:xfrm>
            <a:custGeom>
              <a:avLst/>
              <a:gdLst/>
              <a:ahLst/>
              <a:cxnLst/>
              <a:rect l="l" t="t" r="r" b="b"/>
              <a:pathLst>
                <a:path w="27827" h="25007" extrusionOk="0">
                  <a:moveTo>
                    <a:pt x="14668" y="1016"/>
                  </a:moveTo>
                  <a:cubicBezTo>
                    <a:pt x="12034" y="300"/>
                    <a:pt x="9890" y="-443"/>
                    <a:pt x="7718" y="324"/>
                  </a:cubicBezTo>
                  <a:cubicBezTo>
                    <a:pt x="5546" y="1091"/>
                    <a:pt x="2883" y="3386"/>
                    <a:pt x="1635" y="5618"/>
                  </a:cubicBezTo>
                  <a:cubicBezTo>
                    <a:pt x="387" y="7851"/>
                    <a:pt x="-420" y="11115"/>
                    <a:pt x="230" y="13719"/>
                  </a:cubicBezTo>
                  <a:cubicBezTo>
                    <a:pt x="880" y="16323"/>
                    <a:pt x="3283" y="19679"/>
                    <a:pt x="5533" y="21241"/>
                  </a:cubicBezTo>
                  <a:cubicBezTo>
                    <a:pt x="7783" y="22803"/>
                    <a:pt x="11337" y="22467"/>
                    <a:pt x="13730" y="23091"/>
                  </a:cubicBezTo>
                  <a:cubicBezTo>
                    <a:pt x="16124" y="23715"/>
                    <a:pt x="17850" y="25197"/>
                    <a:pt x="19894" y="24986"/>
                  </a:cubicBezTo>
                  <a:cubicBezTo>
                    <a:pt x="21938" y="24775"/>
                    <a:pt x="24689" y="23694"/>
                    <a:pt x="25993" y="21824"/>
                  </a:cubicBezTo>
                  <a:cubicBezTo>
                    <a:pt x="27298" y="19954"/>
                    <a:pt x="28133" y="16632"/>
                    <a:pt x="27721" y="13765"/>
                  </a:cubicBezTo>
                  <a:cubicBezTo>
                    <a:pt x="27310" y="10898"/>
                    <a:pt x="25700" y="6747"/>
                    <a:pt x="23524" y="4622"/>
                  </a:cubicBezTo>
                  <a:cubicBezTo>
                    <a:pt x="21349" y="2497"/>
                    <a:pt x="17302" y="1732"/>
                    <a:pt x="14668" y="10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55" name="Google Shape;355;p22"/>
            <p:cNvSpPr/>
            <p:nvPr/>
          </p:nvSpPr>
          <p:spPr>
            <a:xfrm>
              <a:off x="7895274" y="409746"/>
              <a:ext cx="236400" cy="23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2"/>
            <p:cNvSpPr/>
            <p:nvPr/>
          </p:nvSpPr>
          <p:spPr>
            <a:xfrm>
              <a:off x="8674340" y="1311731"/>
              <a:ext cx="330600" cy="333075"/>
            </a:xfrm>
            <a:custGeom>
              <a:avLst/>
              <a:gdLst/>
              <a:ahLst/>
              <a:cxnLst/>
              <a:rect l="l" t="t" r="r" b="b"/>
              <a:pathLst>
                <a:path w="13224" h="13323" extrusionOk="0">
                  <a:moveTo>
                    <a:pt x="303" y="3798"/>
                  </a:moveTo>
                  <a:cubicBezTo>
                    <a:pt x="-232" y="5245"/>
                    <a:pt x="26" y="7962"/>
                    <a:pt x="423" y="9467"/>
                  </a:cubicBezTo>
                  <a:cubicBezTo>
                    <a:pt x="820" y="10973"/>
                    <a:pt x="1513" y="12211"/>
                    <a:pt x="2683" y="12831"/>
                  </a:cubicBezTo>
                  <a:cubicBezTo>
                    <a:pt x="3853" y="13451"/>
                    <a:pt x="5848" y="13379"/>
                    <a:pt x="7442" y="13186"/>
                  </a:cubicBezTo>
                  <a:cubicBezTo>
                    <a:pt x="9036" y="12993"/>
                    <a:pt x="11321" y="12481"/>
                    <a:pt x="12247" y="11673"/>
                  </a:cubicBezTo>
                  <a:cubicBezTo>
                    <a:pt x="13173" y="10865"/>
                    <a:pt x="12872" y="9691"/>
                    <a:pt x="12997" y="8338"/>
                  </a:cubicBezTo>
                  <a:cubicBezTo>
                    <a:pt x="13122" y="6985"/>
                    <a:pt x="13439" y="4738"/>
                    <a:pt x="12996" y="3557"/>
                  </a:cubicBezTo>
                  <a:cubicBezTo>
                    <a:pt x="12553" y="2376"/>
                    <a:pt x="11255" y="1844"/>
                    <a:pt x="10340" y="1254"/>
                  </a:cubicBezTo>
                  <a:cubicBezTo>
                    <a:pt x="9425" y="664"/>
                    <a:pt x="8624" y="93"/>
                    <a:pt x="7506" y="15"/>
                  </a:cubicBezTo>
                  <a:cubicBezTo>
                    <a:pt x="6388" y="-63"/>
                    <a:pt x="4835" y="158"/>
                    <a:pt x="3634" y="788"/>
                  </a:cubicBezTo>
                  <a:cubicBezTo>
                    <a:pt x="2434" y="1419"/>
                    <a:pt x="838" y="2352"/>
                    <a:pt x="303" y="379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grpSp>
        <p:nvGrpSpPr>
          <p:cNvPr id="357" name="Google Shape;357;p22"/>
          <p:cNvGrpSpPr/>
          <p:nvPr/>
        </p:nvGrpSpPr>
        <p:grpSpPr>
          <a:xfrm rot="-5400000" flipH="1">
            <a:off x="131638" y="3834578"/>
            <a:ext cx="1237337" cy="1278843"/>
            <a:chOff x="7634805" y="-105225"/>
            <a:chExt cx="1395755" cy="1442575"/>
          </a:xfrm>
        </p:grpSpPr>
        <p:grpSp>
          <p:nvGrpSpPr>
            <p:cNvPr id="358" name="Google Shape;358;p22"/>
            <p:cNvGrpSpPr/>
            <p:nvPr/>
          </p:nvGrpSpPr>
          <p:grpSpPr>
            <a:xfrm rot="5400000">
              <a:off x="7679376" y="-13834"/>
              <a:ext cx="1306614" cy="1395755"/>
              <a:chOff x="7922911" y="74238"/>
              <a:chExt cx="1306614" cy="1395755"/>
            </a:xfrm>
          </p:grpSpPr>
          <p:sp>
            <p:nvSpPr>
              <p:cNvPr id="359" name="Google Shape;359;p22"/>
              <p:cNvSpPr/>
              <p:nvPr/>
            </p:nvSpPr>
            <p:spPr>
              <a:xfrm>
                <a:off x="8074319" y="156349"/>
                <a:ext cx="728375" cy="623925"/>
              </a:xfrm>
              <a:custGeom>
                <a:avLst/>
                <a:gdLst/>
                <a:ahLst/>
                <a:cxnLst/>
                <a:rect l="l" t="t" r="r" b="b"/>
                <a:pathLst>
                  <a:path w="29135" h="24957" extrusionOk="0">
                    <a:moveTo>
                      <a:pt x="15796" y="194"/>
                    </a:moveTo>
                    <a:cubicBezTo>
                      <a:pt x="13151" y="-437"/>
                      <a:pt x="8453" y="589"/>
                      <a:pt x="5902" y="1602"/>
                    </a:cubicBezTo>
                    <a:cubicBezTo>
                      <a:pt x="3351" y="2615"/>
                      <a:pt x="1329" y="4092"/>
                      <a:pt x="492" y="6270"/>
                    </a:cubicBezTo>
                    <a:cubicBezTo>
                      <a:pt x="-345" y="8448"/>
                      <a:pt x="-46" y="11722"/>
                      <a:pt x="879" y="14672"/>
                    </a:cubicBezTo>
                    <a:cubicBezTo>
                      <a:pt x="1805" y="17622"/>
                      <a:pt x="3945" y="22468"/>
                      <a:pt x="6045" y="23968"/>
                    </a:cubicBezTo>
                    <a:cubicBezTo>
                      <a:pt x="8145" y="25468"/>
                      <a:pt x="10937" y="23523"/>
                      <a:pt x="13479" y="23674"/>
                    </a:cubicBezTo>
                    <a:cubicBezTo>
                      <a:pt x="16021" y="23825"/>
                      <a:pt x="19025" y="25320"/>
                      <a:pt x="21298" y="24875"/>
                    </a:cubicBezTo>
                    <a:cubicBezTo>
                      <a:pt x="23572" y="24430"/>
                      <a:pt x="25862" y="22992"/>
                      <a:pt x="27120" y="21003"/>
                    </a:cubicBezTo>
                    <a:cubicBezTo>
                      <a:pt x="28378" y="19014"/>
                      <a:pt x="29740" y="15546"/>
                      <a:pt x="28848" y="12943"/>
                    </a:cubicBezTo>
                    <a:cubicBezTo>
                      <a:pt x="27956" y="10340"/>
                      <a:pt x="23945" y="7511"/>
                      <a:pt x="21770" y="5386"/>
                    </a:cubicBezTo>
                    <a:cubicBezTo>
                      <a:pt x="19595" y="3261"/>
                      <a:pt x="18441" y="825"/>
                      <a:pt x="15796" y="194"/>
                    </a:cubicBezTo>
                    <a:close/>
                  </a:path>
                </a:pathLst>
              </a:custGeom>
              <a:solidFill>
                <a:srgbClr val="A0CFED">
                  <a:alpha val="35710"/>
                </a:srgbClr>
              </a:solidFill>
              <a:ln>
                <a:noFill/>
              </a:ln>
            </p:spPr>
          </p:sp>
          <p:sp>
            <p:nvSpPr>
              <p:cNvPr id="360" name="Google Shape;360;p22"/>
              <p:cNvSpPr/>
              <p:nvPr/>
            </p:nvSpPr>
            <p:spPr>
              <a:xfrm>
                <a:off x="8993125" y="74238"/>
                <a:ext cx="236400" cy="236400"/>
              </a:xfrm>
              <a:prstGeom prst="ellipse">
                <a:avLst/>
              </a:prstGeom>
              <a:solidFill>
                <a:srgbClr val="A0CFED">
                  <a:alpha val="357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" name="Google Shape;361;p22"/>
              <p:cNvSpPr/>
              <p:nvPr/>
            </p:nvSpPr>
            <p:spPr>
              <a:xfrm rot="-3061482">
                <a:off x="7991470" y="1065958"/>
                <a:ext cx="334926" cy="336217"/>
              </a:xfrm>
              <a:custGeom>
                <a:avLst/>
                <a:gdLst/>
                <a:ahLst/>
                <a:cxnLst/>
                <a:rect l="l" t="t" r="r" b="b"/>
                <a:pathLst>
                  <a:path w="23617" h="23708" extrusionOk="0">
                    <a:moveTo>
                      <a:pt x="535" y="6696"/>
                    </a:moveTo>
                    <a:cubicBezTo>
                      <a:pt x="-409" y="9246"/>
                      <a:pt x="46" y="14033"/>
                      <a:pt x="745" y="16687"/>
                    </a:cubicBezTo>
                    <a:cubicBezTo>
                      <a:pt x="1444" y="19341"/>
                      <a:pt x="2667" y="21525"/>
                      <a:pt x="4729" y="22618"/>
                    </a:cubicBezTo>
                    <a:cubicBezTo>
                      <a:pt x="6791" y="23711"/>
                      <a:pt x="11181" y="24095"/>
                      <a:pt x="13118" y="23243"/>
                    </a:cubicBezTo>
                    <a:cubicBezTo>
                      <a:pt x="15055" y="22392"/>
                      <a:pt x="14721" y="18933"/>
                      <a:pt x="16353" y="17509"/>
                    </a:cubicBezTo>
                    <a:cubicBezTo>
                      <a:pt x="17985" y="16085"/>
                      <a:pt x="21817" y="16572"/>
                      <a:pt x="22910" y="14699"/>
                    </a:cubicBezTo>
                    <a:cubicBezTo>
                      <a:pt x="24003" y="12826"/>
                      <a:pt x="23691" y="8351"/>
                      <a:pt x="22910" y="6270"/>
                    </a:cubicBezTo>
                    <a:cubicBezTo>
                      <a:pt x="22130" y="4189"/>
                      <a:pt x="19840" y="3252"/>
                      <a:pt x="18227" y="2211"/>
                    </a:cubicBezTo>
                    <a:cubicBezTo>
                      <a:pt x="16614" y="1170"/>
                      <a:pt x="15201" y="163"/>
                      <a:pt x="13231" y="26"/>
                    </a:cubicBezTo>
                    <a:cubicBezTo>
                      <a:pt x="11261" y="-111"/>
                      <a:pt x="8523" y="277"/>
                      <a:pt x="6407" y="1389"/>
                    </a:cubicBezTo>
                    <a:cubicBezTo>
                      <a:pt x="4291" y="2501"/>
                      <a:pt x="1479" y="4146"/>
                      <a:pt x="535" y="6696"/>
                    </a:cubicBezTo>
                    <a:close/>
                  </a:path>
                </a:pathLst>
              </a:custGeom>
              <a:solidFill>
                <a:srgbClr val="A0CFED">
                  <a:alpha val="35710"/>
                </a:srgbClr>
              </a:solidFill>
              <a:ln>
                <a:noFill/>
              </a:ln>
            </p:spPr>
          </p:sp>
        </p:grpSp>
        <p:sp>
          <p:nvSpPr>
            <p:cNvPr id="362" name="Google Shape;362;p22"/>
            <p:cNvSpPr/>
            <p:nvPr/>
          </p:nvSpPr>
          <p:spPr>
            <a:xfrm rot="5400000">
              <a:off x="8057927" y="-105225"/>
              <a:ext cx="184200" cy="184200"/>
            </a:xfrm>
            <a:prstGeom prst="ellipse">
              <a:avLst/>
            </a:prstGeom>
            <a:solidFill>
              <a:srgbClr val="A0CFED">
                <a:alpha val="357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3" name="Google Shape;363;p22"/>
          <p:cNvGrpSpPr/>
          <p:nvPr/>
        </p:nvGrpSpPr>
        <p:grpSpPr>
          <a:xfrm flipH="1">
            <a:off x="8117474" y="49476"/>
            <a:ext cx="828181" cy="1052070"/>
            <a:chOff x="99605" y="-65368"/>
            <a:chExt cx="677116" cy="860167"/>
          </a:xfrm>
        </p:grpSpPr>
        <p:grpSp>
          <p:nvGrpSpPr>
            <p:cNvPr id="364" name="Google Shape;364;p22"/>
            <p:cNvGrpSpPr/>
            <p:nvPr/>
          </p:nvGrpSpPr>
          <p:grpSpPr>
            <a:xfrm rot="3796565">
              <a:off x="272548" y="-80149"/>
              <a:ext cx="331231" cy="591328"/>
              <a:chOff x="7733403" y="507955"/>
              <a:chExt cx="331225" cy="591317"/>
            </a:xfrm>
          </p:grpSpPr>
          <p:sp>
            <p:nvSpPr>
              <p:cNvPr id="365" name="Google Shape;365;p22"/>
              <p:cNvSpPr/>
              <p:nvPr/>
            </p:nvSpPr>
            <p:spPr>
              <a:xfrm>
                <a:off x="7804599" y="507955"/>
                <a:ext cx="208500" cy="208500"/>
              </a:xfrm>
              <a:prstGeom prst="ellipse">
                <a:avLst/>
              </a:prstGeom>
              <a:solidFill>
                <a:srgbClr val="A0CFED">
                  <a:alpha val="357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66;p22"/>
              <p:cNvSpPr/>
              <p:nvPr/>
            </p:nvSpPr>
            <p:spPr>
              <a:xfrm>
                <a:off x="7733403" y="766423"/>
                <a:ext cx="331225" cy="332850"/>
              </a:xfrm>
              <a:custGeom>
                <a:avLst/>
                <a:gdLst/>
                <a:ahLst/>
                <a:cxnLst/>
                <a:rect l="l" t="t" r="r" b="b"/>
                <a:pathLst>
                  <a:path w="13249" h="13314" extrusionOk="0">
                    <a:moveTo>
                      <a:pt x="304" y="3799"/>
                    </a:moveTo>
                    <a:cubicBezTo>
                      <a:pt x="-231" y="5245"/>
                      <a:pt x="27" y="7961"/>
                      <a:pt x="423" y="9466"/>
                    </a:cubicBezTo>
                    <a:cubicBezTo>
                      <a:pt x="820" y="10971"/>
                      <a:pt x="1513" y="12211"/>
                      <a:pt x="2683" y="12831"/>
                    </a:cubicBezTo>
                    <a:cubicBezTo>
                      <a:pt x="3853" y="13451"/>
                      <a:pt x="5931" y="13359"/>
                      <a:pt x="7441" y="13186"/>
                    </a:cubicBezTo>
                    <a:cubicBezTo>
                      <a:pt x="8951" y="13013"/>
                      <a:pt x="10818" y="12603"/>
                      <a:pt x="11744" y="11795"/>
                    </a:cubicBezTo>
                    <a:cubicBezTo>
                      <a:pt x="12670" y="10987"/>
                      <a:pt x="12788" y="9711"/>
                      <a:pt x="12997" y="8338"/>
                    </a:cubicBezTo>
                    <a:cubicBezTo>
                      <a:pt x="13206" y="6965"/>
                      <a:pt x="13440" y="4738"/>
                      <a:pt x="12997" y="3557"/>
                    </a:cubicBezTo>
                    <a:cubicBezTo>
                      <a:pt x="12554" y="2376"/>
                      <a:pt x="11255" y="1844"/>
                      <a:pt x="10340" y="1254"/>
                    </a:cubicBezTo>
                    <a:cubicBezTo>
                      <a:pt x="9425" y="664"/>
                      <a:pt x="8623" y="93"/>
                      <a:pt x="7505" y="15"/>
                    </a:cubicBezTo>
                    <a:cubicBezTo>
                      <a:pt x="6387" y="-63"/>
                      <a:pt x="4834" y="157"/>
                      <a:pt x="3634" y="788"/>
                    </a:cubicBezTo>
                    <a:cubicBezTo>
                      <a:pt x="2434" y="1419"/>
                      <a:pt x="839" y="2353"/>
                      <a:pt x="304" y="3799"/>
                    </a:cubicBezTo>
                    <a:close/>
                  </a:path>
                </a:pathLst>
              </a:custGeom>
              <a:solidFill>
                <a:srgbClr val="A0CFED">
                  <a:alpha val="35710"/>
                </a:srgbClr>
              </a:solidFill>
              <a:ln>
                <a:noFill/>
              </a:ln>
            </p:spPr>
          </p:sp>
        </p:grpSp>
        <p:sp>
          <p:nvSpPr>
            <p:cNvPr id="367" name="Google Shape;367;p22"/>
            <p:cNvSpPr/>
            <p:nvPr/>
          </p:nvSpPr>
          <p:spPr>
            <a:xfrm rot="3796561">
              <a:off x="225983" y="568166"/>
              <a:ext cx="193465" cy="193465"/>
            </a:xfrm>
            <a:prstGeom prst="ellipse">
              <a:avLst/>
            </a:prstGeom>
            <a:solidFill>
              <a:srgbClr val="A0CFED">
                <a:alpha val="357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8" name="Google Shape;368;p22"/>
          <p:cNvGrpSpPr/>
          <p:nvPr/>
        </p:nvGrpSpPr>
        <p:grpSpPr>
          <a:xfrm rot="-1809044">
            <a:off x="52778" y="249957"/>
            <a:ext cx="686437" cy="686637"/>
            <a:chOff x="-32869" y="83452"/>
            <a:chExt cx="771668" cy="771892"/>
          </a:xfrm>
        </p:grpSpPr>
        <p:sp>
          <p:nvSpPr>
            <p:cNvPr id="369" name="Google Shape;369;p22"/>
            <p:cNvSpPr/>
            <p:nvPr/>
          </p:nvSpPr>
          <p:spPr>
            <a:xfrm flipH="1">
              <a:off x="424699" y="83452"/>
              <a:ext cx="314100" cy="3141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2"/>
            <p:cNvSpPr/>
            <p:nvPr/>
          </p:nvSpPr>
          <p:spPr>
            <a:xfrm flipH="1">
              <a:off x="-32869" y="408508"/>
              <a:ext cx="445121" cy="446837"/>
            </a:xfrm>
            <a:custGeom>
              <a:avLst/>
              <a:gdLst/>
              <a:ahLst/>
              <a:cxnLst/>
              <a:rect l="l" t="t" r="r" b="b"/>
              <a:pathLst>
                <a:path w="23617" h="23708" extrusionOk="0">
                  <a:moveTo>
                    <a:pt x="535" y="6696"/>
                  </a:moveTo>
                  <a:cubicBezTo>
                    <a:pt x="-409" y="9246"/>
                    <a:pt x="46" y="14033"/>
                    <a:pt x="745" y="16687"/>
                  </a:cubicBezTo>
                  <a:cubicBezTo>
                    <a:pt x="1444" y="19341"/>
                    <a:pt x="2667" y="21525"/>
                    <a:pt x="4729" y="22618"/>
                  </a:cubicBezTo>
                  <a:cubicBezTo>
                    <a:pt x="6791" y="23711"/>
                    <a:pt x="11181" y="24095"/>
                    <a:pt x="13118" y="23243"/>
                  </a:cubicBezTo>
                  <a:cubicBezTo>
                    <a:pt x="15055" y="22392"/>
                    <a:pt x="14721" y="18933"/>
                    <a:pt x="16353" y="17509"/>
                  </a:cubicBezTo>
                  <a:cubicBezTo>
                    <a:pt x="17985" y="16085"/>
                    <a:pt x="21817" y="16572"/>
                    <a:pt x="22910" y="14699"/>
                  </a:cubicBezTo>
                  <a:cubicBezTo>
                    <a:pt x="24003" y="12826"/>
                    <a:pt x="23691" y="8351"/>
                    <a:pt x="22910" y="6270"/>
                  </a:cubicBezTo>
                  <a:cubicBezTo>
                    <a:pt x="22130" y="4189"/>
                    <a:pt x="19840" y="3252"/>
                    <a:pt x="18227" y="2211"/>
                  </a:cubicBezTo>
                  <a:cubicBezTo>
                    <a:pt x="16614" y="1170"/>
                    <a:pt x="15201" y="163"/>
                    <a:pt x="13231" y="26"/>
                  </a:cubicBezTo>
                  <a:cubicBezTo>
                    <a:pt x="11261" y="-111"/>
                    <a:pt x="8523" y="277"/>
                    <a:pt x="6407" y="1389"/>
                  </a:cubicBezTo>
                  <a:cubicBezTo>
                    <a:pt x="4291" y="2501"/>
                    <a:pt x="1479" y="4146"/>
                    <a:pt x="535" y="669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2">
  <p:cSld name="BLANK_1_1_1_2_2_1_1"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26"/>
          <p:cNvSpPr txBox="1">
            <a:spLocks noGrp="1"/>
          </p:cNvSpPr>
          <p:nvPr>
            <p:ph type="title"/>
          </p:nvPr>
        </p:nvSpPr>
        <p:spPr>
          <a:xfrm>
            <a:off x="720000" y="45421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451" name="Google Shape;451;p26"/>
          <p:cNvSpPr txBox="1">
            <a:spLocks noGrp="1"/>
          </p:cNvSpPr>
          <p:nvPr>
            <p:ph type="subTitle" idx="1"/>
          </p:nvPr>
        </p:nvSpPr>
        <p:spPr>
          <a:xfrm>
            <a:off x="4948025" y="1407775"/>
            <a:ext cx="3364500" cy="412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b="1">
                <a:solidFill>
                  <a:schemeClr val="lt1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52" name="Google Shape;452;p26"/>
          <p:cNvSpPr txBox="1">
            <a:spLocks noGrp="1"/>
          </p:cNvSpPr>
          <p:nvPr>
            <p:ph type="subTitle" idx="2"/>
          </p:nvPr>
        </p:nvSpPr>
        <p:spPr>
          <a:xfrm>
            <a:off x="4948025" y="1754225"/>
            <a:ext cx="3364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3" name="Google Shape;453;p26"/>
          <p:cNvSpPr txBox="1">
            <a:spLocks noGrp="1"/>
          </p:cNvSpPr>
          <p:nvPr>
            <p:ph type="subTitle" idx="3"/>
          </p:nvPr>
        </p:nvSpPr>
        <p:spPr>
          <a:xfrm>
            <a:off x="4948025" y="2849525"/>
            <a:ext cx="3364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4" name="Google Shape;454;p26"/>
          <p:cNvSpPr txBox="1">
            <a:spLocks noGrp="1"/>
          </p:cNvSpPr>
          <p:nvPr>
            <p:ph type="subTitle" idx="4"/>
          </p:nvPr>
        </p:nvSpPr>
        <p:spPr>
          <a:xfrm>
            <a:off x="4948025" y="3944825"/>
            <a:ext cx="3364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5" name="Google Shape;455;p26"/>
          <p:cNvSpPr txBox="1">
            <a:spLocks noGrp="1"/>
          </p:cNvSpPr>
          <p:nvPr>
            <p:ph type="subTitle" idx="5"/>
          </p:nvPr>
        </p:nvSpPr>
        <p:spPr>
          <a:xfrm>
            <a:off x="4948025" y="2503075"/>
            <a:ext cx="3364500" cy="412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b="1">
                <a:solidFill>
                  <a:schemeClr val="lt1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56" name="Google Shape;456;p26"/>
          <p:cNvSpPr txBox="1">
            <a:spLocks noGrp="1"/>
          </p:cNvSpPr>
          <p:nvPr>
            <p:ph type="subTitle" idx="6"/>
          </p:nvPr>
        </p:nvSpPr>
        <p:spPr>
          <a:xfrm>
            <a:off x="4948025" y="3598375"/>
            <a:ext cx="3364500" cy="412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b="1">
                <a:solidFill>
                  <a:schemeClr val="lt1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57" name="Google Shape;457;p26"/>
          <p:cNvSpPr txBox="1">
            <a:spLocks noGrp="1"/>
          </p:cNvSpPr>
          <p:nvPr>
            <p:ph type="title" idx="7" hasCustomPrompt="1"/>
          </p:nvPr>
        </p:nvSpPr>
        <p:spPr>
          <a:xfrm>
            <a:off x="3990000" y="1407775"/>
            <a:ext cx="979800" cy="88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4800" b="1"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t>xx%</a:t>
            </a:r>
          </a:p>
        </p:txBody>
      </p:sp>
      <p:sp>
        <p:nvSpPr>
          <p:cNvPr id="458" name="Google Shape;458;p26"/>
          <p:cNvSpPr txBox="1">
            <a:spLocks noGrp="1"/>
          </p:cNvSpPr>
          <p:nvPr>
            <p:ph type="title" idx="8" hasCustomPrompt="1"/>
          </p:nvPr>
        </p:nvSpPr>
        <p:spPr>
          <a:xfrm>
            <a:off x="3990000" y="2521319"/>
            <a:ext cx="979800" cy="88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4800" b="1"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t>xx%</a:t>
            </a:r>
          </a:p>
        </p:txBody>
      </p:sp>
      <p:sp>
        <p:nvSpPr>
          <p:cNvPr id="459" name="Google Shape;459;p26"/>
          <p:cNvSpPr txBox="1">
            <a:spLocks noGrp="1"/>
          </p:cNvSpPr>
          <p:nvPr>
            <p:ph type="title" idx="9" hasCustomPrompt="1"/>
          </p:nvPr>
        </p:nvSpPr>
        <p:spPr>
          <a:xfrm>
            <a:off x="3990000" y="3634864"/>
            <a:ext cx="979800" cy="88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4800" b="1"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t>xx%</a:t>
            </a:r>
          </a:p>
        </p:txBody>
      </p:sp>
      <p:grpSp>
        <p:nvGrpSpPr>
          <p:cNvPr id="460" name="Google Shape;460;p26"/>
          <p:cNvGrpSpPr/>
          <p:nvPr/>
        </p:nvGrpSpPr>
        <p:grpSpPr>
          <a:xfrm flipH="1">
            <a:off x="7885317" y="92190"/>
            <a:ext cx="1087178" cy="885632"/>
            <a:chOff x="8040672" y="113276"/>
            <a:chExt cx="1304353" cy="1062546"/>
          </a:xfrm>
        </p:grpSpPr>
        <p:sp>
          <p:nvSpPr>
            <p:cNvPr id="461" name="Google Shape;461;p26"/>
            <p:cNvSpPr/>
            <p:nvPr/>
          </p:nvSpPr>
          <p:spPr>
            <a:xfrm rot="4985958">
              <a:off x="8114426" y="116363"/>
              <a:ext cx="643002" cy="718452"/>
            </a:xfrm>
            <a:custGeom>
              <a:avLst/>
              <a:gdLst/>
              <a:ahLst/>
              <a:cxnLst/>
              <a:rect l="l" t="t" r="r" b="b"/>
              <a:pathLst>
                <a:path w="38293" h="28737" extrusionOk="0">
                  <a:moveTo>
                    <a:pt x="797" y="11536"/>
                  </a:moveTo>
                  <a:cubicBezTo>
                    <a:pt x="-608" y="14086"/>
                    <a:pt x="68" y="18873"/>
                    <a:pt x="1109" y="21527"/>
                  </a:cubicBezTo>
                  <a:cubicBezTo>
                    <a:pt x="2150" y="24181"/>
                    <a:pt x="3971" y="26365"/>
                    <a:pt x="7041" y="27458"/>
                  </a:cubicBezTo>
                  <a:cubicBezTo>
                    <a:pt x="10111" y="28551"/>
                    <a:pt x="16520" y="29363"/>
                    <a:pt x="19529" y="28083"/>
                  </a:cubicBezTo>
                  <a:cubicBezTo>
                    <a:pt x="22538" y="26803"/>
                    <a:pt x="22503" y="21683"/>
                    <a:pt x="25096" y="19779"/>
                  </a:cubicBezTo>
                  <a:cubicBezTo>
                    <a:pt x="27689" y="17875"/>
                    <a:pt x="32893" y="18447"/>
                    <a:pt x="35087" y="16657"/>
                  </a:cubicBezTo>
                  <a:cubicBezTo>
                    <a:pt x="37281" y="14867"/>
                    <a:pt x="38513" y="11350"/>
                    <a:pt x="38261" y="9039"/>
                  </a:cubicBezTo>
                  <a:cubicBezTo>
                    <a:pt x="38010" y="6729"/>
                    <a:pt x="36293" y="4282"/>
                    <a:pt x="33578" y="2794"/>
                  </a:cubicBezTo>
                  <a:cubicBezTo>
                    <a:pt x="30864" y="1306"/>
                    <a:pt x="25981" y="-462"/>
                    <a:pt x="21974" y="110"/>
                  </a:cubicBezTo>
                  <a:cubicBezTo>
                    <a:pt x="17968" y="683"/>
                    <a:pt x="13069" y="4325"/>
                    <a:pt x="9539" y="6229"/>
                  </a:cubicBezTo>
                  <a:cubicBezTo>
                    <a:pt x="6010" y="8133"/>
                    <a:pt x="2202" y="8986"/>
                    <a:pt x="797" y="1153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462" name="Google Shape;462;p26"/>
            <p:cNvSpPr/>
            <p:nvPr/>
          </p:nvSpPr>
          <p:spPr>
            <a:xfrm>
              <a:off x="9108625" y="166613"/>
              <a:ext cx="236400" cy="23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6"/>
            <p:cNvSpPr/>
            <p:nvPr/>
          </p:nvSpPr>
          <p:spPr>
            <a:xfrm>
              <a:off x="8057824" y="839583"/>
              <a:ext cx="334948" cy="336239"/>
            </a:xfrm>
            <a:custGeom>
              <a:avLst/>
              <a:gdLst/>
              <a:ahLst/>
              <a:cxnLst/>
              <a:rect l="l" t="t" r="r" b="b"/>
              <a:pathLst>
                <a:path w="23617" h="23708" extrusionOk="0">
                  <a:moveTo>
                    <a:pt x="535" y="6696"/>
                  </a:moveTo>
                  <a:cubicBezTo>
                    <a:pt x="-409" y="9246"/>
                    <a:pt x="46" y="14033"/>
                    <a:pt x="745" y="16687"/>
                  </a:cubicBezTo>
                  <a:cubicBezTo>
                    <a:pt x="1444" y="19341"/>
                    <a:pt x="2667" y="21525"/>
                    <a:pt x="4729" y="22618"/>
                  </a:cubicBezTo>
                  <a:cubicBezTo>
                    <a:pt x="6791" y="23711"/>
                    <a:pt x="11181" y="24095"/>
                    <a:pt x="13118" y="23243"/>
                  </a:cubicBezTo>
                  <a:cubicBezTo>
                    <a:pt x="15055" y="22392"/>
                    <a:pt x="14721" y="18933"/>
                    <a:pt x="16353" y="17509"/>
                  </a:cubicBezTo>
                  <a:cubicBezTo>
                    <a:pt x="17985" y="16085"/>
                    <a:pt x="21817" y="16572"/>
                    <a:pt x="22910" y="14699"/>
                  </a:cubicBezTo>
                  <a:cubicBezTo>
                    <a:pt x="24003" y="12826"/>
                    <a:pt x="23691" y="8351"/>
                    <a:pt x="22910" y="6270"/>
                  </a:cubicBezTo>
                  <a:cubicBezTo>
                    <a:pt x="22130" y="4189"/>
                    <a:pt x="19840" y="3252"/>
                    <a:pt x="18227" y="2211"/>
                  </a:cubicBezTo>
                  <a:cubicBezTo>
                    <a:pt x="16614" y="1170"/>
                    <a:pt x="15201" y="163"/>
                    <a:pt x="13231" y="26"/>
                  </a:cubicBezTo>
                  <a:cubicBezTo>
                    <a:pt x="11261" y="-111"/>
                    <a:pt x="8523" y="277"/>
                    <a:pt x="6407" y="1389"/>
                  </a:cubicBezTo>
                  <a:cubicBezTo>
                    <a:pt x="4291" y="2501"/>
                    <a:pt x="1479" y="4146"/>
                    <a:pt x="535" y="669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grpSp>
        <p:nvGrpSpPr>
          <p:cNvPr id="464" name="Google Shape;464;p26"/>
          <p:cNvGrpSpPr/>
          <p:nvPr/>
        </p:nvGrpSpPr>
        <p:grpSpPr>
          <a:xfrm>
            <a:off x="158735" y="92207"/>
            <a:ext cx="608133" cy="638468"/>
            <a:chOff x="228967" y="146018"/>
            <a:chExt cx="759217" cy="797089"/>
          </a:xfrm>
        </p:grpSpPr>
        <p:sp>
          <p:nvSpPr>
            <p:cNvPr id="465" name="Google Shape;465;p26"/>
            <p:cNvSpPr/>
            <p:nvPr/>
          </p:nvSpPr>
          <p:spPr>
            <a:xfrm flipH="1">
              <a:off x="674085" y="146018"/>
              <a:ext cx="314100" cy="314100"/>
            </a:xfrm>
            <a:prstGeom prst="ellipse">
              <a:avLst/>
            </a:prstGeom>
            <a:solidFill>
              <a:srgbClr val="A0CFED">
                <a:alpha val="357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6"/>
            <p:cNvSpPr/>
            <p:nvPr/>
          </p:nvSpPr>
          <p:spPr>
            <a:xfrm flipH="1">
              <a:off x="228967" y="496270"/>
              <a:ext cx="445121" cy="446837"/>
            </a:xfrm>
            <a:custGeom>
              <a:avLst/>
              <a:gdLst/>
              <a:ahLst/>
              <a:cxnLst/>
              <a:rect l="l" t="t" r="r" b="b"/>
              <a:pathLst>
                <a:path w="23617" h="23708" extrusionOk="0">
                  <a:moveTo>
                    <a:pt x="535" y="6696"/>
                  </a:moveTo>
                  <a:cubicBezTo>
                    <a:pt x="-409" y="9246"/>
                    <a:pt x="46" y="14033"/>
                    <a:pt x="745" y="16687"/>
                  </a:cubicBezTo>
                  <a:cubicBezTo>
                    <a:pt x="1444" y="19341"/>
                    <a:pt x="2667" y="21525"/>
                    <a:pt x="4729" y="22618"/>
                  </a:cubicBezTo>
                  <a:cubicBezTo>
                    <a:pt x="6791" y="23711"/>
                    <a:pt x="11181" y="24095"/>
                    <a:pt x="13118" y="23243"/>
                  </a:cubicBezTo>
                  <a:cubicBezTo>
                    <a:pt x="15055" y="22392"/>
                    <a:pt x="14721" y="18933"/>
                    <a:pt x="16353" y="17509"/>
                  </a:cubicBezTo>
                  <a:cubicBezTo>
                    <a:pt x="17985" y="16085"/>
                    <a:pt x="21817" y="16572"/>
                    <a:pt x="22910" y="14699"/>
                  </a:cubicBezTo>
                  <a:cubicBezTo>
                    <a:pt x="24003" y="12826"/>
                    <a:pt x="23691" y="8351"/>
                    <a:pt x="22910" y="6270"/>
                  </a:cubicBezTo>
                  <a:cubicBezTo>
                    <a:pt x="22130" y="4189"/>
                    <a:pt x="19840" y="3252"/>
                    <a:pt x="18227" y="2211"/>
                  </a:cubicBezTo>
                  <a:cubicBezTo>
                    <a:pt x="16614" y="1170"/>
                    <a:pt x="15201" y="163"/>
                    <a:pt x="13231" y="26"/>
                  </a:cubicBezTo>
                  <a:cubicBezTo>
                    <a:pt x="11261" y="-111"/>
                    <a:pt x="8523" y="277"/>
                    <a:pt x="6407" y="1389"/>
                  </a:cubicBezTo>
                  <a:cubicBezTo>
                    <a:pt x="4291" y="2501"/>
                    <a:pt x="1479" y="4146"/>
                    <a:pt x="535" y="6696"/>
                  </a:cubicBezTo>
                  <a:close/>
                </a:path>
              </a:pathLst>
            </a:custGeom>
            <a:solidFill>
              <a:srgbClr val="A0CFED">
                <a:alpha val="35710"/>
              </a:srgbClr>
            </a:solidFill>
            <a:ln>
              <a:noFill/>
            </a:ln>
          </p:spPr>
        </p:sp>
      </p:grpSp>
      <p:grpSp>
        <p:nvGrpSpPr>
          <p:cNvPr id="467" name="Google Shape;467;p26"/>
          <p:cNvGrpSpPr/>
          <p:nvPr/>
        </p:nvGrpSpPr>
        <p:grpSpPr>
          <a:xfrm>
            <a:off x="7640302" y="4340288"/>
            <a:ext cx="1338588" cy="691050"/>
            <a:chOff x="7105571" y="3907862"/>
            <a:chExt cx="2189739" cy="1130459"/>
          </a:xfrm>
        </p:grpSpPr>
        <p:sp>
          <p:nvSpPr>
            <p:cNvPr id="468" name="Google Shape;468;p26"/>
            <p:cNvSpPr/>
            <p:nvPr/>
          </p:nvSpPr>
          <p:spPr>
            <a:xfrm>
              <a:off x="8124799" y="4137704"/>
              <a:ext cx="859050" cy="842875"/>
            </a:xfrm>
            <a:custGeom>
              <a:avLst/>
              <a:gdLst/>
              <a:ahLst/>
              <a:cxnLst/>
              <a:rect l="l" t="t" r="r" b="b"/>
              <a:pathLst>
                <a:path w="34362" h="33715" extrusionOk="0">
                  <a:moveTo>
                    <a:pt x="17736" y="1786"/>
                  </a:moveTo>
                  <a:cubicBezTo>
                    <a:pt x="20599" y="483"/>
                    <a:pt x="24826" y="-967"/>
                    <a:pt x="26972" y="867"/>
                  </a:cubicBezTo>
                  <a:cubicBezTo>
                    <a:pt x="29118" y="2701"/>
                    <a:pt x="29381" y="9608"/>
                    <a:pt x="30612" y="12792"/>
                  </a:cubicBezTo>
                  <a:cubicBezTo>
                    <a:pt x="31843" y="15976"/>
                    <a:pt x="34481" y="17328"/>
                    <a:pt x="34358" y="19973"/>
                  </a:cubicBezTo>
                  <a:cubicBezTo>
                    <a:pt x="34235" y="22619"/>
                    <a:pt x="32270" y="26688"/>
                    <a:pt x="29876" y="28665"/>
                  </a:cubicBezTo>
                  <a:cubicBezTo>
                    <a:pt x="27483" y="30642"/>
                    <a:pt x="23178" y="31006"/>
                    <a:pt x="19997" y="31836"/>
                  </a:cubicBezTo>
                  <a:cubicBezTo>
                    <a:pt x="16816" y="32666"/>
                    <a:pt x="13676" y="34043"/>
                    <a:pt x="10791" y="33644"/>
                  </a:cubicBezTo>
                  <a:cubicBezTo>
                    <a:pt x="7906" y="33245"/>
                    <a:pt x="4419" y="31926"/>
                    <a:pt x="2685" y="29440"/>
                  </a:cubicBezTo>
                  <a:cubicBezTo>
                    <a:pt x="951" y="26954"/>
                    <a:pt x="-797" y="22189"/>
                    <a:pt x="388" y="18730"/>
                  </a:cubicBezTo>
                  <a:cubicBezTo>
                    <a:pt x="1573" y="15271"/>
                    <a:pt x="6904" y="11510"/>
                    <a:pt x="9795" y="8686"/>
                  </a:cubicBezTo>
                  <a:cubicBezTo>
                    <a:pt x="12686" y="5862"/>
                    <a:pt x="14873" y="3089"/>
                    <a:pt x="17736" y="1786"/>
                  </a:cubicBezTo>
                  <a:close/>
                </a:path>
              </a:pathLst>
            </a:custGeom>
            <a:solidFill>
              <a:srgbClr val="A0CFED">
                <a:alpha val="35710"/>
              </a:srgbClr>
            </a:solidFill>
            <a:ln>
              <a:noFill/>
            </a:ln>
          </p:spPr>
        </p:sp>
        <p:sp>
          <p:nvSpPr>
            <p:cNvPr id="469" name="Google Shape;469;p26"/>
            <p:cNvSpPr/>
            <p:nvPr/>
          </p:nvSpPr>
          <p:spPr>
            <a:xfrm>
              <a:off x="8983879" y="3907862"/>
              <a:ext cx="311431" cy="319235"/>
            </a:xfrm>
            <a:custGeom>
              <a:avLst/>
              <a:gdLst/>
              <a:ahLst/>
              <a:cxnLst/>
              <a:rect l="l" t="t" r="r" b="b"/>
              <a:pathLst>
                <a:path w="33999" h="34851" extrusionOk="0">
                  <a:moveTo>
                    <a:pt x="17417" y="1404"/>
                  </a:moveTo>
                  <a:cubicBezTo>
                    <a:pt x="21129" y="665"/>
                    <a:pt x="24076" y="-745"/>
                    <a:pt x="26653" y="485"/>
                  </a:cubicBezTo>
                  <a:cubicBezTo>
                    <a:pt x="29230" y="1715"/>
                    <a:pt x="31702" y="5948"/>
                    <a:pt x="32877" y="8783"/>
                  </a:cubicBezTo>
                  <a:cubicBezTo>
                    <a:pt x="34053" y="11618"/>
                    <a:pt x="34259" y="14246"/>
                    <a:pt x="33706" y="17496"/>
                  </a:cubicBezTo>
                  <a:cubicBezTo>
                    <a:pt x="33153" y="20746"/>
                    <a:pt x="31739" y="25436"/>
                    <a:pt x="29557" y="28283"/>
                  </a:cubicBezTo>
                  <a:cubicBezTo>
                    <a:pt x="27375" y="31130"/>
                    <a:pt x="23795" y="33746"/>
                    <a:pt x="20614" y="34576"/>
                  </a:cubicBezTo>
                  <a:cubicBezTo>
                    <a:pt x="17433" y="35406"/>
                    <a:pt x="13513" y="34182"/>
                    <a:pt x="10472" y="33262"/>
                  </a:cubicBezTo>
                  <a:cubicBezTo>
                    <a:pt x="7431" y="32342"/>
                    <a:pt x="4100" y="31544"/>
                    <a:pt x="2366" y="29058"/>
                  </a:cubicBezTo>
                  <a:cubicBezTo>
                    <a:pt x="632" y="26572"/>
                    <a:pt x="-267" y="22372"/>
                    <a:pt x="69" y="18348"/>
                  </a:cubicBezTo>
                  <a:cubicBezTo>
                    <a:pt x="405" y="14325"/>
                    <a:pt x="1489" y="7741"/>
                    <a:pt x="4380" y="4917"/>
                  </a:cubicBezTo>
                  <a:cubicBezTo>
                    <a:pt x="7271" y="2093"/>
                    <a:pt x="13705" y="2143"/>
                    <a:pt x="17417" y="1404"/>
                  </a:cubicBezTo>
                  <a:close/>
                </a:path>
              </a:pathLst>
            </a:custGeom>
            <a:solidFill>
              <a:srgbClr val="A0CFED">
                <a:alpha val="35710"/>
              </a:srgbClr>
            </a:solidFill>
            <a:ln>
              <a:noFill/>
            </a:ln>
          </p:spPr>
        </p:sp>
        <p:sp>
          <p:nvSpPr>
            <p:cNvPr id="470" name="Google Shape;470;p26"/>
            <p:cNvSpPr/>
            <p:nvPr/>
          </p:nvSpPr>
          <p:spPr>
            <a:xfrm>
              <a:off x="7105571" y="4625511"/>
              <a:ext cx="311431" cy="412810"/>
            </a:xfrm>
            <a:custGeom>
              <a:avLst/>
              <a:gdLst/>
              <a:ahLst/>
              <a:cxnLst/>
              <a:rect l="l" t="t" r="r" b="b"/>
              <a:pathLst>
                <a:path w="33999" h="34851" extrusionOk="0">
                  <a:moveTo>
                    <a:pt x="17417" y="1404"/>
                  </a:moveTo>
                  <a:cubicBezTo>
                    <a:pt x="21129" y="665"/>
                    <a:pt x="24076" y="-745"/>
                    <a:pt x="26653" y="485"/>
                  </a:cubicBezTo>
                  <a:cubicBezTo>
                    <a:pt x="29230" y="1715"/>
                    <a:pt x="31702" y="5948"/>
                    <a:pt x="32877" y="8783"/>
                  </a:cubicBezTo>
                  <a:cubicBezTo>
                    <a:pt x="34053" y="11618"/>
                    <a:pt x="34259" y="14246"/>
                    <a:pt x="33706" y="17496"/>
                  </a:cubicBezTo>
                  <a:cubicBezTo>
                    <a:pt x="33153" y="20746"/>
                    <a:pt x="31739" y="25436"/>
                    <a:pt x="29557" y="28283"/>
                  </a:cubicBezTo>
                  <a:cubicBezTo>
                    <a:pt x="27375" y="31130"/>
                    <a:pt x="23795" y="33746"/>
                    <a:pt x="20614" y="34576"/>
                  </a:cubicBezTo>
                  <a:cubicBezTo>
                    <a:pt x="17433" y="35406"/>
                    <a:pt x="13513" y="34182"/>
                    <a:pt x="10472" y="33262"/>
                  </a:cubicBezTo>
                  <a:cubicBezTo>
                    <a:pt x="7431" y="32342"/>
                    <a:pt x="4100" y="31544"/>
                    <a:pt x="2366" y="29058"/>
                  </a:cubicBezTo>
                  <a:cubicBezTo>
                    <a:pt x="632" y="26572"/>
                    <a:pt x="-267" y="22372"/>
                    <a:pt x="69" y="18348"/>
                  </a:cubicBezTo>
                  <a:cubicBezTo>
                    <a:pt x="405" y="14325"/>
                    <a:pt x="1489" y="7741"/>
                    <a:pt x="4380" y="4917"/>
                  </a:cubicBezTo>
                  <a:cubicBezTo>
                    <a:pt x="7271" y="2093"/>
                    <a:pt x="13705" y="2143"/>
                    <a:pt x="17417" y="1404"/>
                  </a:cubicBezTo>
                  <a:close/>
                </a:path>
              </a:pathLst>
            </a:custGeom>
            <a:solidFill>
              <a:srgbClr val="A0CFED">
                <a:alpha val="35710"/>
              </a:srgbClr>
            </a:solidFill>
            <a:ln>
              <a:noFill/>
            </a:ln>
          </p:spPr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11F230-9992-4DDA-A546-B3298B247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73A4-E57F-4703-9776-BDDB46EC2528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633CDB-4265-4CA7-8DFB-4CD4D4E87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EFDEF-C69C-402A-BC90-D6B30DA52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E0313-CF8F-45DD-8F23-0CEEDAF48CB7}" type="slidenum">
              <a:rPr lang="en-IN" smtClean="0"/>
              <a:t>‹#›</a:t>
            </a:fld>
            <a:endParaRPr lang="en-IN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8CFCA20-BD19-440B-AB2B-FE51555DE3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654029" cy="5143500"/>
          </a:xfrm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5056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-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742F5D61-803A-0927-F5B5-F58FB79875DC}"/>
              </a:ext>
            </a:extLst>
          </p:cNvPr>
          <p:cNvSpPr txBox="1">
            <a:spLocks/>
          </p:cNvSpPr>
          <p:nvPr userDrawn="1"/>
        </p:nvSpPr>
        <p:spPr>
          <a:xfrm>
            <a:off x="7924800" y="4698207"/>
            <a:ext cx="762000" cy="273844"/>
          </a:xfrm>
          <a:prstGeom prst="rect">
            <a:avLst/>
          </a:prstGeo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defRPr/>
            </a:pPr>
            <a:fld id="{1D447AB1-721A-4C07-9144-F35F6E3BD4E1}" type="slidenum">
              <a:rPr lang="en-US" altLang="en-US" sz="1200" smtClean="0">
                <a:solidFill>
                  <a:srgbClr val="7F7F7F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7F7F7F"/>
              </a:solidFill>
              <a:cs typeface="Arial" panose="020B0604020202020204" pitchFamily="34" charset="0"/>
            </a:endParaRP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9B682630-673F-65EC-E9D0-46B20BDFED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863205"/>
            <a:ext cx="8045450" cy="40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594122"/>
          </a:xfrm>
        </p:spPr>
        <p:txBody>
          <a:bodyPr>
            <a:normAutofit/>
          </a:bodyPr>
          <a:lstStyle>
            <a:lvl1pPr algn="l">
              <a:defRPr sz="2100">
                <a:solidFill>
                  <a:srgbClr val="00A94F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371475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975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F6879E5-6761-1A98-5F22-0ECF902CEF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19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852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 Vietnam Pro"/>
              <a:buNone/>
              <a:defRPr sz="3200" b="1">
                <a:solidFill>
                  <a:schemeClr val="dk1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 Vietnam Pro"/>
              <a:buNone/>
              <a:defRPr sz="3200" b="1">
                <a:solidFill>
                  <a:schemeClr val="dk1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 Vietnam Pro"/>
              <a:buNone/>
              <a:defRPr sz="3200" b="1">
                <a:solidFill>
                  <a:schemeClr val="dk1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 Vietnam Pro"/>
              <a:buNone/>
              <a:defRPr sz="3200" b="1">
                <a:solidFill>
                  <a:schemeClr val="dk1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 Vietnam Pro"/>
              <a:buNone/>
              <a:defRPr sz="3200" b="1">
                <a:solidFill>
                  <a:schemeClr val="dk1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 Vietnam Pro"/>
              <a:buNone/>
              <a:defRPr sz="3200" b="1">
                <a:solidFill>
                  <a:schemeClr val="dk1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 Vietnam Pro"/>
              <a:buNone/>
              <a:defRPr sz="3200" b="1">
                <a:solidFill>
                  <a:schemeClr val="dk1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 Vietnam Pro"/>
              <a:buNone/>
              <a:defRPr sz="3200" b="1">
                <a:solidFill>
                  <a:schemeClr val="dk1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 Vietnam Pro"/>
              <a:buNone/>
              <a:defRPr sz="3200" b="1">
                <a:solidFill>
                  <a:schemeClr val="dk1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e Vietnam Pro Light"/>
              <a:buChar char="●"/>
              <a:defRPr>
                <a:solidFill>
                  <a:schemeClr val="dk2"/>
                </a:solidFill>
                <a:latin typeface="Be Vietnam Pro Light"/>
                <a:ea typeface="Be Vietnam Pro Light"/>
                <a:cs typeface="Be Vietnam Pro Light"/>
                <a:sym typeface="Be Vietnam Pro Light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e Vietnam Pro Light"/>
              <a:buChar char="○"/>
              <a:defRPr>
                <a:solidFill>
                  <a:schemeClr val="dk2"/>
                </a:solidFill>
                <a:latin typeface="Be Vietnam Pro Light"/>
                <a:ea typeface="Be Vietnam Pro Light"/>
                <a:cs typeface="Be Vietnam Pro Light"/>
                <a:sym typeface="Be Vietnam Pro Light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e Vietnam Pro Light"/>
              <a:buChar char="■"/>
              <a:defRPr>
                <a:solidFill>
                  <a:schemeClr val="dk2"/>
                </a:solidFill>
                <a:latin typeface="Be Vietnam Pro Light"/>
                <a:ea typeface="Be Vietnam Pro Light"/>
                <a:cs typeface="Be Vietnam Pro Light"/>
                <a:sym typeface="Be Vietnam Pro Light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e Vietnam Pro Light"/>
              <a:buChar char="●"/>
              <a:defRPr>
                <a:solidFill>
                  <a:schemeClr val="dk2"/>
                </a:solidFill>
                <a:latin typeface="Be Vietnam Pro Light"/>
                <a:ea typeface="Be Vietnam Pro Light"/>
                <a:cs typeface="Be Vietnam Pro Light"/>
                <a:sym typeface="Be Vietnam Pro Light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e Vietnam Pro Light"/>
              <a:buChar char="○"/>
              <a:defRPr>
                <a:solidFill>
                  <a:schemeClr val="dk2"/>
                </a:solidFill>
                <a:latin typeface="Be Vietnam Pro Light"/>
                <a:ea typeface="Be Vietnam Pro Light"/>
                <a:cs typeface="Be Vietnam Pro Light"/>
                <a:sym typeface="Be Vietnam Pro Light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e Vietnam Pro Light"/>
              <a:buChar char="■"/>
              <a:defRPr>
                <a:solidFill>
                  <a:schemeClr val="dk2"/>
                </a:solidFill>
                <a:latin typeface="Be Vietnam Pro Light"/>
                <a:ea typeface="Be Vietnam Pro Light"/>
                <a:cs typeface="Be Vietnam Pro Light"/>
                <a:sym typeface="Be Vietnam Pro Light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e Vietnam Pro Light"/>
              <a:buChar char="●"/>
              <a:defRPr>
                <a:solidFill>
                  <a:schemeClr val="dk2"/>
                </a:solidFill>
                <a:latin typeface="Be Vietnam Pro Light"/>
                <a:ea typeface="Be Vietnam Pro Light"/>
                <a:cs typeface="Be Vietnam Pro Light"/>
                <a:sym typeface="Be Vietnam Pro Light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e Vietnam Pro Light"/>
              <a:buChar char="○"/>
              <a:defRPr>
                <a:solidFill>
                  <a:schemeClr val="dk2"/>
                </a:solidFill>
                <a:latin typeface="Be Vietnam Pro Light"/>
                <a:ea typeface="Be Vietnam Pro Light"/>
                <a:cs typeface="Be Vietnam Pro Light"/>
                <a:sym typeface="Be Vietnam Pro Light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Be Vietnam Pro Light"/>
              <a:buChar char="■"/>
              <a:defRPr>
                <a:solidFill>
                  <a:schemeClr val="dk2"/>
                </a:solidFill>
                <a:latin typeface="Be Vietnam Pro Light"/>
                <a:ea typeface="Be Vietnam Pro Light"/>
                <a:cs typeface="Be Vietnam Pro Light"/>
                <a:sym typeface="Be Vietnam Pro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9" r:id="rId3"/>
    <p:sldLayoutId id="2147483668" r:id="rId4"/>
    <p:sldLayoutId id="2147483672" r:id="rId5"/>
    <p:sldLayoutId id="2147483681" r:id="rId6"/>
    <p:sldLayoutId id="2147483682" r:id="rId7"/>
    <p:sldLayoutId id="2147483687" r:id="rId8"/>
    <p:sldLayoutId id="2147483688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nSWMwK_uzG5AJDAI7JxO2lWkmNQ4eWYhR7_RKPjzET8/cop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36"/>
          <p:cNvSpPr txBox="1">
            <a:spLocks noGrp="1"/>
          </p:cNvSpPr>
          <p:nvPr>
            <p:ph type="ctrTitle"/>
          </p:nvPr>
        </p:nvSpPr>
        <p:spPr>
          <a:xfrm>
            <a:off x="605911" y="497146"/>
            <a:ext cx="6137243" cy="123368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b="1" dirty="0">
                <a:solidFill>
                  <a:srgbClr val="1B5A85"/>
                </a:solidFill>
                <a:cs typeface="B Nazanin" panose="00000700000000000000" pitchFamily="2" charset="-78"/>
              </a:rPr>
              <a:t>تم : بیماری </a:t>
            </a:r>
            <a:r>
              <a:rPr lang="fa-IR" b="0" dirty="0">
                <a:solidFill>
                  <a:srgbClr val="FF8A9D"/>
                </a:solidFill>
                <a:cs typeface="B Nazanin" panose="00000700000000000000" pitchFamily="2" charset="-78"/>
              </a:rPr>
              <a:t>زردی نوزاد</a:t>
            </a:r>
            <a:endParaRPr b="0" dirty="0">
              <a:solidFill>
                <a:srgbClr val="FF8A9D"/>
              </a:solidFill>
              <a:cs typeface="B Nazanin" panose="00000700000000000000" pitchFamily="2" charset="-78"/>
            </a:endParaRPr>
          </a:p>
        </p:txBody>
      </p:sp>
      <p:sp>
        <p:nvSpPr>
          <p:cNvPr id="534" name="Google Shape;534;p36"/>
          <p:cNvSpPr txBox="1">
            <a:spLocks noGrp="1"/>
          </p:cNvSpPr>
          <p:nvPr>
            <p:ph type="subTitle" idx="1"/>
          </p:nvPr>
        </p:nvSpPr>
        <p:spPr>
          <a:xfrm>
            <a:off x="969569" y="2520867"/>
            <a:ext cx="3391423" cy="61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700000000000000" pitchFamily="2" charset="-78"/>
              </a:rPr>
              <a:t>اینجا جایی است که ارائه شما شروع می شود</a:t>
            </a:r>
            <a:endParaRPr dirty="0">
              <a:cs typeface="B Nazanin" panose="00000700000000000000" pitchFamily="2" charset="-78"/>
            </a:endParaRPr>
          </a:p>
        </p:txBody>
      </p:sp>
      <p:grpSp>
        <p:nvGrpSpPr>
          <p:cNvPr id="535" name="Google Shape;535;p36"/>
          <p:cNvGrpSpPr/>
          <p:nvPr/>
        </p:nvGrpSpPr>
        <p:grpSpPr>
          <a:xfrm>
            <a:off x="3558399" y="-118625"/>
            <a:ext cx="5881085" cy="5333171"/>
            <a:chOff x="3558399" y="-118625"/>
            <a:chExt cx="5881085" cy="5333171"/>
          </a:xfrm>
        </p:grpSpPr>
        <p:sp>
          <p:nvSpPr>
            <p:cNvPr id="536" name="Google Shape;536;p36"/>
            <p:cNvSpPr/>
            <p:nvPr/>
          </p:nvSpPr>
          <p:spPr>
            <a:xfrm>
              <a:off x="3558399" y="3328897"/>
              <a:ext cx="5820300" cy="1885650"/>
            </a:xfrm>
            <a:custGeom>
              <a:avLst/>
              <a:gdLst/>
              <a:ahLst/>
              <a:cxnLst/>
              <a:rect l="l" t="t" r="r" b="b"/>
              <a:pathLst>
                <a:path w="232812" h="75426" extrusionOk="0">
                  <a:moveTo>
                    <a:pt x="36250" y="3151"/>
                  </a:moveTo>
                  <a:cubicBezTo>
                    <a:pt x="30162" y="6117"/>
                    <a:pt x="22930" y="12673"/>
                    <a:pt x="17518" y="17824"/>
                  </a:cubicBezTo>
                  <a:cubicBezTo>
                    <a:pt x="12107" y="22975"/>
                    <a:pt x="6643" y="28648"/>
                    <a:pt x="3781" y="34059"/>
                  </a:cubicBezTo>
                  <a:cubicBezTo>
                    <a:pt x="919" y="39471"/>
                    <a:pt x="867" y="45246"/>
                    <a:pt x="347" y="50293"/>
                  </a:cubicBezTo>
                  <a:cubicBezTo>
                    <a:pt x="-173" y="55340"/>
                    <a:pt x="347" y="60544"/>
                    <a:pt x="659" y="64342"/>
                  </a:cubicBezTo>
                  <a:cubicBezTo>
                    <a:pt x="971" y="68141"/>
                    <a:pt x="-1839" y="71471"/>
                    <a:pt x="2220" y="73084"/>
                  </a:cubicBezTo>
                  <a:cubicBezTo>
                    <a:pt x="6279" y="74697"/>
                    <a:pt x="13928" y="73708"/>
                    <a:pt x="25011" y="74020"/>
                  </a:cubicBezTo>
                  <a:cubicBezTo>
                    <a:pt x="36094" y="74332"/>
                    <a:pt x="42078" y="74749"/>
                    <a:pt x="68719" y="74957"/>
                  </a:cubicBezTo>
                  <a:cubicBezTo>
                    <a:pt x="95360" y="75165"/>
                    <a:pt x="158477" y="75425"/>
                    <a:pt x="184858" y="75269"/>
                  </a:cubicBezTo>
                  <a:cubicBezTo>
                    <a:pt x="211239" y="75113"/>
                    <a:pt x="219356" y="76258"/>
                    <a:pt x="227005" y="74020"/>
                  </a:cubicBezTo>
                  <a:cubicBezTo>
                    <a:pt x="234654" y="71783"/>
                    <a:pt x="230387" y="68504"/>
                    <a:pt x="230751" y="61844"/>
                  </a:cubicBezTo>
                  <a:cubicBezTo>
                    <a:pt x="231115" y="55184"/>
                    <a:pt x="236058" y="43217"/>
                    <a:pt x="229190" y="34059"/>
                  </a:cubicBezTo>
                  <a:cubicBezTo>
                    <a:pt x="222322" y="24901"/>
                    <a:pt x="214517" y="12257"/>
                    <a:pt x="189541" y="6897"/>
                  </a:cubicBezTo>
                  <a:cubicBezTo>
                    <a:pt x="164565" y="1538"/>
                    <a:pt x="101917" y="3047"/>
                    <a:pt x="79334" y="1902"/>
                  </a:cubicBezTo>
                  <a:cubicBezTo>
                    <a:pt x="56752" y="757"/>
                    <a:pt x="61227" y="-179"/>
                    <a:pt x="54046" y="29"/>
                  </a:cubicBezTo>
                  <a:cubicBezTo>
                    <a:pt x="46865" y="237"/>
                    <a:pt x="42338" y="185"/>
                    <a:pt x="36250" y="31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537" name="Google Shape;537;p36"/>
            <p:cNvSpPr/>
            <p:nvPr/>
          </p:nvSpPr>
          <p:spPr>
            <a:xfrm>
              <a:off x="6625657" y="-77421"/>
              <a:ext cx="2772356" cy="4391957"/>
            </a:xfrm>
            <a:custGeom>
              <a:avLst/>
              <a:gdLst/>
              <a:ahLst/>
              <a:cxnLst/>
              <a:rect l="l" t="t" r="r" b="b"/>
              <a:pathLst>
                <a:path w="35916" h="56898" extrusionOk="0">
                  <a:moveTo>
                    <a:pt x="22601" y="1"/>
                  </a:moveTo>
                  <a:cubicBezTo>
                    <a:pt x="22186" y="1"/>
                    <a:pt x="21770" y="5"/>
                    <a:pt x="21355" y="13"/>
                  </a:cubicBezTo>
                  <a:cubicBezTo>
                    <a:pt x="18670" y="102"/>
                    <a:pt x="15977" y="50"/>
                    <a:pt x="13297" y="307"/>
                  </a:cubicBezTo>
                  <a:cubicBezTo>
                    <a:pt x="12811" y="361"/>
                    <a:pt x="12328" y="435"/>
                    <a:pt x="11840" y="488"/>
                  </a:cubicBezTo>
                  <a:cubicBezTo>
                    <a:pt x="11673" y="509"/>
                    <a:pt x="11505" y="538"/>
                    <a:pt x="11365" y="634"/>
                  </a:cubicBezTo>
                  <a:cubicBezTo>
                    <a:pt x="11137" y="760"/>
                    <a:pt x="11075" y="1081"/>
                    <a:pt x="11159" y="1326"/>
                  </a:cubicBezTo>
                  <a:cubicBezTo>
                    <a:pt x="11163" y="1359"/>
                    <a:pt x="11167" y="1391"/>
                    <a:pt x="11172" y="1424"/>
                  </a:cubicBezTo>
                  <a:cubicBezTo>
                    <a:pt x="11268" y="2128"/>
                    <a:pt x="11346" y="2840"/>
                    <a:pt x="11241" y="3547"/>
                  </a:cubicBezTo>
                  <a:cubicBezTo>
                    <a:pt x="11124" y="4346"/>
                    <a:pt x="10939" y="5129"/>
                    <a:pt x="10809" y="5924"/>
                  </a:cubicBezTo>
                  <a:cubicBezTo>
                    <a:pt x="10762" y="6170"/>
                    <a:pt x="10709" y="6417"/>
                    <a:pt x="10651" y="6662"/>
                  </a:cubicBezTo>
                  <a:cubicBezTo>
                    <a:pt x="10633" y="6779"/>
                    <a:pt x="10563" y="6913"/>
                    <a:pt x="10622" y="7028"/>
                  </a:cubicBezTo>
                  <a:cubicBezTo>
                    <a:pt x="10532" y="7672"/>
                    <a:pt x="10332" y="8296"/>
                    <a:pt x="10295" y="8948"/>
                  </a:cubicBezTo>
                  <a:cubicBezTo>
                    <a:pt x="10279" y="9840"/>
                    <a:pt x="10163" y="10717"/>
                    <a:pt x="10005" y="11595"/>
                  </a:cubicBezTo>
                  <a:cubicBezTo>
                    <a:pt x="9840" y="12743"/>
                    <a:pt x="9756" y="13897"/>
                    <a:pt x="9651" y="15051"/>
                  </a:cubicBezTo>
                  <a:cubicBezTo>
                    <a:pt x="9622" y="15358"/>
                    <a:pt x="9600" y="15667"/>
                    <a:pt x="9577" y="15973"/>
                  </a:cubicBezTo>
                  <a:cubicBezTo>
                    <a:pt x="9571" y="16068"/>
                    <a:pt x="9534" y="16185"/>
                    <a:pt x="9522" y="16296"/>
                  </a:cubicBezTo>
                  <a:cubicBezTo>
                    <a:pt x="9443" y="16352"/>
                    <a:pt x="9369" y="16411"/>
                    <a:pt x="9306" y="16442"/>
                  </a:cubicBezTo>
                  <a:cubicBezTo>
                    <a:pt x="8736" y="16843"/>
                    <a:pt x="8431" y="17498"/>
                    <a:pt x="7956" y="17991"/>
                  </a:cubicBezTo>
                  <a:cubicBezTo>
                    <a:pt x="7664" y="18362"/>
                    <a:pt x="7394" y="18750"/>
                    <a:pt x="7041" y="19063"/>
                  </a:cubicBezTo>
                  <a:cubicBezTo>
                    <a:pt x="6915" y="19199"/>
                    <a:pt x="6707" y="19296"/>
                    <a:pt x="6660" y="19483"/>
                  </a:cubicBezTo>
                  <a:cubicBezTo>
                    <a:pt x="6611" y="19536"/>
                    <a:pt x="6561" y="19592"/>
                    <a:pt x="6514" y="19649"/>
                  </a:cubicBezTo>
                  <a:cubicBezTo>
                    <a:pt x="6510" y="19653"/>
                    <a:pt x="6506" y="19658"/>
                    <a:pt x="6502" y="19664"/>
                  </a:cubicBezTo>
                  <a:cubicBezTo>
                    <a:pt x="6053" y="19874"/>
                    <a:pt x="5588" y="20051"/>
                    <a:pt x="5113" y="20190"/>
                  </a:cubicBezTo>
                  <a:cubicBezTo>
                    <a:pt x="4547" y="20371"/>
                    <a:pt x="4043" y="20703"/>
                    <a:pt x="3578" y="21067"/>
                  </a:cubicBezTo>
                  <a:cubicBezTo>
                    <a:pt x="3087" y="21131"/>
                    <a:pt x="2593" y="21336"/>
                    <a:pt x="2116" y="21491"/>
                  </a:cubicBezTo>
                  <a:cubicBezTo>
                    <a:pt x="1581" y="21639"/>
                    <a:pt x="935" y="21777"/>
                    <a:pt x="601" y="22260"/>
                  </a:cubicBezTo>
                  <a:cubicBezTo>
                    <a:pt x="525" y="22523"/>
                    <a:pt x="67" y="23278"/>
                    <a:pt x="157" y="23651"/>
                  </a:cubicBezTo>
                  <a:cubicBezTo>
                    <a:pt x="1" y="23865"/>
                    <a:pt x="176" y="24498"/>
                    <a:pt x="176" y="24762"/>
                  </a:cubicBezTo>
                  <a:cubicBezTo>
                    <a:pt x="246" y="25033"/>
                    <a:pt x="211" y="25525"/>
                    <a:pt x="560" y="25589"/>
                  </a:cubicBezTo>
                  <a:cubicBezTo>
                    <a:pt x="581" y="25589"/>
                    <a:pt x="601" y="25589"/>
                    <a:pt x="622" y="25589"/>
                  </a:cubicBezTo>
                  <a:cubicBezTo>
                    <a:pt x="1180" y="25589"/>
                    <a:pt x="1716" y="25405"/>
                    <a:pt x="2255" y="25276"/>
                  </a:cubicBezTo>
                  <a:cubicBezTo>
                    <a:pt x="2484" y="25237"/>
                    <a:pt x="2710" y="25194"/>
                    <a:pt x="2934" y="25132"/>
                  </a:cubicBezTo>
                  <a:cubicBezTo>
                    <a:pt x="3008" y="25220"/>
                    <a:pt x="3124" y="25290"/>
                    <a:pt x="3198" y="25375"/>
                  </a:cubicBezTo>
                  <a:cubicBezTo>
                    <a:pt x="3712" y="25889"/>
                    <a:pt x="4413" y="26148"/>
                    <a:pt x="4963" y="26621"/>
                  </a:cubicBezTo>
                  <a:cubicBezTo>
                    <a:pt x="5249" y="26876"/>
                    <a:pt x="5461" y="27199"/>
                    <a:pt x="5679" y="27514"/>
                  </a:cubicBezTo>
                  <a:cubicBezTo>
                    <a:pt x="5961" y="27926"/>
                    <a:pt x="6304" y="28298"/>
                    <a:pt x="6563" y="28724"/>
                  </a:cubicBezTo>
                  <a:cubicBezTo>
                    <a:pt x="6771" y="29125"/>
                    <a:pt x="6730" y="29637"/>
                    <a:pt x="6695" y="30043"/>
                  </a:cubicBezTo>
                  <a:cubicBezTo>
                    <a:pt x="6656" y="30037"/>
                    <a:pt x="6615" y="30035"/>
                    <a:pt x="6573" y="30035"/>
                  </a:cubicBezTo>
                  <a:cubicBezTo>
                    <a:pt x="6414" y="30035"/>
                    <a:pt x="6242" y="30065"/>
                    <a:pt x="6146" y="30073"/>
                  </a:cubicBezTo>
                  <a:cubicBezTo>
                    <a:pt x="6049" y="30102"/>
                    <a:pt x="5979" y="30178"/>
                    <a:pt x="5895" y="30228"/>
                  </a:cubicBezTo>
                  <a:cubicBezTo>
                    <a:pt x="5868" y="30223"/>
                    <a:pt x="5835" y="30220"/>
                    <a:pt x="5796" y="30220"/>
                  </a:cubicBezTo>
                  <a:cubicBezTo>
                    <a:pt x="5588" y="30220"/>
                    <a:pt x="5237" y="30295"/>
                    <a:pt x="5092" y="30437"/>
                  </a:cubicBezTo>
                  <a:lnTo>
                    <a:pt x="5064" y="30442"/>
                  </a:lnTo>
                  <a:cubicBezTo>
                    <a:pt x="5050" y="30441"/>
                    <a:pt x="5037" y="30441"/>
                    <a:pt x="5023" y="30441"/>
                  </a:cubicBezTo>
                  <a:cubicBezTo>
                    <a:pt x="4775" y="30441"/>
                    <a:pt x="4525" y="30478"/>
                    <a:pt x="4298" y="30581"/>
                  </a:cubicBezTo>
                  <a:cubicBezTo>
                    <a:pt x="4144" y="30581"/>
                    <a:pt x="4060" y="30795"/>
                    <a:pt x="4179" y="30902"/>
                  </a:cubicBezTo>
                  <a:cubicBezTo>
                    <a:pt x="4185" y="30909"/>
                    <a:pt x="4191" y="30913"/>
                    <a:pt x="4197" y="30917"/>
                  </a:cubicBezTo>
                  <a:cubicBezTo>
                    <a:pt x="4200" y="30933"/>
                    <a:pt x="4204" y="30948"/>
                    <a:pt x="4210" y="30960"/>
                  </a:cubicBezTo>
                  <a:cubicBezTo>
                    <a:pt x="4232" y="31014"/>
                    <a:pt x="4276" y="31053"/>
                    <a:pt x="4329" y="31069"/>
                  </a:cubicBezTo>
                  <a:cubicBezTo>
                    <a:pt x="4485" y="31158"/>
                    <a:pt x="4623" y="31275"/>
                    <a:pt x="4769" y="31378"/>
                  </a:cubicBezTo>
                  <a:cubicBezTo>
                    <a:pt x="5144" y="31616"/>
                    <a:pt x="5436" y="31991"/>
                    <a:pt x="5856" y="32151"/>
                  </a:cubicBezTo>
                  <a:cubicBezTo>
                    <a:pt x="5920" y="32175"/>
                    <a:pt x="5985" y="32184"/>
                    <a:pt x="6050" y="32184"/>
                  </a:cubicBezTo>
                  <a:cubicBezTo>
                    <a:pt x="6212" y="32184"/>
                    <a:pt x="6373" y="32126"/>
                    <a:pt x="6528" y="32083"/>
                  </a:cubicBezTo>
                  <a:cubicBezTo>
                    <a:pt x="6837" y="31997"/>
                    <a:pt x="7156" y="31960"/>
                    <a:pt x="7450" y="31822"/>
                  </a:cubicBezTo>
                  <a:cubicBezTo>
                    <a:pt x="7468" y="31816"/>
                    <a:pt x="7485" y="31806"/>
                    <a:pt x="7501" y="31793"/>
                  </a:cubicBezTo>
                  <a:cubicBezTo>
                    <a:pt x="7874" y="31686"/>
                    <a:pt x="8232" y="31546"/>
                    <a:pt x="8590" y="31396"/>
                  </a:cubicBezTo>
                  <a:cubicBezTo>
                    <a:pt x="8781" y="31312"/>
                    <a:pt x="9016" y="31322"/>
                    <a:pt x="9215" y="31256"/>
                  </a:cubicBezTo>
                  <a:cubicBezTo>
                    <a:pt x="9312" y="31209"/>
                    <a:pt x="9386" y="31170"/>
                    <a:pt x="9443" y="31139"/>
                  </a:cubicBezTo>
                  <a:cubicBezTo>
                    <a:pt x="9486" y="31151"/>
                    <a:pt x="9531" y="31158"/>
                    <a:pt x="9576" y="31158"/>
                  </a:cubicBezTo>
                  <a:cubicBezTo>
                    <a:pt x="9592" y="31158"/>
                    <a:pt x="9607" y="31157"/>
                    <a:pt x="9622" y="31155"/>
                  </a:cubicBezTo>
                  <a:cubicBezTo>
                    <a:pt x="9649" y="31155"/>
                    <a:pt x="9675" y="31155"/>
                    <a:pt x="9701" y="31155"/>
                  </a:cubicBezTo>
                  <a:cubicBezTo>
                    <a:pt x="9991" y="31155"/>
                    <a:pt x="10280" y="31176"/>
                    <a:pt x="10567" y="31219"/>
                  </a:cubicBezTo>
                  <a:cubicBezTo>
                    <a:pt x="10824" y="31267"/>
                    <a:pt x="11058" y="31390"/>
                    <a:pt x="11313" y="31448"/>
                  </a:cubicBezTo>
                  <a:cubicBezTo>
                    <a:pt x="11682" y="31513"/>
                    <a:pt x="12058" y="31511"/>
                    <a:pt x="12433" y="31524"/>
                  </a:cubicBezTo>
                  <a:cubicBezTo>
                    <a:pt x="12470" y="31525"/>
                    <a:pt x="12507" y="31526"/>
                    <a:pt x="12544" y="31526"/>
                  </a:cubicBezTo>
                  <a:cubicBezTo>
                    <a:pt x="13132" y="31526"/>
                    <a:pt x="13707" y="31362"/>
                    <a:pt x="14272" y="31213"/>
                  </a:cubicBezTo>
                  <a:cubicBezTo>
                    <a:pt x="14508" y="31143"/>
                    <a:pt x="14749" y="31090"/>
                    <a:pt x="14982" y="31011"/>
                  </a:cubicBezTo>
                  <a:cubicBezTo>
                    <a:pt x="14984" y="31014"/>
                    <a:pt x="14984" y="31014"/>
                    <a:pt x="14986" y="31014"/>
                  </a:cubicBezTo>
                  <a:cubicBezTo>
                    <a:pt x="15403" y="31232"/>
                    <a:pt x="15699" y="31606"/>
                    <a:pt x="16043" y="31921"/>
                  </a:cubicBezTo>
                  <a:cubicBezTo>
                    <a:pt x="16084" y="32149"/>
                    <a:pt x="16337" y="32287"/>
                    <a:pt x="16382" y="32521"/>
                  </a:cubicBezTo>
                  <a:cubicBezTo>
                    <a:pt x="16868" y="33429"/>
                    <a:pt x="17333" y="34354"/>
                    <a:pt x="17588" y="35358"/>
                  </a:cubicBezTo>
                  <a:cubicBezTo>
                    <a:pt x="17732" y="35827"/>
                    <a:pt x="17781" y="36313"/>
                    <a:pt x="17880" y="36792"/>
                  </a:cubicBezTo>
                  <a:cubicBezTo>
                    <a:pt x="18039" y="37321"/>
                    <a:pt x="18178" y="37858"/>
                    <a:pt x="18397" y="38368"/>
                  </a:cubicBezTo>
                  <a:cubicBezTo>
                    <a:pt x="18501" y="38652"/>
                    <a:pt x="18604" y="38938"/>
                    <a:pt x="18672" y="39234"/>
                  </a:cubicBezTo>
                  <a:cubicBezTo>
                    <a:pt x="18680" y="39255"/>
                    <a:pt x="18689" y="39279"/>
                    <a:pt x="18697" y="39306"/>
                  </a:cubicBezTo>
                  <a:cubicBezTo>
                    <a:pt x="18637" y="39319"/>
                    <a:pt x="18584" y="39333"/>
                    <a:pt x="18536" y="39341"/>
                  </a:cubicBezTo>
                  <a:cubicBezTo>
                    <a:pt x="18220" y="39456"/>
                    <a:pt x="17936" y="39648"/>
                    <a:pt x="17629" y="39796"/>
                  </a:cubicBezTo>
                  <a:cubicBezTo>
                    <a:pt x="17610" y="39789"/>
                    <a:pt x="17592" y="39786"/>
                    <a:pt x="17574" y="39786"/>
                  </a:cubicBezTo>
                  <a:cubicBezTo>
                    <a:pt x="17479" y="39786"/>
                    <a:pt x="17400" y="39866"/>
                    <a:pt x="17319" y="39909"/>
                  </a:cubicBezTo>
                  <a:cubicBezTo>
                    <a:pt x="17181" y="39993"/>
                    <a:pt x="17043" y="40078"/>
                    <a:pt x="16905" y="40158"/>
                  </a:cubicBezTo>
                  <a:cubicBezTo>
                    <a:pt x="16856" y="40197"/>
                    <a:pt x="16790" y="40224"/>
                    <a:pt x="16730" y="40257"/>
                  </a:cubicBezTo>
                  <a:cubicBezTo>
                    <a:pt x="16671" y="40240"/>
                    <a:pt x="16607" y="40224"/>
                    <a:pt x="16545" y="40209"/>
                  </a:cubicBezTo>
                  <a:cubicBezTo>
                    <a:pt x="15955" y="40049"/>
                    <a:pt x="15370" y="39880"/>
                    <a:pt x="14766" y="39773"/>
                  </a:cubicBezTo>
                  <a:cubicBezTo>
                    <a:pt x="14705" y="39762"/>
                    <a:pt x="14644" y="39756"/>
                    <a:pt x="14584" y="39756"/>
                  </a:cubicBezTo>
                  <a:cubicBezTo>
                    <a:pt x="14080" y="39756"/>
                    <a:pt x="13610" y="40146"/>
                    <a:pt x="13509" y="40643"/>
                  </a:cubicBezTo>
                  <a:cubicBezTo>
                    <a:pt x="13422" y="40952"/>
                    <a:pt x="13286" y="41236"/>
                    <a:pt x="13239" y="41555"/>
                  </a:cubicBezTo>
                  <a:cubicBezTo>
                    <a:pt x="13214" y="41701"/>
                    <a:pt x="13134" y="41857"/>
                    <a:pt x="13146" y="42005"/>
                  </a:cubicBezTo>
                  <a:cubicBezTo>
                    <a:pt x="13138" y="42051"/>
                    <a:pt x="13130" y="42102"/>
                    <a:pt x="13120" y="42158"/>
                  </a:cubicBezTo>
                  <a:cubicBezTo>
                    <a:pt x="13105" y="42225"/>
                    <a:pt x="13095" y="42293"/>
                    <a:pt x="13089" y="42361"/>
                  </a:cubicBezTo>
                  <a:cubicBezTo>
                    <a:pt x="13064" y="42524"/>
                    <a:pt x="13044" y="42705"/>
                    <a:pt x="13029" y="42876"/>
                  </a:cubicBezTo>
                  <a:cubicBezTo>
                    <a:pt x="13027" y="42906"/>
                    <a:pt x="13023" y="42937"/>
                    <a:pt x="13021" y="42970"/>
                  </a:cubicBezTo>
                  <a:cubicBezTo>
                    <a:pt x="13007" y="42993"/>
                    <a:pt x="12996" y="43017"/>
                    <a:pt x="12990" y="43044"/>
                  </a:cubicBezTo>
                  <a:cubicBezTo>
                    <a:pt x="12974" y="43268"/>
                    <a:pt x="12970" y="43495"/>
                    <a:pt x="12963" y="43721"/>
                  </a:cubicBezTo>
                  <a:cubicBezTo>
                    <a:pt x="12959" y="43812"/>
                    <a:pt x="12955" y="43902"/>
                    <a:pt x="12953" y="43993"/>
                  </a:cubicBezTo>
                  <a:cubicBezTo>
                    <a:pt x="12953" y="44007"/>
                    <a:pt x="12953" y="44021"/>
                    <a:pt x="12957" y="44036"/>
                  </a:cubicBezTo>
                  <a:cubicBezTo>
                    <a:pt x="12953" y="44172"/>
                    <a:pt x="12949" y="44307"/>
                    <a:pt x="12939" y="44443"/>
                  </a:cubicBezTo>
                  <a:cubicBezTo>
                    <a:pt x="12967" y="45052"/>
                    <a:pt x="13056" y="45657"/>
                    <a:pt x="13140" y="46260"/>
                  </a:cubicBezTo>
                  <a:cubicBezTo>
                    <a:pt x="13276" y="47231"/>
                    <a:pt x="13480" y="48198"/>
                    <a:pt x="13858" y="49107"/>
                  </a:cubicBezTo>
                  <a:cubicBezTo>
                    <a:pt x="13875" y="49148"/>
                    <a:pt x="13889" y="49185"/>
                    <a:pt x="13906" y="49226"/>
                  </a:cubicBezTo>
                  <a:cubicBezTo>
                    <a:pt x="13866" y="49461"/>
                    <a:pt x="14103" y="49880"/>
                    <a:pt x="14346" y="50245"/>
                  </a:cubicBezTo>
                  <a:cubicBezTo>
                    <a:pt x="14432" y="50403"/>
                    <a:pt x="14531" y="50553"/>
                    <a:pt x="14644" y="50693"/>
                  </a:cubicBezTo>
                  <a:cubicBezTo>
                    <a:pt x="14691" y="50744"/>
                    <a:pt x="14735" y="50800"/>
                    <a:pt x="14774" y="50856"/>
                  </a:cubicBezTo>
                  <a:cubicBezTo>
                    <a:pt x="14813" y="50930"/>
                    <a:pt x="14877" y="50997"/>
                    <a:pt x="14916" y="51061"/>
                  </a:cubicBezTo>
                  <a:cubicBezTo>
                    <a:pt x="15395" y="51783"/>
                    <a:pt x="16193" y="52254"/>
                    <a:pt x="17028" y="52448"/>
                  </a:cubicBezTo>
                  <a:cubicBezTo>
                    <a:pt x="17308" y="52503"/>
                    <a:pt x="17570" y="52637"/>
                    <a:pt x="17851" y="52666"/>
                  </a:cubicBezTo>
                  <a:cubicBezTo>
                    <a:pt x="18185" y="52668"/>
                    <a:pt x="18518" y="52695"/>
                    <a:pt x="18810" y="52870"/>
                  </a:cubicBezTo>
                  <a:cubicBezTo>
                    <a:pt x="19219" y="53086"/>
                    <a:pt x="19549" y="53423"/>
                    <a:pt x="19970" y="53618"/>
                  </a:cubicBezTo>
                  <a:cubicBezTo>
                    <a:pt x="20248" y="53760"/>
                    <a:pt x="20546" y="53859"/>
                    <a:pt x="20847" y="53945"/>
                  </a:cubicBezTo>
                  <a:cubicBezTo>
                    <a:pt x="21281" y="54071"/>
                    <a:pt x="21709" y="54240"/>
                    <a:pt x="22165" y="54260"/>
                  </a:cubicBezTo>
                  <a:cubicBezTo>
                    <a:pt x="22224" y="54266"/>
                    <a:pt x="22283" y="54268"/>
                    <a:pt x="22341" y="54268"/>
                  </a:cubicBezTo>
                  <a:cubicBezTo>
                    <a:pt x="22718" y="54268"/>
                    <a:pt x="23089" y="54163"/>
                    <a:pt x="23457" y="54081"/>
                  </a:cubicBezTo>
                  <a:cubicBezTo>
                    <a:pt x="23581" y="54061"/>
                    <a:pt x="23708" y="54048"/>
                    <a:pt x="23834" y="54040"/>
                  </a:cubicBezTo>
                  <a:cubicBezTo>
                    <a:pt x="23855" y="54043"/>
                    <a:pt x="23876" y="54044"/>
                    <a:pt x="23897" y="54044"/>
                  </a:cubicBezTo>
                  <a:cubicBezTo>
                    <a:pt x="23940" y="54044"/>
                    <a:pt x="23982" y="54039"/>
                    <a:pt x="24023" y="54028"/>
                  </a:cubicBezTo>
                  <a:cubicBezTo>
                    <a:pt x="24153" y="54131"/>
                    <a:pt x="24276" y="54242"/>
                    <a:pt x="24406" y="54345"/>
                  </a:cubicBezTo>
                  <a:cubicBezTo>
                    <a:pt x="24729" y="54606"/>
                    <a:pt x="24986" y="54941"/>
                    <a:pt x="25331" y="55172"/>
                  </a:cubicBezTo>
                  <a:cubicBezTo>
                    <a:pt x="25958" y="55640"/>
                    <a:pt x="26721" y="55930"/>
                    <a:pt x="27501" y="55930"/>
                  </a:cubicBezTo>
                  <a:cubicBezTo>
                    <a:pt x="27619" y="55930"/>
                    <a:pt x="27736" y="55924"/>
                    <a:pt x="27854" y="55910"/>
                  </a:cubicBezTo>
                  <a:cubicBezTo>
                    <a:pt x="28173" y="55875"/>
                    <a:pt x="28475" y="55766"/>
                    <a:pt x="28755" y="55616"/>
                  </a:cubicBezTo>
                  <a:cubicBezTo>
                    <a:pt x="29397" y="55694"/>
                    <a:pt x="29952" y="56106"/>
                    <a:pt x="30563" y="56299"/>
                  </a:cubicBezTo>
                  <a:cubicBezTo>
                    <a:pt x="31139" y="56488"/>
                    <a:pt x="31723" y="56665"/>
                    <a:pt x="32328" y="56714"/>
                  </a:cubicBezTo>
                  <a:cubicBezTo>
                    <a:pt x="32787" y="56770"/>
                    <a:pt x="33242" y="56863"/>
                    <a:pt x="33704" y="56889"/>
                  </a:cubicBezTo>
                  <a:cubicBezTo>
                    <a:pt x="33831" y="56893"/>
                    <a:pt x="33958" y="56897"/>
                    <a:pt x="34086" y="56897"/>
                  </a:cubicBezTo>
                  <a:cubicBezTo>
                    <a:pt x="34153" y="56897"/>
                    <a:pt x="34220" y="56896"/>
                    <a:pt x="34287" y="56893"/>
                  </a:cubicBezTo>
                  <a:cubicBezTo>
                    <a:pt x="34385" y="56889"/>
                    <a:pt x="34486" y="56881"/>
                    <a:pt x="34583" y="56867"/>
                  </a:cubicBezTo>
                  <a:cubicBezTo>
                    <a:pt x="34610" y="56863"/>
                    <a:pt x="34634" y="56854"/>
                    <a:pt x="34657" y="56840"/>
                  </a:cubicBezTo>
                  <a:lnTo>
                    <a:pt x="34671" y="56846"/>
                  </a:lnTo>
                  <a:cubicBezTo>
                    <a:pt x="34719" y="56857"/>
                    <a:pt x="34765" y="56862"/>
                    <a:pt x="34808" y="56862"/>
                  </a:cubicBezTo>
                  <a:cubicBezTo>
                    <a:pt x="35916" y="56862"/>
                    <a:pt x="35502" y="53485"/>
                    <a:pt x="35500" y="52662"/>
                  </a:cubicBezTo>
                  <a:cubicBezTo>
                    <a:pt x="35445" y="51246"/>
                    <a:pt x="35354" y="49831"/>
                    <a:pt x="35387" y="48416"/>
                  </a:cubicBezTo>
                  <a:cubicBezTo>
                    <a:pt x="35424" y="44132"/>
                    <a:pt x="35708" y="39853"/>
                    <a:pt x="35679" y="35568"/>
                  </a:cubicBezTo>
                  <a:cubicBezTo>
                    <a:pt x="35603" y="25161"/>
                    <a:pt x="35144" y="14770"/>
                    <a:pt x="35223" y="4356"/>
                  </a:cubicBezTo>
                  <a:cubicBezTo>
                    <a:pt x="35274" y="3159"/>
                    <a:pt x="35426" y="1959"/>
                    <a:pt x="35274" y="762"/>
                  </a:cubicBezTo>
                  <a:cubicBezTo>
                    <a:pt x="35268" y="684"/>
                    <a:pt x="35216" y="618"/>
                    <a:pt x="35140" y="595"/>
                  </a:cubicBezTo>
                  <a:cubicBezTo>
                    <a:pt x="34991" y="486"/>
                    <a:pt x="34637" y="457"/>
                    <a:pt x="34369" y="457"/>
                  </a:cubicBezTo>
                  <a:cubicBezTo>
                    <a:pt x="34263" y="457"/>
                    <a:pt x="34170" y="462"/>
                    <a:pt x="34110" y="468"/>
                  </a:cubicBezTo>
                  <a:cubicBezTo>
                    <a:pt x="33729" y="488"/>
                    <a:pt x="33348" y="496"/>
                    <a:pt x="32967" y="496"/>
                  </a:cubicBezTo>
                  <a:cubicBezTo>
                    <a:pt x="31059" y="496"/>
                    <a:pt x="29151" y="276"/>
                    <a:pt x="27249" y="132"/>
                  </a:cubicBezTo>
                  <a:cubicBezTo>
                    <a:pt x="25703" y="55"/>
                    <a:pt x="24152" y="1"/>
                    <a:pt x="2260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38" name="Google Shape;538;p36"/>
            <p:cNvSpPr/>
            <p:nvPr/>
          </p:nvSpPr>
          <p:spPr>
            <a:xfrm>
              <a:off x="6617623" y="2424061"/>
              <a:ext cx="1475101" cy="686605"/>
            </a:xfrm>
            <a:custGeom>
              <a:avLst/>
              <a:gdLst/>
              <a:ahLst/>
              <a:cxnLst/>
              <a:rect l="l" t="t" r="r" b="b"/>
              <a:pathLst>
                <a:path w="19110" h="8895" extrusionOk="0">
                  <a:moveTo>
                    <a:pt x="18701" y="6812"/>
                  </a:moveTo>
                  <a:lnTo>
                    <a:pt x="18701" y="6812"/>
                  </a:lnTo>
                  <a:cubicBezTo>
                    <a:pt x="18690" y="6824"/>
                    <a:pt x="18682" y="6841"/>
                    <a:pt x="18676" y="6857"/>
                  </a:cubicBezTo>
                  <a:lnTo>
                    <a:pt x="18676" y="6853"/>
                  </a:lnTo>
                  <a:cubicBezTo>
                    <a:pt x="18682" y="6839"/>
                    <a:pt x="18690" y="6824"/>
                    <a:pt x="18701" y="6812"/>
                  </a:cubicBezTo>
                  <a:close/>
                  <a:moveTo>
                    <a:pt x="15705" y="0"/>
                  </a:moveTo>
                  <a:cubicBezTo>
                    <a:pt x="15563" y="0"/>
                    <a:pt x="15422" y="7"/>
                    <a:pt x="15281" y="25"/>
                  </a:cubicBezTo>
                  <a:cubicBezTo>
                    <a:pt x="15006" y="66"/>
                    <a:pt x="14734" y="138"/>
                    <a:pt x="14457" y="140"/>
                  </a:cubicBezTo>
                  <a:cubicBezTo>
                    <a:pt x="14436" y="141"/>
                    <a:pt x="14415" y="141"/>
                    <a:pt x="14395" y="141"/>
                  </a:cubicBezTo>
                  <a:cubicBezTo>
                    <a:pt x="14006" y="141"/>
                    <a:pt x="13629" y="19"/>
                    <a:pt x="13242" y="19"/>
                  </a:cubicBezTo>
                  <a:cubicBezTo>
                    <a:pt x="13239" y="19"/>
                    <a:pt x="13236" y="19"/>
                    <a:pt x="13232" y="19"/>
                  </a:cubicBezTo>
                  <a:cubicBezTo>
                    <a:pt x="13226" y="19"/>
                    <a:pt x="13220" y="19"/>
                    <a:pt x="13214" y="19"/>
                  </a:cubicBezTo>
                  <a:cubicBezTo>
                    <a:pt x="12727" y="19"/>
                    <a:pt x="12241" y="101"/>
                    <a:pt x="11780" y="259"/>
                  </a:cubicBezTo>
                  <a:cubicBezTo>
                    <a:pt x="11761" y="255"/>
                    <a:pt x="11743" y="253"/>
                    <a:pt x="11724" y="253"/>
                  </a:cubicBezTo>
                  <a:cubicBezTo>
                    <a:pt x="11563" y="253"/>
                    <a:pt x="11405" y="405"/>
                    <a:pt x="11243" y="432"/>
                  </a:cubicBezTo>
                  <a:cubicBezTo>
                    <a:pt x="10904" y="541"/>
                    <a:pt x="10546" y="566"/>
                    <a:pt x="10200" y="636"/>
                  </a:cubicBezTo>
                  <a:cubicBezTo>
                    <a:pt x="9914" y="708"/>
                    <a:pt x="9634" y="807"/>
                    <a:pt x="9369" y="932"/>
                  </a:cubicBezTo>
                  <a:cubicBezTo>
                    <a:pt x="8818" y="1224"/>
                    <a:pt x="8299" y="1570"/>
                    <a:pt x="7713" y="1790"/>
                  </a:cubicBezTo>
                  <a:cubicBezTo>
                    <a:pt x="7501" y="1881"/>
                    <a:pt x="7306" y="2004"/>
                    <a:pt x="7096" y="2099"/>
                  </a:cubicBezTo>
                  <a:cubicBezTo>
                    <a:pt x="6948" y="2164"/>
                    <a:pt x="6793" y="2226"/>
                    <a:pt x="6641" y="2284"/>
                  </a:cubicBezTo>
                  <a:cubicBezTo>
                    <a:pt x="6559" y="2321"/>
                    <a:pt x="6456" y="2335"/>
                    <a:pt x="6400" y="2411"/>
                  </a:cubicBezTo>
                  <a:cubicBezTo>
                    <a:pt x="6355" y="2426"/>
                    <a:pt x="6298" y="2444"/>
                    <a:pt x="6238" y="2467"/>
                  </a:cubicBezTo>
                  <a:cubicBezTo>
                    <a:pt x="5512" y="2315"/>
                    <a:pt x="4794" y="2064"/>
                    <a:pt x="4043" y="2055"/>
                  </a:cubicBezTo>
                  <a:cubicBezTo>
                    <a:pt x="3463" y="2113"/>
                    <a:pt x="2862" y="2156"/>
                    <a:pt x="2319" y="2383"/>
                  </a:cubicBezTo>
                  <a:cubicBezTo>
                    <a:pt x="1988" y="2539"/>
                    <a:pt x="1656" y="2710"/>
                    <a:pt x="1387" y="2959"/>
                  </a:cubicBezTo>
                  <a:cubicBezTo>
                    <a:pt x="1033" y="3261"/>
                    <a:pt x="679" y="3582"/>
                    <a:pt x="467" y="4002"/>
                  </a:cubicBezTo>
                  <a:cubicBezTo>
                    <a:pt x="412" y="4061"/>
                    <a:pt x="338" y="4109"/>
                    <a:pt x="299" y="4185"/>
                  </a:cubicBezTo>
                  <a:lnTo>
                    <a:pt x="297" y="4189"/>
                  </a:lnTo>
                  <a:lnTo>
                    <a:pt x="239" y="4191"/>
                  </a:lnTo>
                  <a:cubicBezTo>
                    <a:pt x="1" y="4217"/>
                    <a:pt x="29" y="4566"/>
                    <a:pt x="257" y="4566"/>
                  </a:cubicBezTo>
                  <a:cubicBezTo>
                    <a:pt x="263" y="4566"/>
                    <a:pt x="269" y="4566"/>
                    <a:pt x="276" y="4565"/>
                  </a:cubicBezTo>
                  <a:cubicBezTo>
                    <a:pt x="312" y="4564"/>
                    <a:pt x="349" y="4564"/>
                    <a:pt x="385" y="4564"/>
                  </a:cubicBezTo>
                  <a:cubicBezTo>
                    <a:pt x="856" y="4564"/>
                    <a:pt x="1324" y="4635"/>
                    <a:pt x="1794" y="4683"/>
                  </a:cubicBezTo>
                  <a:cubicBezTo>
                    <a:pt x="2245" y="5291"/>
                    <a:pt x="2634" y="5944"/>
                    <a:pt x="2961" y="6629"/>
                  </a:cubicBezTo>
                  <a:cubicBezTo>
                    <a:pt x="3129" y="6995"/>
                    <a:pt x="3257" y="7384"/>
                    <a:pt x="3428" y="7750"/>
                  </a:cubicBezTo>
                  <a:cubicBezTo>
                    <a:pt x="3473" y="7857"/>
                    <a:pt x="3477" y="7997"/>
                    <a:pt x="3578" y="8071"/>
                  </a:cubicBezTo>
                  <a:cubicBezTo>
                    <a:pt x="3580" y="8075"/>
                    <a:pt x="3582" y="8077"/>
                    <a:pt x="3582" y="8081"/>
                  </a:cubicBezTo>
                  <a:cubicBezTo>
                    <a:pt x="3605" y="8132"/>
                    <a:pt x="3648" y="8172"/>
                    <a:pt x="3701" y="8192"/>
                  </a:cubicBezTo>
                  <a:cubicBezTo>
                    <a:pt x="3741" y="8231"/>
                    <a:pt x="3796" y="8258"/>
                    <a:pt x="3854" y="8258"/>
                  </a:cubicBezTo>
                  <a:cubicBezTo>
                    <a:pt x="3912" y="8258"/>
                    <a:pt x="3973" y="8232"/>
                    <a:pt x="4024" y="8167"/>
                  </a:cubicBezTo>
                  <a:cubicBezTo>
                    <a:pt x="4683" y="7986"/>
                    <a:pt x="5368" y="7960"/>
                    <a:pt x="6042" y="7869"/>
                  </a:cubicBezTo>
                  <a:cubicBezTo>
                    <a:pt x="6431" y="7821"/>
                    <a:pt x="6821" y="7800"/>
                    <a:pt x="7212" y="7800"/>
                  </a:cubicBezTo>
                  <a:cubicBezTo>
                    <a:pt x="8018" y="7800"/>
                    <a:pt x="8826" y="7890"/>
                    <a:pt x="9620" y="8023"/>
                  </a:cubicBezTo>
                  <a:cubicBezTo>
                    <a:pt x="10809" y="8266"/>
                    <a:pt x="11965" y="8655"/>
                    <a:pt x="13158" y="8871"/>
                  </a:cubicBezTo>
                  <a:cubicBezTo>
                    <a:pt x="13232" y="8888"/>
                    <a:pt x="13305" y="8895"/>
                    <a:pt x="13377" y="8895"/>
                  </a:cubicBezTo>
                  <a:cubicBezTo>
                    <a:pt x="13600" y="8895"/>
                    <a:pt x="13819" y="8828"/>
                    <a:pt x="14033" y="8764"/>
                  </a:cubicBezTo>
                  <a:cubicBezTo>
                    <a:pt x="14401" y="8653"/>
                    <a:pt x="14779" y="8581"/>
                    <a:pt x="15162" y="8550"/>
                  </a:cubicBezTo>
                  <a:cubicBezTo>
                    <a:pt x="16376" y="8501"/>
                    <a:pt x="17071" y="8375"/>
                    <a:pt x="18079" y="7641"/>
                  </a:cubicBezTo>
                  <a:cubicBezTo>
                    <a:pt x="18299" y="7501"/>
                    <a:pt x="18536" y="7386"/>
                    <a:pt x="18768" y="7262"/>
                  </a:cubicBezTo>
                  <a:cubicBezTo>
                    <a:pt x="18851" y="7209"/>
                    <a:pt x="19030" y="7170"/>
                    <a:pt x="19077" y="7057"/>
                  </a:cubicBezTo>
                  <a:cubicBezTo>
                    <a:pt x="19110" y="6976"/>
                    <a:pt x="19083" y="6886"/>
                    <a:pt x="19015" y="6836"/>
                  </a:cubicBezTo>
                  <a:cubicBezTo>
                    <a:pt x="18976" y="6719"/>
                    <a:pt x="18900" y="6608"/>
                    <a:pt x="18863" y="6489"/>
                  </a:cubicBezTo>
                  <a:cubicBezTo>
                    <a:pt x="18647" y="5964"/>
                    <a:pt x="18485" y="5421"/>
                    <a:pt x="18334" y="4874"/>
                  </a:cubicBezTo>
                  <a:cubicBezTo>
                    <a:pt x="18227" y="4395"/>
                    <a:pt x="18026" y="3944"/>
                    <a:pt x="17925" y="3463"/>
                  </a:cubicBezTo>
                  <a:cubicBezTo>
                    <a:pt x="17816" y="2909"/>
                    <a:pt x="17614" y="2391"/>
                    <a:pt x="17421" y="1860"/>
                  </a:cubicBezTo>
                  <a:cubicBezTo>
                    <a:pt x="17300" y="1525"/>
                    <a:pt x="16942" y="562"/>
                    <a:pt x="16610" y="210"/>
                  </a:cubicBezTo>
                  <a:cubicBezTo>
                    <a:pt x="16606" y="124"/>
                    <a:pt x="16543" y="54"/>
                    <a:pt x="16458" y="41"/>
                  </a:cubicBezTo>
                  <a:cubicBezTo>
                    <a:pt x="16208" y="22"/>
                    <a:pt x="15956" y="0"/>
                    <a:pt x="157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39" name="Google Shape;539;p36"/>
            <p:cNvSpPr/>
            <p:nvPr/>
          </p:nvSpPr>
          <p:spPr>
            <a:xfrm>
              <a:off x="4444597" y="3274716"/>
              <a:ext cx="4994888" cy="1213658"/>
            </a:xfrm>
            <a:custGeom>
              <a:avLst/>
              <a:gdLst/>
              <a:ahLst/>
              <a:cxnLst/>
              <a:rect l="l" t="t" r="r" b="b"/>
              <a:pathLst>
                <a:path w="64709" h="15723" extrusionOk="0">
                  <a:moveTo>
                    <a:pt x="14802" y="7827"/>
                  </a:moveTo>
                  <a:cubicBezTo>
                    <a:pt x="14820" y="7833"/>
                    <a:pt x="14841" y="7839"/>
                    <a:pt x="14860" y="7845"/>
                  </a:cubicBezTo>
                  <a:cubicBezTo>
                    <a:pt x="14785" y="7843"/>
                    <a:pt x="14713" y="7841"/>
                    <a:pt x="14641" y="7841"/>
                  </a:cubicBezTo>
                  <a:lnTo>
                    <a:pt x="14681" y="7837"/>
                  </a:lnTo>
                  <a:cubicBezTo>
                    <a:pt x="14722" y="7833"/>
                    <a:pt x="14761" y="7831"/>
                    <a:pt x="14802" y="7827"/>
                  </a:cubicBezTo>
                  <a:close/>
                  <a:moveTo>
                    <a:pt x="37370" y="10947"/>
                  </a:moveTo>
                  <a:lnTo>
                    <a:pt x="37407" y="10966"/>
                  </a:lnTo>
                  <a:cubicBezTo>
                    <a:pt x="37257" y="10978"/>
                    <a:pt x="37109" y="10995"/>
                    <a:pt x="36965" y="11015"/>
                  </a:cubicBezTo>
                  <a:cubicBezTo>
                    <a:pt x="37100" y="10989"/>
                    <a:pt x="37234" y="10966"/>
                    <a:pt x="37370" y="10947"/>
                  </a:cubicBezTo>
                  <a:close/>
                  <a:moveTo>
                    <a:pt x="33277" y="9927"/>
                  </a:moveTo>
                  <a:cubicBezTo>
                    <a:pt x="33229" y="9927"/>
                    <a:pt x="33180" y="9929"/>
                    <a:pt x="33128" y="9933"/>
                  </a:cubicBezTo>
                  <a:cubicBezTo>
                    <a:pt x="32836" y="9968"/>
                    <a:pt x="32455" y="9976"/>
                    <a:pt x="32278" y="10246"/>
                  </a:cubicBezTo>
                  <a:cubicBezTo>
                    <a:pt x="32044" y="10751"/>
                    <a:pt x="32578" y="11093"/>
                    <a:pt x="33040" y="11093"/>
                  </a:cubicBezTo>
                  <a:cubicBezTo>
                    <a:pt x="33073" y="11093"/>
                    <a:pt x="33106" y="11091"/>
                    <a:pt x="33138" y="11087"/>
                  </a:cubicBezTo>
                  <a:cubicBezTo>
                    <a:pt x="33195" y="11092"/>
                    <a:pt x="33250" y="11095"/>
                    <a:pt x="33302" y="11095"/>
                  </a:cubicBezTo>
                  <a:cubicBezTo>
                    <a:pt x="34465" y="11095"/>
                    <a:pt x="34420" y="9927"/>
                    <a:pt x="33277" y="9927"/>
                  </a:cubicBezTo>
                  <a:close/>
                  <a:moveTo>
                    <a:pt x="18211" y="9824"/>
                  </a:moveTo>
                  <a:cubicBezTo>
                    <a:pt x="17993" y="9876"/>
                    <a:pt x="17773" y="9925"/>
                    <a:pt x="17559" y="9978"/>
                  </a:cubicBezTo>
                  <a:cubicBezTo>
                    <a:pt x="17326" y="10036"/>
                    <a:pt x="17098" y="10098"/>
                    <a:pt x="16869" y="10166"/>
                  </a:cubicBezTo>
                  <a:lnTo>
                    <a:pt x="16723" y="10213"/>
                  </a:lnTo>
                  <a:lnTo>
                    <a:pt x="16752" y="10205"/>
                  </a:lnTo>
                  <a:lnTo>
                    <a:pt x="16752" y="10205"/>
                  </a:lnTo>
                  <a:cubicBezTo>
                    <a:pt x="16703" y="10219"/>
                    <a:pt x="16653" y="10236"/>
                    <a:pt x="16604" y="10252"/>
                  </a:cubicBezTo>
                  <a:cubicBezTo>
                    <a:pt x="16563" y="10266"/>
                    <a:pt x="16514" y="10283"/>
                    <a:pt x="16460" y="10299"/>
                  </a:cubicBezTo>
                  <a:cubicBezTo>
                    <a:pt x="16330" y="10340"/>
                    <a:pt x="16199" y="10384"/>
                    <a:pt x="16069" y="10423"/>
                  </a:cubicBezTo>
                  <a:cubicBezTo>
                    <a:pt x="15841" y="10509"/>
                    <a:pt x="15658" y="10614"/>
                    <a:pt x="15719" y="10764"/>
                  </a:cubicBezTo>
                  <a:cubicBezTo>
                    <a:pt x="15707" y="10763"/>
                    <a:pt x="15695" y="10762"/>
                    <a:pt x="15684" y="10762"/>
                  </a:cubicBezTo>
                  <a:cubicBezTo>
                    <a:pt x="15550" y="10762"/>
                    <a:pt x="15485" y="10859"/>
                    <a:pt x="15481" y="10954"/>
                  </a:cubicBezTo>
                  <a:cubicBezTo>
                    <a:pt x="15476" y="11049"/>
                    <a:pt x="15533" y="11145"/>
                    <a:pt x="15646" y="11145"/>
                  </a:cubicBezTo>
                  <a:cubicBezTo>
                    <a:pt x="15674" y="11145"/>
                    <a:pt x="15706" y="11139"/>
                    <a:pt x="15740" y="11126"/>
                  </a:cubicBezTo>
                  <a:cubicBezTo>
                    <a:pt x="16051" y="11151"/>
                    <a:pt x="16357" y="11200"/>
                    <a:pt x="16660" y="11272"/>
                  </a:cubicBezTo>
                  <a:cubicBezTo>
                    <a:pt x="16660" y="11397"/>
                    <a:pt x="16752" y="11524"/>
                    <a:pt x="16867" y="11524"/>
                  </a:cubicBezTo>
                  <a:cubicBezTo>
                    <a:pt x="16899" y="11524"/>
                    <a:pt x="16934" y="11514"/>
                    <a:pt x="16968" y="11490"/>
                  </a:cubicBezTo>
                  <a:cubicBezTo>
                    <a:pt x="17038" y="11595"/>
                    <a:pt x="17164" y="11651"/>
                    <a:pt x="17285" y="11706"/>
                  </a:cubicBezTo>
                  <a:cubicBezTo>
                    <a:pt x="17324" y="11715"/>
                    <a:pt x="17363" y="11723"/>
                    <a:pt x="17404" y="11731"/>
                  </a:cubicBezTo>
                  <a:cubicBezTo>
                    <a:pt x="17577" y="11776"/>
                    <a:pt x="17746" y="11842"/>
                    <a:pt x="17904" y="11927"/>
                  </a:cubicBezTo>
                  <a:cubicBezTo>
                    <a:pt x="18042" y="12001"/>
                    <a:pt x="18174" y="12085"/>
                    <a:pt x="18295" y="12182"/>
                  </a:cubicBezTo>
                  <a:cubicBezTo>
                    <a:pt x="18365" y="12155"/>
                    <a:pt x="18408" y="12087"/>
                    <a:pt x="18406" y="12013"/>
                  </a:cubicBezTo>
                  <a:cubicBezTo>
                    <a:pt x="18431" y="11997"/>
                    <a:pt x="18451" y="11976"/>
                    <a:pt x="18470" y="11951"/>
                  </a:cubicBezTo>
                  <a:lnTo>
                    <a:pt x="18458" y="11935"/>
                  </a:lnTo>
                  <a:lnTo>
                    <a:pt x="18458" y="11935"/>
                  </a:lnTo>
                  <a:cubicBezTo>
                    <a:pt x="18460" y="11939"/>
                    <a:pt x="18464" y="11943"/>
                    <a:pt x="18466" y="11947"/>
                  </a:cubicBezTo>
                  <a:lnTo>
                    <a:pt x="18456" y="11933"/>
                  </a:lnTo>
                  <a:lnTo>
                    <a:pt x="18451" y="11929"/>
                  </a:lnTo>
                  <a:lnTo>
                    <a:pt x="18449" y="11925"/>
                  </a:lnTo>
                  <a:cubicBezTo>
                    <a:pt x="18392" y="11846"/>
                    <a:pt x="18342" y="11764"/>
                    <a:pt x="18301" y="11676"/>
                  </a:cubicBezTo>
                  <a:cubicBezTo>
                    <a:pt x="18287" y="11645"/>
                    <a:pt x="18272" y="11612"/>
                    <a:pt x="18258" y="11579"/>
                  </a:cubicBezTo>
                  <a:cubicBezTo>
                    <a:pt x="18242" y="11562"/>
                    <a:pt x="18223" y="11548"/>
                    <a:pt x="18207" y="11536"/>
                  </a:cubicBezTo>
                  <a:cubicBezTo>
                    <a:pt x="17972" y="10900"/>
                    <a:pt x="18128" y="10569"/>
                    <a:pt x="18250" y="10349"/>
                  </a:cubicBezTo>
                  <a:cubicBezTo>
                    <a:pt x="18277" y="10268"/>
                    <a:pt x="18310" y="10190"/>
                    <a:pt x="18353" y="10116"/>
                  </a:cubicBezTo>
                  <a:cubicBezTo>
                    <a:pt x="18359" y="10065"/>
                    <a:pt x="18342" y="10015"/>
                    <a:pt x="18291" y="9962"/>
                  </a:cubicBezTo>
                  <a:cubicBezTo>
                    <a:pt x="18289" y="9906"/>
                    <a:pt x="18258" y="9853"/>
                    <a:pt x="18211" y="9824"/>
                  </a:cubicBezTo>
                  <a:close/>
                  <a:moveTo>
                    <a:pt x="30466" y="10905"/>
                  </a:moveTo>
                  <a:cubicBezTo>
                    <a:pt x="29434" y="10905"/>
                    <a:pt x="28128" y="11224"/>
                    <a:pt x="28392" y="11960"/>
                  </a:cubicBezTo>
                  <a:cubicBezTo>
                    <a:pt x="28413" y="12264"/>
                    <a:pt x="28672" y="12486"/>
                    <a:pt x="28950" y="12568"/>
                  </a:cubicBezTo>
                  <a:cubicBezTo>
                    <a:pt x="29124" y="12614"/>
                    <a:pt x="29301" y="12632"/>
                    <a:pt x="29478" y="12632"/>
                  </a:cubicBezTo>
                  <a:cubicBezTo>
                    <a:pt x="29956" y="12632"/>
                    <a:pt x="30438" y="12497"/>
                    <a:pt x="30898" y="12381"/>
                  </a:cubicBezTo>
                  <a:cubicBezTo>
                    <a:pt x="31225" y="12274"/>
                    <a:pt x="31628" y="12202"/>
                    <a:pt x="31828" y="11894"/>
                  </a:cubicBezTo>
                  <a:cubicBezTo>
                    <a:pt x="32009" y="11602"/>
                    <a:pt x="31821" y="11229"/>
                    <a:pt x="31531" y="11093"/>
                  </a:cubicBezTo>
                  <a:cubicBezTo>
                    <a:pt x="31348" y="10971"/>
                    <a:pt x="30935" y="10905"/>
                    <a:pt x="30466" y="10905"/>
                  </a:cubicBezTo>
                  <a:close/>
                  <a:moveTo>
                    <a:pt x="22404" y="0"/>
                  </a:moveTo>
                  <a:cubicBezTo>
                    <a:pt x="20453" y="0"/>
                    <a:pt x="18502" y="72"/>
                    <a:pt x="16551" y="143"/>
                  </a:cubicBezTo>
                  <a:cubicBezTo>
                    <a:pt x="14606" y="212"/>
                    <a:pt x="12662" y="283"/>
                    <a:pt x="10714" y="283"/>
                  </a:cubicBezTo>
                  <a:cubicBezTo>
                    <a:pt x="10519" y="283"/>
                    <a:pt x="10323" y="282"/>
                    <a:pt x="10128" y="281"/>
                  </a:cubicBezTo>
                  <a:cubicBezTo>
                    <a:pt x="9131" y="261"/>
                    <a:pt x="8129" y="207"/>
                    <a:pt x="7130" y="207"/>
                  </a:cubicBezTo>
                  <a:cubicBezTo>
                    <a:pt x="6172" y="207"/>
                    <a:pt x="5217" y="257"/>
                    <a:pt x="4275" y="433"/>
                  </a:cubicBezTo>
                  <a:cubicBezTo>
                    <a:pt x="4185" y="460"/>
                    <a:pt x="4096" y="490"/>
                    <a:pt x="4008" y="519"/>
                  </a:cubicBezTo>
                  <a:cubicBezTo>
                    <a:pt x="3868" y="567"/>
                    <a:pt x="3728" y="616"/>
                    <a:pt x="3592" y="672"/>
                  </a:cubicBezTo>
                  <a:cubicBezTo>
                    <a:pt x="3584" y="671"/>
                    <a:pt x="3577" y="671"/>
                    <a:pt x="3569" y="671"/>
                  </a:cubicBezTo>
                  <a:cubicBezTo>
                    <a:pt x="2679" y="671"/>
                    <a:pt x="1637" y="1372"/>
                    <a:pt x="1064" y="2017"/>
                  </a:cubicBezTo>
                  <a:cubicBezTo>
                    <a:pt x="0" y="3272"/>
                    <a:pt x="89" y="5187"/>
                    <a:pt x="1088" y="6452"/>
                  </a:cubicBezTo>
                  <a:cubicBezTo>
                    <a:pt x="1325" y="6728"/>
                    <a:pt x="1601" y="6967"/>
                    <a:pt x="1905" y="7164"/>
                  </a:cubicBezTo>
                  <a:lnTo>
                    <a:pt x="1905" y="7160"/>
                  </a:lnTo>
                  <a:cubicBezTo>
                    <a:pt x="1992" y="7248"/>
                    <a:pt x="2082" y="7333"/>
                    <a:pt x="2175" y="7415"/>
                  </a:cubicBezTo>
                  <a:cubicBezTo>
                    <a:pt x="2317" y="7534"/>
                    <a:pt x="2463" y="7646"/>
                    <a:pt x="2615" y="7748"/>
                  </a:cubicBezTo>
                  <a:cubicBezTo>
                    <a:pt x="2712" y="7808"/>
                    <a:pt x="2810" y="7868"/>
                    <a:pt x="2907" y="7923"/>
                  </a:cubicBezTo>
                  <a:cubicBezTo>
                    <a:pt x="3004" y="7979"/>
                    <a:pt x="3102" y="8028"/>
                    <a:pt x="3203" y="8078"/>
                  </a:cubicBezTo>
                  <a:cubicBezTo>
                    <a:pt x="3654" y="8287"/>
                    <a:pt x="4117" y="8468"/>
                    <a:pt x="4588" y="8625"/>
                  </a:cubicBezTo>
                  <a:cubicBezTo>
                    <a:pt x="4812" y="8697"/>
                    <a:pt x="5038" y="8763"/>
                    <a:pt x="5269" y="8818"/>
                  </a:cubicBezTo>
                  <a:cubicBezTo>
                    <a:pt x="5499" y="8874"/>
                    <a:pt x="5734" y="8921"/>
                    <a:pt x="5966" y="8964"/>
                  </a:cubicBezTo>
                  <a:cubicBezTo>
                    <a:pt x="6155" y="8999"/>
                    <a:pt x="6345" y="9032"/>
                    <a:pt x="6532" y="9063"/>
                  </a:cubicBezTo>
                  <a:cubicBezTo>
                    <a:pt x="6581" y="9063"/>
                    <a:pt x="6629" y="9065"/>
                    <a:pt x="6676" y="9065"/>
                  </a:cubicBezTo>
                  <a:cubicBezTo>
                    <a:pt x="6813" y="9067"/>
                    <a:pt x="6951" y="9068"/>
                    <a:pt x="7089" y="9068"/>
                  </a:cubicBezTo>
                  <a:cubicBezTo>
                    <a:pt x="7286" y="9068"/>
                    <a:pt x="7483" y="9065"/>
                    <a:pt x="7680" y="9057"/>
                  </a:cubicBezTo>
                  <a:cubicBezTo>
                    <a:pt x="7766" y="9051"/>
                    <a:pt x="7851" y="9044"/>
                    <a:pt x="7937" y="9038"/>
                  </a:cubicBezTo>
                  <a:cubicBezTo>
                    <a:pt x="8081" y="9046"/>
                    <a:pt x="8223" y="9051"/>
                    <a:pt x="8365" y="9053"/>
                  </a:cubicBezTo>
                  <a:cubicBezTo>
                    <a:pt x="8454" y="9057"/>
                    <a:pt x="8543" y="9058"/>
                    <a:pt x="8632" y="9058"/>
                  </a:cubicBezTo>
                  <a:cubicBezTo>
                    <a:pt x="9523" y="9058"/>
                    <a:pt x="10395" y="8869"/>
                    <a:pt x="11253" y="8641"/>
                  </a:cubicBezTo>
                  <a:cubicBezTo>
                    <a:pt x="12309" y="8444"/>
                    <a:pt x="13374" y="8236"/>
                    <a:pt x="14450" y="8195"/>
                  </a:cubicBezTo>
                  <a:cubicBezTo>
                    <a:pt x="14510" y="8191"/>
                    <a:pt x="14570" y="8190"/>
                    <a:pt x="14630" y="8190"/>
                  </a:cubicBezTo>
                  <a:cubicBezTo>
                    <a:pt x="15347" y="8190"/>
                    <a:pt x="16039" y="8424"/>
                    <a:pt x="16742" y="8507"/>
                  </a:cubicBezTo>
                  <a:cubicBezTo>
                    <a:pt x="17579" y="8224"/>
                    <a:pt x="18429" y="7946"/>
                    <a:pt x="19311" y="7833"/>
                  </a:cubicBezTo>
                  <a:cubicBezTo>
                    <a:pt x="19988" y="7733"/>
                    <a:pt x="20691" y="7641"/>
                    <a:pt x="21389" y="7641"/>
                  </a:cubicBezTo>
                  <a:cubicBezTo>
                    <a:pt x="21669" y="7641"/>
                    <a:pt x="21948" y="7656"/>
                    <a:pt x="22224" y="7691"/>
                  </a:cubicBezTo>
                  <a:cubicBezTo>
                    <a:pt x="22436" y="7705"/>
                    <a:pt x="22648" y="7724"/>
                    <a:pt x="22860" y="7746"/>
                  </a:cubicBezTo>
                  <a:cubicBezTo>
                    <a:pt x="23331" y="7841"/>
                    <a:pt x="23790" y="7989"/>
                    <a:pt x="24226" y="8189"/>
                  </a:cubicBezTo>
                  <a:cubicBezTo>
                    <a:pt x="25004" y="8565"/>
                    <a:pt x="25726" y="9075"/>
                    <a:pt x="26559" y="9328"/>
                  </a:cubicBezTo>
                  <a:cubicBezTo>
                    <a:pt x="27157" y="9481"/>
                    <a:pt x="27768" y="9544"/>
                    <a:pt x="28380" y="9544"/>
                  </a:cubicBezTo>
                  <a:cubicBezTo>
                    <a:pt x="29080" y="9544"/>
                    <a:pt x="29783" y="9461"/>
                    <a:pt x="30472" y="9332"/>
                  </a:cubicBezTo>
                  <a:cubicBezTo>
                    <a:pt x="31122" y="9195"/>
                    <a:pt x="31791" y="9077"/>
                    <a:pt x="32452" y="9077"/>
                  </a:cubicBezTo>
                  <a:cubicBezTo>
                    <a:pt x="33038" y="9077"/>
                    <a:pt x="33619" y="9170"/>
                    <a:pt x="34175" y="9425"/>
                  </a:cubicBezTo>
                  <a:cubicBezTo>
                    <a:pt x="35082" y="9787"/>
                    <a:pt x="35952" y="10236"/>
                    <a:pt x="36827" y="10676"/>
                  </a:cubicBezTo>
                  <a:cubicBezTo>
                    <a:pt x="36543" y="10733"/>
                    <a:pt x="36261" y="10807"/>
                    <a:pt x="35985" y="10898"/>
                  </a:cubicBezTo>
                  <a:cubicBezTo>
                    <a:pt x="35374" y="11126"/>
                    <a:pt x="34817" y="11478"/>
                    <a:pt x="34237" y="11774"/>
                  </a:cubicBezTo>
                  <a:cubicBezTo>
                    <a:pt x="34086" y="11898"/>
                    <a:pt x="33496" y="12132"/>
                    <a:pt x="33397" y="12369"/>
                  </a:cubicBezTo>
                  <a:cubicBezTo>
                    <a:pt x="33352" y="12387"/>
                    <a:pt x="33307" y="12404"/>
                    <a:pt x="33259" y="12420"/>
                  </a:cubicBezTo>
                  <a:cubicBezTo>
                    <a:pt x="33132" y="12505"/>
                    <a:pt x="33183" y="12725"/>
                    <a:pt x="33338" y="12743"/>
                  </a:cubicBezTo>
                  <a:cubicBezTo>
                    <a:pt x="34333" y="12472"/>
                    <a:pt x="35216" y="11816"/>
                    <a:pt x="36220" y="11534"/>
                  </a:cubicBezTo>
                  <a:cubicBezTo>
                    <a:pt x="36254" y="11617"/>
                    <a:pt x="36318" y="11641"/>
                    <a:pt x="36391" y="11641"/>
                  </a:cubicBezTo>
                  <a:cubicBezTo>
                    <a:pt x="36460" y="11641"/>
                    <a:pt x="36535" y="11620"/>
                    <a:pt x="36598" y="11608"/>
                  </a:cubicBezTo>
                  <a:cubicBezTo>
                    <a:pt x="36835" y="11571"/>
                    <a:pt x="37071" y="11546"/>
                    <a:pt x="37310" y="11536"/>
                  </a:cubicBezTo>
                  <a:cubicBezTo>
                    <a:pt x="37728" y="11523"/>
                    <a:pt x="38145" y="11519"/>
                    <a:pt x="38563" y="11505"/>
                  </a:cubicBezTo>
                  <a:cubicBezTo>
                    <a:pt x="39302" y="11820"/>
                    <a:pt x="40057" y="12087"/>
                    <a:pt x="40857" y="12245"/>
                  </a:cubicBezTo>
                  <a:cubicBezTo>
                    <a:pt x="41689" y="12382"/>
                    <a:pt x="42525" y="12428"/>
                    <a:pt x="43362" y="12428"/>
                  </a:cubicBezTo>
                  <a:cubicBezTo>
                    <a:pt x="44258" y="12428"/>
                    <a:pt x="45156" y="12375"/>
                    <a:pt x="46053" y="12322"/>
                  </a:cubicBezTo>
                  <a:cubicBezTo>
                    <a:pt x="46953" y="12269"/>
                    <a:pt x="47855" y="12215"/>
                    <a:pt x="48756" y="12215"/>
                  </a:cubicBezTo>
                  <a:cubicBezTo>
                    <a:pt x="49041" y="12215"/>
                    <a:pt x="49327" y="12221"/>
                    <a:pt x="49612" y="12233"/>
                  </a:cubicBezTo>
                  <a:cubicBezTo>
                    <a:pt x="50365" y="12245"/>
                    <a:pt x="51017" y="12626"/>
                    <a:pt x="51633" y="13023"/>
                  </a:cubicBezTo>
                  <a:cubicBezTo>
                    <a:pt x="52931" y="13801"/>
                    <a:pt x="54256" y="14607"/>
                    <a:pt x="55768" y="14875"/>
                  </a:cubicBezTo>
                  <a:cubicBezTo>
                    <a:pt x="56368" y="14992"/>
                    <a:pt x="56975" y="15022"/>
                    <a:pt x="57583" y="15022"/>
                  </a:cubicBezTo>
                  <a:cubicBezTo>
                    <a:pt x="57892" y="15022"/>
                    <a:pt x="58201" y="15014"/>
                    <a:pt x="58510" y="15006"/>
                  </a:cubicBezTo>
                  <a:cubicBezTo>
                    <a:pt x="58828" y="14999"/>
                    <a:pt x="59147" y="14992"/>
                    <a:pt x="59463" y="14992"/>
                  </a:cubicBezTo>
                  <a:cubicBezTo>
                    <a:pt x="59501" y="14992"/>
                    <a:pt x="59538" y="14992"/>
                    <a:pt x="59576" y="14992"/>
                  </a:cubicBezTo>
                  <a:cubicBezTo>
                    <a:pt x="60600" y="15074"/>
                    <a:pt x="61497" y="15722"/>
                    <a:pt x="62540" y="15722"/>
                  </a:cubicBezTo>
                  <a:lnTo>
                    <a:pt x="62596" y="15722"/>
                  </a:lnTo>
                  <a:lnTo>
                    <a:pt x="62651" y="15720"/>
                  </a:lnTo>
                  <a:cubicBezTo>
                    <a:pt x="63309" y="15698"/>
                    <a:pt x="64202" y="15623"/>
                    <a:pt x="64661" y="15107"/>
                  </a:cubicBezTo>
                  <a:cubicBezTo>
                    <a:pt x="64708" y="14595"/>
                    <a:pt x="64492" y="14081"/>
                    <a:pt x="64457" y="13566"/>
                  </a:cubicBezTo>
                  <a:cubicBezTo>
                    <a:pt x="64157" y="11984"/>
                    <a:pt x="64655" y="9898"/>
                    <a:pt x="63369" y="8693"/>
                  </a:cubicBezTo>
                  <a:cubicBezTo>
                    <a:pt x="63130" y="8466"/>
                    <a:pt x="62871" y="8263"/>
                    <a:pt x="62596" y="8086"/>
                  </a:cubicBezTo>
                  <a:cubicBezTo>
                    <a:pt x="62085" y="7752"/>
                    <a:pt x="61526" y="7489"/>
                    <a:pt x="60975" y="7230"/>
                  </a:cubicBezTo>
                  <a:cubicBezTo>
                    <a:pt x="57806" y="5699"/>
                    <a:pt x="54560" y="4329"/>
                    <a:pt x="51182" y="3332"/>
                  </a:cubicBezTo>
                  <a:cubicBezTo>
                    <a:pt x="47043" y="2179"/>
                    <a:pt x="42704" y="2114"/>
                    <a:pt x="38468" y="1515"/>
                  </a:cubicBezTo>
                  <a:cubicBezTo>
                    <a:pt x="33708" y="1128"/>
                    <a:pt x="29005" y="202"/>
                    <a:pt x="24226" y="23"/>
                  </a:cubicBezTo>
                  <a:cubicBezTo>
                    <a:pt x="23619" y="7"/>
                    <a:pt x="23011" y="0"/>
                    <a:pt x="22404" y="0"/>
                  </a:cubicBezTo>
                  <a:close/>
                </a:path>
              </a:pathLst>
            </a:custGeom>
            <a:solidFill>
              <a:srgbClr val="80573B">
                <a:alpha val="1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40" name="Google Shape;540;p36"/>
            <p:cNvSpPr/>
            <p:nvPr/>
          </p:nvSpPr>
          <p:spPr>
            <a:xfrm>
              <a:off x="4658495" y="2269060"/>
              <a:ext cx="2358232" cy="1518559"/>
            </a:xfrm>
            <a:custGeom>
              <a:avLst/>
              <a:gdLst/>
              <a:ahLst/>
              <a:cxnLst/>
              <a:rect l="l" t="t" r="r" b="b"/>
              <a:pathLst>
                <a:path w="30551" h="19673" extrusionOk="0">
                  <a:moveTo>
                    <a:pt x="11298" y="1030"/>
                  </a:moveTo>
                  <a:cubicBezTo>
                    <a:pt x="11285" y="1036"/>
                    <a:pt x="11272" y="1043"/>
                    <a:pt x="11260" y="1052"/>
                  </a:cubicBezTo>
                  <a:lnTo>
                    <a:pt x="11260" y="1052"/>
                  </a:lnTo>
                  <a:lnTo>
                    <a:pt x="11266" y="1048"/>
                  </a:lnTo>
                  <a:cubicBezTo>
                    <a:pt x="11275" y="1041"/>
                    <a:pt x="11286" y="1035"/>
                    <a:pt x="11298" y="1030"/>
                  </a:cubicBezTo>
                  <a:close/>
                  <a:moveTo>
                    <a:pt x="11251" y="1059"/>
                  </a:moveTo>
                  <a:lnTo>
                    <a:pt x="11251" y="1059"/>
                  </a:lnTo>
                  <a:cubicBezTo>
                    <a:pt x="11248" y="1062"/>
                    <a:pt x="11244" y="1065"/>
                    <a:pt x="11241" y="1068"/>
                  </a:cubicBezTo>
                  <a:lnTo>
                    <a:pt x="11247" y="1062"/>
                  </a:lnTo>
                  <a:lnTo>
                    <a:pt x="11251" y="1059"/>
                  </a:lnTo>
                  <a:close/>
                  <a:moveTo>
                    <a:pt x="12303" y="0"/>
                  </a:moveTo>
                  <a:cubicBezTo>
                    <a:pt x="12001" y="0"/>
                    <a:pt x="11793" y="291"/>
                    <a:pt x="11842" y="537"/>
                  </a:cubicBezTo>
                  <a:lnTo>
                    <a:pt x="11829" y="537"/>
                  </a:lnTo>
                  <a:cubicBezTo>
                    <a:pt x="11801" y="536"/>
                    <a:pt x="11771" y="536"/>
                    <a:pt x="11742" y="536"/>
                  </a:cubicBezTo>
                  <a:cubicBezTo>
                    <a:pt x="11556" y="536"/>
                    <a:pt x="11363" y="562"/>
                    <a:pt x="11210" y="669"/>
                  </a:cubicBezTo>
                  <a:cubicBezTo>
                    <a:pt x="11085" y="760"/>
                    <a:pt x="11025" y="916"/>
                    <a:pt x="11056" y="1068"/>
                  </a:cubicBezTo>
                  <a:cubicBezTo>
                    <a:pt x="10864" y="1070"/>
                    <a:pt x="10688" y="1111"/>
                    <a:pt x="10568" y="1237"/>
                  </a:cubicBezTo>
                  <a:cubicBezTo>
                    <a:pt x="10430" y="1401"/>
                    <a:pt x="10412" y="1667"/>
                    <a:pt x="10519" y="1854"/>
                  </a:cubicBezTo>
                  <a:cubicBezTo>
                    <a:pt x="10484" y="1864"/>
                    <a:pt x="10451" y="1875"/>
                    <a:pt x="10416" y="1887"/>
                  </a:cubicBezTo>
                  <a:cubicBezTo>
                    <a:pt x="10216" y="1932"/>
                    <a:pt x="10017" y="2101"/>
                    <a:pt x="10040" y="2323"/>
                  </a:cubicBezTo>
                  <a:cubicBezTo>
                    <a:pt x="10083" y="2442"/>
                    <a:pt x="10276" y="2669"/>
                    <a:pt x="10402" y="2699"/>
                  </a:cubicBezTo>
                  <a:cubicBezTo>
                    <a:pt x="10613" y="2858"/>
                    <a:pt x="10858" y="2975"/>
                    <a:pt x="11103" y="3076"/>
                  </a:cubicBezTo>
                  <a:cubicBezTo>
                    <a:pt x="11105" y="3076"/>
                    <a:pt x="11109" y="3078"/>
                    <a:pt x="11111" y="3080"/>
                  </a:cubicBezTo>
                  <a:cubicBezTo>
                    <a:pt x="11282" y="3794"/>
                    <a:pt x="11936" y="3703"/>
                    <a:pt x="12590" y="3722"/>
                  </a:cubicBezTo>
                  <a:cubicBezTo>
                    <a:pt x="12627" y="3720"/>
                    <a:pt x="12664" y="3719"/>
                    <a:pt x="12700" y="3719"/>
                  </a:cubicBezTo>
                  <a:cubicBezTo>
                    <a:pt x="13065" y="3719"/>
                    <a:pt x="13423" y="3798"/>
                    <a:pt x="13786" y="3837"/>
                  </a:cubicBezTo>
                  <a:cubicBezTo>
                    <a:pt x="14401" y="3979"/>
                    <a:pt x="14839" y="4483"/>
                    <a:pt x="15267" y="4913"/>
                  </a:cubicBezTo>
                  <a:cubicBezTo>
                    <a:pt x="15586" y="5215"/>
                    <a:pt x="15899" y="5524"/>
                    <a:pt x="16205" y="5839"/>
                  </a:cubicBezTo>
                  <a:cubicBezTo>
                    <a:pt x="16388" y="6096"/>
                    <a:pt x="17092" y="6544"/>
                    <a:pt x="16464" y="6705"/>
                  </a:cubicBezTo>
                  <a:cubicBezTo>
                    <a:pt x="16357" y="6769"/>
                    <a:pt x="16088" y="6843"/>
                    <a:pt x="15894" y="6946"/>
                  </a:cubicBezTo>
                  <a:cubicBezTo>
                    <a:pt x="15870" y="6934"/>
                    <a:pt x="15843" y="6928"/>
                    <a:pt x="15816" y="6928"/>
                  </a:cubicBezTo>
                  <a:cubicBezTo>
                    <a:pt x="15797" y="6928"/>
                    <a:pt x="15777" y="6931"/>
                    <a:pt x="15759" y="6937"/>
                  </a:cubicBezTo>
                  <a:cubicBezTo>
                    <a:pt x="15193" y="7077"/>
                    <a:pt x="14714" y="7421"/>
                    <a:pt x="14220" y="7715"/>
                  </a:cubicBezTo>
                  <a:cubicBezTo>
                    <a:pt x="14105" y="7801"/>
                    <a:pt x="13763" y="7958"/>
                    <a:pt x="13564" y="8133"/>
                  </a:cubicBezTo>
                  <a:cubicBezTo>
                    <a:pt x="13088" y="7886"/>
                    <a:pt x="12578" y="7711"/>
                    <a:pt x="12062" y="7567"/>
                  </a:cubicBezTo>
                  <a:cubicBezTo>
                    <a:pt x="11576" y="7450"/>
                    <a:pt x="11089" y="7304"/>
                    <a:pt x="10589" y="7302"/>
                  </a:cubicBezTo>
                  <a:cubicBezTo>
                    <a:pt x="10372" y="7264"/>
                    <a:pt x="9897" y="7174"/>
                    <a:pt x="9553" y="7174"/>
                  </a:cubicBezTo>
                  <a:cubicBezTo>
                    <a:pt x="9419" y="7174"/>
                    <a:pt x="9306" y="7188"/>
                    <a:pt x="9235" y="7223"/>
                  </a:cubicBezTo>
                  <a:cubicBezTo>
                    <a:pt x="9225" y="7223"/>
                    <a:pt x="9215" y="7222"/>
                    <a:pt x="9206" y="7222"/>
                  </a:cubicBezTo>
                  <a:cubicBezTo>
                    <a:pt x="9166" y="7222"/>
                    <a:pt x="9127" y="7229"/>
                    <a:pt x="9091" y="7242"/>
                  </a:cubicBezTo>
                  <a:cubicBezTo>
                    <a:pt x="8760" y="7210"/>
                    <a:pt x="8428" y="7183"/>
                    <a:pt x="8096" y="7183"/>
                  </a:cubicBezTo>
                  <a:cubicBezTo>
                    <a:pt x="7957" y="7183"/>
                    <a:pt x="7818" y="7188"/>
                    <a:pt x="7680" y="7199"/>
                  </a:cubicBezTo>
                  <a:cubicBezTo>
                    <a:pt x="7198" y="7236"/>
                    <a:pt x="6725" y="7369"/>
                    <a:pt x="6260" y="7497"/>
                  </a:cubicBezTo>
                  <a:cubicBezTo>
                    <a:pt x="5544" y="7719"/>
                    <a:pt x="4814" y="7962"/>
                    <a:pt x="4181" y="8390"/>
                  </a:cubicBezTo>
                  <a:cubicBezTo>
                    <a:pt x="3952" y="8515"/>
                    <a:pt x="3724" y="8647"/>
                    <a:pt x="3506" y="8789"/>
                  </a:cubicBezTo>
                  <a:cubicBezTo>
                    <a:pt x="3467" y="8805"/>
                    <a:pt x="3430" y="8828"/>
                    <a:pt x="3399" y="8855"/>
                  </a:cubicBezTo>
                  <a:cubicBezTo>
                    <a:pt x="2919" y="9169"/>
                    <a:pt x="2422" y="9490"/>
                    <a:pt x="2049" y="9933"/>
                  </a:cubicBezTo>
                  <a:cubicBezTo>
                    <a:pt x="1693" y="10231"/>
                    <a:pt x="1317" y="10570"/>
                    <a:pt x="1134" y="11005"/>
                  </a:cubicBezTo>
                  <a:cubicBezTo>
                    <a:pt x="747" y="11465"/>
                    <a:pt x="379" y="11969"/>
                    <a:pt x="257" y="12570"/>
                  </a:cubicBezTo>
                  <a:cubicBezTo>
                    <a:pt x="124" y="12881"/>
                    <a:pt x="68" y="13259"/>
                    <a:pt x="56" y="13646"/>
                  </a:cubicBezTo>
                  <a:cubicBezTo>
                    <a:pt x="17" y="13874"/>
                    <a:pt x="0" y="14105"/>
                    <a:pt x="8" y="14337"/>
                  </a:cubicBezTo>
                  <a:cubicBezTo>
                    <a:pt x="25" y="14747"/>
                    <a:pt x="165" y="15135"/>
                    <a:pt x="245" y="15537"/>
                  </a:cubicBezTo>
                  <a:cubicBezTo>
                    <a:pt x="375" y="16106"/>
                    <a:pt x="632" y="16631"/>
                    <a:pt x="912" y="17141"/>
                  </a:cubicBezTo>
                  <a:cubicBezTo>
                    <a:pt x="1239" y="17734"/>
                    <a:pt x="1627" y="18316"/>
                    <a:pt x="2187" y="18711"/>
                  </a:cubicBezTo>
                  <a:cubicBezTo>
                    <a:pt x="2376" y="18857"/>
                    <a:pt x="2576" y="18987"/>
                    <a:pt x="2786" y="19100"/>
                  </a:cubicBezTo>
                  <a:cubicBezTo>
                    <a:pt x="2883" y="19143"/>
                    <a:pt x="2975" y="19228"/>
                    <a:pt x="3085" y="19228"/>
                  </a:cubicBezTo>
                  <a:cubicBezTo>
                    <a:pt x="3089" y="19228"/>
                    <a:pt x="3092" y="19227"/>
                    <a:pt x="3096" y="19227"/>
                  </a:cubicBezTo>
                  <a:cubicBezTo>
                    <a:pt x="3115" y="19238"/>
                    <a:pt x="3135" y="19248"/>
                    <a:pt x="3154" y="19256"/>
                  </a:cubicBezTo>
                  <a:cubicBezTo>
                    <a:pt x="3214" y="19287"/>
                    <a:pt x="3279" y="19324"/>
                    <a:pt x="3347" y="19332"/>
                  </a:cubicBezTo>
                  <a:cubicBezTo>
                    <a:pt x="3359" y="19334"/>
                    <a:pt x="3371" y="19335"/>
                    <a:pt x="3383" y="19335"/>
                  </a:cubicBezTo>
                  <a:cubicBezTo>
                    <a:pt x="3400" y="19335"/>
                    <a:pt x="3417" y="19333"/>
                    <a:pt x="3434" y="19328"/>
                  </a:cubicBezTo>
                  <a:cubicBezTo>
                    <a:pt x="3855" y="19503"/>
                    <a:pt x="4304" y="19610"/>
                    <a:pt x="4759" y="19645"/>
                  </a:cubicBezTo>
                  <a:cubicBezTo>
                    <a:pt x="4909" y="19664"/>
                    <a:pt x="5060" y="19672"/>
                    <a:pt x="5210" y="19672"/>
                  </a:cubicBezTo>
                  <a:cubicBezTo>
                    <a:pt x="5679" y="19672"/>
                    <a:pt x="6147" y="19592"/>
                    <a:pt x="6606" y="19503"/>
                  </a:cubicBezTo>
                  <a:cubicBezTo>
                    <a:pt x="6919" y="19433"/>
                    <a:pt x="7254" y="19392"/>
                    <a:pt x="7538" y="19240"/>
                  </a:cubicBezTo>
                  <a:lnTo>
                    <a:pt x="7556" y="19236"/>
                  </a:lnTo>
                  <a:cubicBezTo>
                    <a:pt x="8060" y="19100"/>
                    <a:pt x="8534" y="18871"/>
                    <a:pt x="8955" y="18563"/>
                  </a:cubicBezTo>
                  <a:cubicBezTo>
                    <a:pt x="9124" y="18450"/>
                    <a:pt x="9289" y="18330"/>
                    <a:pt x="9451" y="18209"/>
                  </a:cubicBezTo>
                  <a:cubicBezTo>
                    <a:pt x="9558" y="18252"/>
                    <a:pt x="9700" y="18269"/>
                    <a:pt x="9791" y="18297"/>
                  </a:cubicBezTo>
                  <a:cubicBezTo>
                    <a:pt x="9869" y="18314"/>
                    <a:pt x="9951" y="18321"/>
                    <a:pt x="10037" y="18321"/>
                  </a:cubicBezTo>
                  <a:cubicBezTo>
                    <a:pt x="10580" y="18321"/>
                    <a:pt x="11234" y="18014"/>
                    <a:pt x="11648" y="17740"/>
                  </a:cubicBezTo>
                  <a:cubicBezTo>
                    <a:pt x="11862" y="17575"/>
                    <a:pt x="12315" y="17273"/>
                    <a:pt x="12409" y="17036"/>
                  </a:cubicBezTo>
                  <a:cubicBezTo>
                    <a:pt x="12481" y="16962"/>
                    <a:pt x="12535" y="16894"/>
                    <a:pt x="12609" y="16816"/>
                  </a:cubicBezTo>
                  <a:lnTo>
                    <a:pt x="12615" y="16818"/>
                  </a:lnTo>
                  <a:cubicBezTo>
                    <a:pt x="13090" y="17267"/>
                    <a:pt x="13634" y="17662"/>
                    <a:pt x="14257" y="17874"/>
                  </a:cubicBezTo>
                  <a:cubicBezTo>
                    <a:pt x="14960" y="18199"/>
                    <a:pt x="15709" y="18396"/>
                    <a:pt x="16475" y="18501"/>
                  </a:cubicBezTo>
                  <a:cubicBezTo>
                    <a:pt x="17180" y="18604"/>
                    <a:pt x="17894" y="18524"/>
                    <a:pt x="18604" y="18590"/>
                  </a:cubicBezTo>
                  <a:cubicBezTo>
                    <a:pt x="18661" y="18587"/>
                    <a:pt x="18723" y="18592"/>
                    <a:pt x="18779" y="18571"/>
                  </a:cubicBezTo>
                  <a:cubicBezTo>
                    <a:pt x="18843" y="18573"/>
                    <a:pt x="18911" y="18587"/>
                    <a:pt x="18977" y="18587"/>
                  </a:cubicBezTo>
                  <a:cubicBezTo>
                    <a:pt x="19002" y="18587"/>
                    <a:pt x="19026" y="18585"/>
                    <a:pt x="19050" y="18579"/>
                  </a:cubicBezTo>
                  <a:cubicBezTo>
                    <a:pt x="19217" y="18633"/>
                    <a:pt x="19383" y="18688"/>
                    <a:pt x="19554" y="18734"/>
                  </a:cubicBezTo>
                  <a:cubicBezTo>
                    <a:pt x="19865" y="18808"/>
                    <a:pt x="20184" y="18869"/>
                    <a:pt x="20503" y="18882"/>
                  </a:cubicBezTo>
                  <a:cubicBezTo>
                    <a:pt x="20551" y="18882"/>
                    <a:pt x="20600" y="18882"/>
                    <a:pt x="20649" y="18882"/>
                  </a:cubicBezTo>
                  <a:cubicBezTo>
                    <a:pt x="21050" y="18882"/>
                    <a:pt x="21457" y="18864"/>
                    <a:pt x="21848" y="18766"/>
                  </a:cubicBezTo>
                  <a:cubicBezTo>
                    <a:pt x="21996" y="18719"/>
                    <a:pt x="22150" y="18705"/>
                    <a:pt x="22305" y="18690"/>
                  </a:cubicBezTo>
                  <a:cubicBezTo>
                    <a:pt x="22580" y="18639"/>
                    <a:pt x="22850" y="18571"/>
                    <a:pt x="23128" y="18540"/>
                  </a:cubicBezTo>
                  <a:cubicBezTo>
                    <a:pt x="23588" y="18462"/>
                    <a:pt x="24023" y="18285"/>
                    <a:pt x="24471" y="18153"/>
                  </a:cubicBezTo>
                  <a:cubicBezTo>
                    <a:pt x="25076" y="17964"/>
                    <a:pt x="25687" y="17789"/>
                    <a:pt x="26308" y="17660"/>
                  </a:cubicBezTo>
                  <a:cubicBezTo>
                    <a:pt x="27168" y="17477"/>
                    <a:pt x="28038" y="17320"/>
                    <a:pt x="28853" y="16977"/>
                  </a:cubicBezTo>
                  <a:cubicBezTo>
                    <a:pt x="29332" y="16789"/>
                    <a:pt x="30058" y="16670"/>
                    <a:pt x="30340" y="16207"/>
                  </a:cubicBezTo>
                  <a:cubicBezTo>
                    <a:pt x="30550" y="15666"/>
                    <a:pt x="30196" y="14395"/>
                    <a:pt x="30130" y="13769"/>
                  </a:cubicBezTo>
                  <a:cubicBezTo>
                    <a:pt x="29951" y="12613"/>
                    <a:pt x="29715" y="11445"/>
                    <a:pt x="29248" y="10373"/>
                  </a:cubicBezTo>
                  <a:cubicBezTo>
                    <a:pt x="28826" y="9488"/>
                    <a:pt x="28339" y="8639"/>
                    <a:pt x="27833" y="7801"/>
                  </a:cubicBezTo>
                  <a:cubicBezTo>
                    <a:pt x="27707" y="7579"/>
                    <a:pt x="27588" y="7353"/>
                    <a:pt x="27442" y="7141"/>
                  </a:cubicBezTo>
                  <a:cubicBezTo>
                    <a:pt x="27386" y="7063"/>
                    <a:pt x="27331" y="6974"/>
                    <a:pt x="27246" y="6925"/>
                  </a:cubicBezTo>
                  <a:cubicBezTo>
                    <a:pt x="27242" y="6845"/>
                    <a:pt x="27185" y="6779"/>
                    <a:pt x="27106" y="6763"/>
                  </a:cubicBezTo>
                  <a:cubicBezTo>
                    <a:pt x="27061" y="6754"/>
                    <a:pt x="27016" y="6744"/>
                    <a:pt x="26971" y="6736"/>
                  </a:cubicBezTo>
                  <a:cubicBezTo>
                    <a:pt x="26942" y="6707"/>
                    <a:pt x="26903" y="6691"/>
                    <a:pt x="26862" y="6688"/>
                  </a:cubicBezTo>
                  <a:cubicBezTo>
                    <a:pt x="26756" y="6684"/>
                    <a:pt x="26557" y="6647"/>
                    <a:pt x="26381" y="6647"/>
                  </a:cubicBezTo>
                  <a:cubicBezTo>
                    <a:pt x="26335" y="6647"/>
                    <a:pt x="26290" y="6649"/>
                    <a:pt x="26248" y="6656"/>
                  </a:cubicBezTo>
                  <a:cubicBezTo>
                    <a:pt x="26168" y="6647"/>
                    <a:pt x="26090" y="6637"/>
                    <a:pt x="26010" y="6625"/>
                  </a:cubicBezTo>
                  <a:cubicBezTo>
                    <a:pt x="25858" y="6604"/>
                    <a:pt x="25705" y="6579"/>
                    <a:pt x="25551" y="6563"/>
                  </a:cubicBezTo>
                  <a:lnTo>
                    <a:pt x="25090" y="6516"/>
                  </a:lnTo>
                  <a:cubicBezTo>
                    <a:pt x="24932" y="6499"/>
                    <a:pt x="24773" y="6483"/>
                    <a:pt x="24615" y="6464"/>
                  </a:cubicBezTo>
                  <a:cubicBezTo>
                    <a:pt x="24463" y="6448"/>
                    <a:pt x="24311" y="6442"/>
                    <a:pt x="24158" y="6437"/>
                  </a:cubicBezTo>
                  <a:cubicBezTo>
                    <a:pt x="24025" y="6433"/>
                    <a:pt x="23866" y="6429"/>
                    <a:pt x="23708" y="6429"/>
                  </a:cubicBezTo>
                  <a:cubicBezTo>
                    <a:pt x="23545" y="6429"/>
                    <a:pt x="23387" y="6435"/>
                    <a:pt x="23222" y="6442"/>
                  </a:cubicBezTo>
                  <a:cubicBezTo>
                    <a:pt x="23056" y="6448"/>
                    <a:pt x="22891" y="6458"/>
                    <a:pt x="22726" y="6470"/>
                  </a:cubicBezTo>
                  <a:cubicBezTo>
                    <a:pt x="22560" y="6483"/>
                    <a:pt x="22393" y="6501"/>
                    <a:pt x="22227" y="6524"/>
                  </a:cubicBezTo>
                  <a:lnTo>
                    <a:pt x="22198" y="6528"/>
                  </a:lnTo>
                  <a:cubicBezTo>
                    <a:pt x="22107" y="6538"/>
                    <a:pt x="22017" y="6551"/>
                    <a:pt x="21926" y="6567"/>
                  </a:cubicBezTo>
                  <a:cubicBezTo>
                    <a:pt x="21795" y="6590"/>
                    <a:pt x="21667" y="6621"/>
                    <a:pt x="21537" y="6653"/>
                  </a:cubicBezTo>
                  <a:cubicBezTo>
                    <a:pt x="21480" y="6670"/>
                    <a:pt x="21422" y="6688"/>
                    <a:pt x="21367" y="6705"/>
                  </a:cubicBezTo>
                  <a:lnTo>
                    <a:pt x="21330" y="6719"/>
                  </a:lnTo>
                  <a:cubicBezTo>
                    <a:pt x="21307" y="6725"/>
                    <a:pt x="21286" y="6734"/>
                    <a:pt x="21266" y="6744"/>
                  </a:cubicBezTo>
                  <a:lnTo>
                    <a:pt x="21256" y="6730"/>
                  </a:lnTo>
                  <a:cubicBezTo>
                    <a:pt x="20949" y="6285"/>
                    <a:pt x="20657" y="5839"/>
                    <a:pt x="20276" y="5448"/>
                  </a:cubicBezTo>
                  <a:cubicBezTo>
                    <a:pt x="19606" y="4837"/>
                    <a:pt x="18838" y="4339"/>
                    <a:pt x="18083" y="3841"/>
                  </a:cubicBezTo>
                  <a:cubicBezTo>
                    <a:pt x="18003" y="3790"/>
                    <a:pt x="17925" y="3738"/>
                    <a:pt x="17843" y="3689"/>
                  </a:cubicBezTo>
                  <a:cubicBezTo>
                    <a:pt x="17834" y="3679"/>
                    <a:pt x="17822" y="3671"/>
                    <a:pt x="17810" y="3662"/>
                  </a:cubicBezTo>
                  <a:cubicBezTo>
                    <a:pt x="17548" y="3508"/>
                    <a:pt x="17285" y="3354"/>
                    <a:pt x="17024" y="3195"/>
                  </a:cubicBezTo>
                  <a:cubicBezTo>
                    <a:pt x="16516" y="2876"/>
                    <a:pt x="16043" y="2502"/>
                    <a:pt x="15514" y="2212"/>
                  </a:cubicBezTo>
                  <a:cubicBezTo>
                    <a:pt x="14936" y="1895"/>
                    <a:pt x="14444" y="1457"/>
                    <a:pt x="13922" y="1058"/>
                  </a:cubicBezTo>
                  <a:cubicBezTo>
                    <a:pt x="13714" y="912"/>
                    <a:pt x="13494" y="784"/>
                    <a:pt x="13261" y="679"/>
                  </a:cubicBezTo>
                  <a:cubicBezTo>
                    <a:pt x="13366" y="607"/>
                    <a:pt x="13391" y="441"/>
                    <a:pt x="13280" y="354"/>
                  </a:cubicBezTo>
                  <a:cubicBezTo>
                    <a:pt x="12994" y="187"/>
                    <a:pt x="12682" y="0"/>
                    <a:pt x="12341" y="0"/>
                  </a:cubicBezTo>
                  <a:cubicBezTo>
                    <a:pt x="12334" y="0"/>
                    <a:pt x="12326" y="0"/>
                    <a:pt x="12319" y="0"/>
                  </a:cubicBezTo>
                  <a:cubicBezTo>
                    <a:pt x="12314" y="0"/>
                    <a:pt x="12308" y="0"/>
                    <a:pt x="123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41" name="Google Shape;541;p36"/>
            <p:cNvSpPr/>
            <p:nvPr/>
          </p:nvSpPr>
          <p:spPr>
            <a:xfrm>
              <a:off x="4889839" y="2380756"/>
              <a:ext cx="932764" cy="842143"/>
            </a:xfrm>
            <a:custGeom>
              <a:avLst/>
              <a:gdLst/>
              <a:ahLst/>
              <a:cxnLst/>
              <a:rect l="l" t="t" r="r" b="b"/>
              <a:pathLst>
                <a:path w="12084" h="10910" extrusionOk="0">
                  <a:moveTo>
                    <a:pt x="10163" y="1"/>
                  </a:moveTo>
                  <a:cubicBezTo>
                    <a:pt x="10107" y="1"/>
                    <a:pt x="10049" y="20"/>
                    <a:pt x="9993" y="63"/>
                  </a:cubicBezTo>
                  <a:cubicBezTo>
                    <a:pt x="9721" y="316"/>
                    <a:pt x="9166" y="732"/>
                    <a:pt x="9456" y="1137"/>
                  </a:cubicBezTo>
                  <a:cubicBezTo>
                    <a:pt x="9509" y="1195"/>
                    <a:pt x="9580" y="1221"/>
                    <a:pt x="9651" y="1221"/>
                  </a:cubicBezTo>
                  <a:cubicBezTo>
                    <a:pt x="9800" y="1221"/>
                    <a:pt x="9951" y="1108"/>
                    <a:pt x="9949" y="942"/>
                  </a:cubicBezTo>
                  <a:cubicBezTo>
                    <a:pt x="10056" y="781"/>
                    <a:pt x="10198" y="646"/>
                    <a:pt x="10346" y="522"/>
                  </a:cubicBezTo>
                  <a:cubicBezTo>
                    <a:pt x="10588" y="339"/>
                    <a:pt x="10399" y="1"/>
                    <a:pt x="10163" y="1"/>
                  </a:cubicBezTo>
                  <a:close/>
                  <a:moveTo>
                    <a:pt x="7056" y="5687"/>
                  </a:moveTo>
                  <a:cubicBezTo>
                    <a:pt x="6999" y="5687"/>
                    <a:pt x="6936" y="5705"/>
                    <a:pt x="6868" y="5748"/>
                  </a:cubicBezTo>
                  <a:cubicBezTo>
                    <a:pt x="6750" y="5838"/>
                    <a:pt x="6722" y="6005"/>
                    <a:pt x="6800" y="6130"/>
                  </a:cubicBezTo>
                  <a:cubicBezTo>
                    <a:pt x="6837" y="6250"/>
                    <a:pt x="6833" y="6391"/>
                    <a:pt x="6944" y="6470"/>
                  </a:cubicBezTo>
                  <a:lnTo>
                    <a:pt x="6946" y="6470"/>
                  </a:lnTo>
                  <a:cubicBezTo>
                    <a:pt x="7026" y="6513"/>
                    <a:pt x="7095" y="6531"/>
                    <a:pt x="7153" y="6531"/>
                  </a:cubicBezTo>
                  <a:cubicBezTo>
                    <a:pt x="7542" y="6531"/>
                    <a:pt x="7440" y="5687"/>
                    <a:pt x="7056" y="5687"/>
                  </a:cubicBezTo>
                  <a:close/>
                  <a:moveTo>
                    <a:pt x="3631" y="5912"/>
                  </a:moveTo>
                  <a:cubicBezTo>
                    <a:pt x="3403" y="5912"/>
                    <a:pt x="3149" y="6058"/>
                    <a:pt x="3179" y="6291"/>
                  </a:cubicBezTo>
                  <a:cubicBezTo>
                    <a:pt x="3202" y="6463"/>
                    <a:pt x="3352" y="6537"/>
                    <a:pt x="3515" y="6537"/>
                  </a:cubicBezTo>
                  <a:cubicBezTo>
                    <a:pt x="3746" y="6537"/>
                    <a:pt x="4004" y="6390"/>
                    <a:pt x="3971" y="6161"/>
                  </a:cubicBezTo>
                  <a:cubicBezTo>
                    <a:pt x="3947" y="5987"/>
                    <a:pt x="3796" y="5912"/>
                    <a:pt x="3631" y="5912"/>
                  </a:cubicBezTo>
                  <a:close/>
                  <a:moveTo>
                    <a:pt x="8571" y="6860"/>
                  </a:moveTo>
                  <a:cubicBezTo>
                    <a:pt x="8496" y="6860"/>
                    <a:pt x="8431" y="6894"/>
                    <a:pt x="8367" y="6935"/>
                  </a:cubicBezTo>
                  <a:cubicBezTo>
                    <a:pt x="8221" y="6951"/>
                    <a:pt x="8081" y="7027"/>
                    <a:pt x="8061" y="7192"/>
                  </a:cubicBezTo>
                  <a:cubicBezTo>
                    <a:pt x="8040" y="7344"/>
                    <a:pt x="8151" y="7500"/>
                    <a:pt x="8308" y="7519"/>
                  </a:cubicBezTo>
                  <a:cubicBezTo>
                    <a:pt x="8330" y="7522"/>
                    <a:pt x="8353" y="7524"/>
                    <a:pt x="8376" y="7524"/>
                  </a:cubicBezTo>
                  <a:cubicBezTo>
                    <a:pt x="8768" y="7524"/>
                    <a:pt x="9118" y="7024"/>
                    <a:pt x="8610" y="6863"/>
                  </a:cubicBezTo>
                  <a:cubicBezTo>
                    <a:pt x="8597" y="6860"/>
                    <a:pt x="8584" y="6860"/>
                    <a:pt x="8571" y="6860"/>
                  </a:cubicBezTo>
                  <a:close/>
                  <a:moveTo>
                    <a:pt x="2438" y="6493"/>
                  </a:moveTo>
                  <a:cubicBezTo>
                    <a:pt x="2030" y="6493"/>
                    <a:pt x="1522" y="6848"/>
                    <a:pt x="1171" y="7027"/>
                  </a:cubicBezTo>
                  <a:cubicBezTo>
                    <a:pt x="883" y="7241"/>
                    <a:pt x="1" y="7607"/>
                    <a:pt x="412" y="8043"/>
                  </a:cubicBezTo>
                  <a:cubicBezTo>
                    <a:pt x="472" y="8086"/>
                    <a:pt x="527" y="8104"/>
                    <a:pt x="580" y="8104"/>
                  </a:cubicBezTo>
                  <a:cubicBezTo>
                    <a:pt x="793" y="8104"/>
                    <a:pt x="960" y="7814"/>
                    <a:pt x="1155" y="7720"/>
                  </a:cubicBezTo>
                  <a:cubicBezTo>
                    <a:pt x="1387" y="7566"/>
                    <a:pt x="1628" y="7424"/>
                    <a:pt x="1877" y="7295"/>
                  </a:cubicBezTo>
                  <a:cubicBezTo>
                    <a:pt x="2122" y="7128"/>
                    <a:pt x="2512" y="7138"/>
                    <a:pt x="2673" y="6879"/>
                  </a:cubicBezTo>
                  <a:cubicBezTo>
                    <a:pt x="2735" y="6731"/>
                    <a:pt x="2665" y="6562"/>
                    <a:pt x="2519" y="6498"/>
                  </a:cubicBezTo>
                  <a:cubicBezTo>
                    <a:pt x="2492" y="6495"/>
                    <a:pt x="2465" y="6493"/>
                    <a:pt x="2438" y="6493"/>
                  </a:cubicBezTo>
                  <a:close/>
                  <a:moveTo>
                    <a:pt x="10391" y="7562"/>
                  </a:moveTo>
                  <a:cubicBezTo>
                    <a:pt x="10242" y="7562"/>
                    <a:pt x="10100" y="7678"/>
                    <a:pt x="10100" y="7852"/>
                  </a:cubicBezTo>
                  <a:cubicBezTo>
                    <a:pt x="10100" y="8010"/>
                    <a:pt x="10229" y="8140"/>
                    <a:pt x="10388" y="8142"/>
                  </a:cubicBezTo>
                  <a:cubicBezTo>
                    <a:pt x="10647" y="8142"/>
                    <a:pt x="10774" y="7829"/>
                    <a:pt x="10593" y="7646"/>
                  </a:cubicBezTo>
                  <a:cubicBezTo>
                    <a:pt x="10534" y="7588"/>
                    <a:pt x="10462" y="7562"/>
                    <a:pt x="10391" y="7562"/>
                  </a:cubicBezTo>
                  <a:close/>
                  <a:moveTo>
                    <a:pt x="7703" y="9360"/>
                  </a:moveTo>
                  <a:cubicBezTo>
                    <a:pt x="7605" y="9360"/>
                    <a:pt x="7507" y="9405"/>
                    <a:pt x="7456" y="9500"/>
                  </a:cubicBezTo>
                  <a:cubicBezTo>
                    <a:pt x="7324" y="9769"/>
                    <a:pt x="7619" y="10016"/>
                    <a:pt x="7623" y="10292"/>
                  </a:cubicBezTo>
                  <a:lnTo>
                    <a:pt x="7623" y="10290"/>
                  </a:lnTo>
                  <a:cubicBezTo>
                    <a:pt x="7645" y="10457"/>
                    <a:pt x="7772" y="10533"/>
                    <a:pt x="7902" y="10533"/>
                  </a:cubicBezTo>
                  <a:cubicBezTo>
                    <a:pt x="8063" y="10533"/>
                    <a:pt x="8226" y="10417"/>
                    <a:pt x="8197" y="10212"/>
                  </a:cubicBezTo>
                  <a:cubicBezTo>
                    <a:pt x="8160" y="9987"/>
                    <a:pt x="8088" y="9771"/>
                    <a:pt x="7985" y="9570"/>
                  </a:cubicBezTo>
                  <a:cubicBezTo>
                    <a:pt x="7955" y="9434"/>
                    <a:pt x="7829" y="9360"/>
                    <a:pt x="7703" y="9360"/>
                  </a:cubicBezTo>
                  <a:close/>
                  <a:moveTo>
                    <a:pt x="10738" y="10024"/>
                  </a:moveTo>
                  <a:cubicBezTo>
                    <a:pt x="10432" y="10024"/>
                    <a:pt x="10250" y="10583"/>
                    <a:pt x="10622" y="10685"/>
                  </a:cubicBezTo>
                  <a:cubicBezTo>
                    <a:pt x="10649" y="10693"/>
                    <a:pt x="10675" y="10696"/>
                    <a:pt x="10700" y="10696"/>
                  </a:cubicBezTo>
                  <a:cubicBezTo>
                    <a:pt x="10987" y="10696"/>
                    <a:pt x="11159" y="10225"/>
                    <a:pt x="10883" y="10066"/>
                  </a:cubicBezTo>
                  <a:cubicBezTo>
                    <a:pt x="10833" y="10037"/>
                    <a:pt x="10784" y="10024"/>
                    <a:pt x="10738" y="10024"/>
                  </a:cubicBezTo>
                  <a:close/>
                  <a:moveTo>
                    <a:pt x="11624" y="10234"/>
                  </a:moveTo>
                  <a:lnTo>
                    <a:pt x="11624" y="10234"/>
                  </a:lnTo>
                  <a:cubicBezTo>
                    <a:pt x="11311" y="10238"/>
                    <a:pt x="11118" y="10749"/>
                    <a:pt x="11449" y="10887"/>
                  </a:cubicBezTo>
                  <a:cubicBezTo>
                    <a:pt x="11489" y="10902"/>
                    <a:pt x="11527" y="10910"/>
                    <a:pt x="11564" y="10910"/>
                  </a:cubicBezTo>
                  <a:cubicBezTo>
                    <a:pt x="11912" y="10910"/>
                    <a:pt x="12084" y="10249"/>
                    <a:pt x="11624" y="10234"/>
                  </a:cubicBezTo>
                  <a:close/>
                </a:path>
              </a:pathLst>
            </a:custGeom>
            <a:solidFill>
              <a:srgbClr val="FFFFFF">
                <a:alpha val="227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42" name="Google Shape;542;p36"/>
            <p:cNvSpPr/>
            <p:nvPr/>
          </p:nvSpPr>
          <p:spPr>
            <a:xfrm>
              <a:off x="4630243" y="2288512"/>
              <a:ext cx="2286754" cy="1498104"/>
            </a:xfrm>
            <a:custGeom>
              <a:avLst/>
              <a:gdLst/>
              <a:ahLst/>
              <a:cxnLst/>
              <a:rect l="l" t="t" r="r" b="b"/>
              <a:pathLst>
                <a:path w="29625" h="19408" extrusionOk="0">
                  <a:moveTo>
                    <a:pt x="12247" y="17"/>
                  </a:moveTo>
                  <a:lnTo>
                    <a:pt x="12247" y="17"/>
                  </a:lnTo>
                  <a:cubicBezTo>
                    <a:pt x="12243" y="19"/>
                    <a:pt x="12238" y="23"/>
                    <a:pt x="12236" y="26"/>
                  </a:cubicBezTo>
                  <a:cubicBezTo>
                    <a:pt x="12240" y="23"/>
                    <a:pt x="12243" y="20"/>
                    <a:pt x="12247" y="17"/>
                  </a:cubicBezTo>
                  <a:close/>
                  <a:moveTo>
                    <a:pt x="13203" y="756"/>
                  </a:moveTo>
                  <a:lnTo>
                    <a:pt x="13207" y="759"/>
                  </a:lnTo>
                  <a:lnTo>
                    <a:pt x="13210" y="761"/>
                  </a:lnTo>
                  <a:lnTo>
                    <a:pt x="13203" y="775"/>
                  </a:lnTo>
                  <a:lnTo>
                    <a:pt x="13203" y="756"/>
                  </a:lnTo>
                  <a:close/>
                  <a:moveTo>
                    <a:pt x="12035" y="1822"/>
                  </a:moveTo>
                  <a:lnTo>
                    <a:pt x="12035" y="1822"/>
                  </a:lnTo>
                  <a:cubicBezTo>
                    <a:pt x="12095" y="1855"/>
                    <a:pt x="12144" y="1900"/>
                    <a:pt x="12164" y="1966"/>
                  </a:cubicBezTo>
                  <a:cubicBezTo>
                    <a:pt x="12169" y="2005"/>
                    <a:pt x="12171" y="2046"/>
                    <a:pt x="12197" y="2075"/>
                  </a:cubicBezTo>
                  <a:cubicBezTo>
                    <a:pt x="12195" y="2083"/>
                    <a:pt x="12191" y="2092"/>
                    <a:pt x="12189" y="2100"/>
                  </a:cubicBezTo>
                  <a:lnTo>
                    <a:pt x="12142" y="2018"/>
                  </a:lnTo>
                  <a:cubicBezTo>
                    <a:pt x="12107" y="1972"/>
                    <a:pt x="12078" y="1884"/>
                    <a:pt x="12035" y="1822"/>
                  </a:cubicBezTo>
                  <a:close/>
                  <a:moveTo>
                    <a:pt x="12366" y="2657"/>
                  </a:moveTo>
                  <a:lnTo>
                    <a:pt x="12366" y="2657"/>
                  </a:lnTo>
                  <a:cubicBezTo>
                    <a:pt x="12422" y="2674"/>
                    <a:pt x="12473" y="2692"/>
                    <a:pt x="12527" y="2713"/>
                  </a:cubicBezTo>
                  <a:cubicBezTo>
                    <a:pt x="12469" y="2705"/>
                    <a:pt x="12415" y="2686"/>
                    <a:pt x="12366" y="2657"/>
                  </a:cubicBezTo>
                  <a:close/>
                  <a:moveTo>
                    <a:pt x="11497" y="2067"/>
                  </a:moveTo>
                  <a:cubicBezTo>
                    <a:pt x="11495" y="2067"/>
                    <a:pt x="11494" y="2067"/>
                    <a:pt x="11492" y="2067"/>
                  </a:cubicBezTo>
                  <a:cubicBezTo>
                    <a:pt x="11403" y="2085"/>
                    <a:pt x="11321" y="2137"/>
                    <a:pt x="11228" y="2151"/>
                  </a:cubicBezTo>
                  <a:cubicBezTo>
                    <a:pt x="11132" y="2170"/>
                    <a:pt x="11034" y="2179"/>
                    <a:pt x="10936" y="2179"/>
                  </a:cubicBezTo>
                  <a:cubicBezTo>
                    <a:pt x="10825" y="2179"/>
                    <a:pt x="10714" y="2167"/>
                    <a:pt x="10605" y="2143"/>
                  </a:cubicBezTo>
                  <a:cubicBezTo>
                    <a:pt x="10588" y="2128"/>
                    <a:pt x="10568" y="2121"/>
                    <a:pt x="10548" y="2121"/>
                  </a:cubicBezTo>
                  <a:cubicBezTo>
                    <a:pt x="10526" y="2121"/>
                    <a:pt x="10504" y="2130"/>
                    <a:pt x="10488" y="2147"/>
                  </a:cubicBezTo>
                  <a:cubicBezTo>
                    <a:pt x="10412" y="2234"/>
                    <a:pt x="10525" y="2314"/>
                    <a:pt x="10607" y="2322"/>
                  </a:cubicBezTo>
                  <a:cubicBezTo>
                    <a:pt x="10595" y="2482"/>
                    <a:pt x="10881" y="2495"/>
                    <a:pt x="10994" y="2540"/>
                  </a:cubicBezTo>
                  <a:cubicBezTo>
                    <a:pt x="11070" y="2594"/>
                    <a:pt x="11150" y="2639"/>
                    <a:pt x="11237" y="2678"/>
                  </a:cubicBezTo>
                  <a:cubicBezTo>
                    <a:pt x="11237" y="2719"/>
                    <a:pt x="11270" y="2754"/>
                    <a:pt x="11313" y="2758"/>
                  </a:cubicBezTo>
                  <a:cubicBezTo>
                    <a:pt x="11320" y="2760"/>
                    <a:pt x="11326" y="2760"/>
                    <a:pt x="11333" y="2760"/>
                  </a:cubicBezTo>
                  <a:cubicBezTo>
                    <a:pt x="11353" y="2760"/>
                    <a:pt x="11371" y="2754"/>
                    <a:pt x="11387" y="2742"/>
                  </a:cubicBezTo>
                  <a:cubicBezTo>
                    <a:pt x="11397" y="2746"/>
                    <a:pt x="11407" y="2747"/>
                    <a:pt x="11417" y="2747"/>
                  </a:cubicBezTo>
                  <a:cubicBezTo>
                    <a:pt x="11488" y="2747"/>
                    <a:pt x="11548" y="2651"/>
                    <a:pt x="11479" y="2594"/>
                  </a:cubicBezTo>
                  <a:cubicBezTo>
                    <a:pt x="11543" y="2476"/>
                    <a:pt x="11531" y="2328"/>
                    <a:pt x="11576" y="2201"/>
                  </a:cubicBezTo>
                  <a:cubicBezTo>
                    <a:pt x="11602" y="2142"/>
                    <a:pt x="11564" y="2067"/>
                    <a:pt x="11497" y="2067"/>
                  </a:cubicBezTo>
                  <a:close/>
                  <a:moveTo>
                    <a:pt x="17637" y="3032"/>
                  </a:moveTo>
                  <a:cubicBezTo>
                    <a:pt x="17615" y="3032"/>
                    <a:pt x="17593" y="3041"/>
                    <a:pt x="17575" y="3058"/>
                  </a:cubicBezTo>
                  <a:lnTo>
                    <a:pt x="17569" y="3067"/>
                  </a:lnTo>
                  <a:cubicBezTo>
                    <a:pt x="17558" y="3063"/>
                    <a:pt x="17547" y="3061"/>
                    <a:pt x="17535" y="3061"/>
                  </a:cubicBezTo>
                  <a:cubicBezTo>
                    <a:pt x="17512" y="3061"/>
                    <a:pt x="17489" y="3069"/>
                    <a:pt x="17472" y="3087"/>
                  </a:cubicBezTo>
                  <a:cubicBezTo>
                    <a:pt x="17384" y="3202"/>
                    <a:pt x="17569" y="3268"/>
                    <a:pt x="17641" y="3326"/>
                  </a:cubicBezTo>
                  <a:cubicBezTo>
                    <a:pt x="17680" y="3353"/>
                    <a:pt x="17719" y="3377"/>
                    <a:pt x="17758" y="3404"/>
                  </a:cubicBezTo>
                  <a:cubicBezTo>
                    <a:pt x="17661" y="3355"/>
                    <a:pt x="17563" y="3307"/>
                    <a:pt x="17468" y="3254"/>
                  </a:cubicBezTo>
                  <a:cubicBezTo>
                    <a:pt x="17443" y="3231"/>
                    <a:pt x="17411" y="3208"/>
                    <a:pt x="17378" y="3208"/>
                  </a:cubicBezTo>
                  <a:cubicBezTo>
                    <a:pt x="17361" y="3208"/>
                    <a:pt x="17344" y="3214"/>
                    <a:pt x="17328" y="3227"/>
                  </a:cubicBezTo>
                  <a:cubicBezTo>
                    <a:pt x="17127" y="3386"/>
                    <a:pt x="17914" y="3639"/>
                    <a:pt x="18023" y="3737"/>
                  </a:cubicBezTo>
                  <a:cubicBezTo>
                    <a:pt x="18037" y="3744"/>
                    <a:pt x="18051" y="3748"/>
                    <a:pt x="18064" y="3748"/>
                  </a:cubicBezTo>
                  <a:cubicBezTo>
                    <a:pt x="18096" y="3748"/>
                    <a:pt x="18125" y="3731"/>
                    <a:pt x="18141" y="3702"/>
                  </a:cubicBezTo>
                  <a:cubicBezTo>
                    <a:pt x="18145" y="3690"/>
                    <a:pt x="18149" y="3678"/>
                    <a:pt x="18149" y="3665"/>
                  </a:cubicBezTo>
                  <a:lnTo>
                    <a:pt x="18209" y="3707"/>
                  </a:lnTo>
                  <a:cubicBezTo>
                    <a:pt x="18224" y="3709"/>
                    <a:pt x="18239" y="3711"/>
                    <a:pt x="18254" y="3711"/>
                  </a:cubicBezTo>
                  <a:cubicBezTo>
                    <a:pt x="18304" y="3711"/>
                    <a:pt x="18353" y="3696"/>
                    <a:pt x="18396" y="3669"/>
                  </a:cubicBezTo>
                  <a:cubicBezTo>
                    <a:pt x="18484" y="3542"/>
                    <a:pt x="18112" y="3384"/>
                    <a:pt x="18034" y="3295"/>
                  </a:cubicBezTo>
                  <a:cubicBezTo>
                    <a:pt x="17927" y="3217"/>
                    <a:pt x="17816" y="3145"/>
                    <a:pt x="17709" y="3069"/>
                  </a:cubicBezTo>
                  <a:cubicBezTo>
                    <a:pt x="17691" y="3045"/>
                    <a:pt x="17664" y="3032"/>
                    <a:pt x="17637" y="3032"/>
                  </a:cubicBezTo>
                  <a:close/>
                  <a:moveTo>
                    <a:pt x="12299" y="0"/>
                  </a:moveTo>
                  <a:cubicBezTo>
                    <a:pt x="12280" y="0"/>
                    <a:pt x="12262" y="6"/>
                    <a:pt x="12247" y="17"/>
                  </a:cubicBezTo>
                  <a:lnTo>
                    <a:pt x="12247" y="17"/>
                  </a:lnTo>
                  <a:cubicBezTo>
                    <a:pt x="12247" y="17"/>
                    <a:pt x="12248" y="16"/>
                    <a:pt x="12249" y="16"/>
                  </a:cubicBezTo>
                  <a:lnTo>
                    <a:pt x="12249" y="16"/>
                  </a:lnTo>
                  <a:cubicBezTo>
                    <a:pt x="12150" y="94"/>
                    <a:pt x="12263" y="191"/>
                    <a:pt x="12352" y="205"/>
                  </a:cubicBezTo>
                  <a:cubicBezTo>
                    <a:pt x="12376" y="285"/>
                    <a:pt x="12481" y="283"/>
                    <a:pt x="12547" y="312"/>
                  </a:cubicBezTo>
                  <a:cubicBezTo>
                    <a:pt x="12683" y="361"/>
                    <a:pt x="12831" y="401"/>
                    <a:pt x="12965" y="464"/>
                  </a:cubicBezTo>
                  <a:cubicBezTo>
                    <a:pt x="12963" y="470"/>
                    <a:pt x="12959" y="477"/>
                    <a:pt x="12956" y="485"/>
                  </a:cubicBezTo>
                  <a:cubicBezTo>
                    <a:pt x="12946" y="530"/>
                    <a:pt x="12963" y="571"/>
                    <a:pt x="12983" y="612"/>
                  </a:cubicBezTo>
                  <a:cubicBezTo>
                    <a:pt x="12865" y="657"/>
                    <a:pt x="12739" y="678"/>
                    <a:pt x="12612" y="678"/>
                  </a:cubicBezTo>
                  <a:cubicBezTo>
                    <a:pt x="12591" y="678"/>
                    <a:pt x="12570" y="677"/>
                    <a:pt x="12549" y="676"/>
                  </a:cubicBezTo>
                  <a:cubicBezTo>
                    <a:pt x="12321" y="664"/>
                    <a:pt x="12095" y="633"/>
                    <a:pt x="11872" y="582"/>
                  </a:cubicBezTo>
                  <a:cubicBezTo>
                    <a:pt x="11811" y="576"/>
                    <a:pt x="11735" y="536"/>
                    <a:pt x="11668" y="536"/>
                  </a:cubicBezTo>
                  <a:cubicBezTo>
                    <a:pt x="11636" y="536"/>
                    <a:pt x="11607" y="545"/>
                    <a:pt x="11582" y="571"/>
                  </a:cubicBezTo>
                  <a:cubicBezTo>
                    <a:pt x="11577" y="571"/>
                    <a:pt x="11573" y="570"/>
                    <a:pt x="11568" y="570"/>
                  </a:cubicBezTo>
                  <a:cubicBezTo>
                    <a:pt x="11494" y="570"/>
                    <a:pt x="11452" y="661"/>
                    <a:pt x="11508" y="717"/>
                  </a:cubicBezTo>
                  <a:cubicBezTo>
                    <a:pt x="11784" y="870"/>
                    <a:pt x="12121" y="919"/>
                    <a:pt x="12430" y="966"/>
                  </a:cubicBezTo>
                  <a:cubicBezTo>
                    <a:pt x="12442" y="967"/>
                    <a:pt x="12455" y="967"/>
                    <a:pt x="12467" y="967"/>
                  </a:cubicBezTo>
                  <a:cubicBezTo>
                    <a:pt x="12527" y="967"/>
                    <a:pt x="12588" y="963"/>
                    <a:pt x="12648" y="954"/>
                  </a:cubicBezTo>
                  <a:lnTo>
                    <a:pt x="12648" y="954"/>
                  </a:lnTo>
                  <a:cubicBezTo>
                    <a:pt x="12614" y="961"/>
                    <a:pt x="12584" y="982"/>
                    <a:pt x="12566" y="1012"/>
                  </a:cubicBezTo>
                  <a:cubicBezTo>
                    <a:pt x="12543" y="1061"/>
                    <a:pt x="12541" y="1119"/>
                    <a:pt x="12559" y="1172"/>
                  </a:cubicBezTo>
                  <a:cubicBezTo>
                    <a:pt x="12546" y="1161"/>
                    <a:pt x="12528" y="1156"/>
                    <a:pt x="12509" y="1156"/>
                  </a:cubicBezTo>
                  <a:cubicBezTo>
                    <a:pt x="12473" y="1156"/>
                    <a:pt x="12431" y="1175"/>
                    <a:pt x="12401" y="1213"/>
                  </a:cubicBezTo>
                  <a:cubicBezTo>
                    <a:pt x="12152" y="1281"/>
                    <a:pt x="11897" y="1310"/>
                    <a:pt x="11640" y="1330"/>
                  </a:cubicBezTo>
                  <a:cubicBezTo>
                    <a:pt x="11613" y="1333"/>
                    <a:pt x="11586" y="1334"/>
                    <a:pt x="11559" y="1334"/>
                  </a:cubicBezTo>
                  <a:cubicBezTo>
                    <a:pt x="11345" y="1334"/>
                    <a:pt x="11142" y="1257"/>
                    <a:pt x="10959" y="1151"/>
                  </a:cubicBezTo>
                  <a:cubicBezTo>
                    <a:pt x="10957" y="1151"/>
                    <a:pt x="10956" y="1151"/>
                    <a:pt x="10954" y="1151"/>
                  </a:cubicBezTo>
                  <a:cubicBezTo>
                    <a:pt x="10836" y="1151"/>
                    <a:pt x="10845" y="1302"/>
                    <a:pt x="10942" y="1339"/>
                  </a:cubicBezTo>
                  <a:cubicBezTo>
                    <a:pt x="11093" y="1546"/>
                    <a:pt x="11397" y="1493"/>
                    <a:pt x="11619" y="1524"/>
                  </a:cubicBezTo>
                  <a:cubicBezTo>
                    <a:pt x="11692" y="1530"/>
                    <a:pt x="11765" y="1534"/>
                    <a:pt x="11838" y="1534"/>
                  </a:cubicBezTo>
                  <a:cubicBezTo>
                    <a:pt x="11999" y="1534"/>
                    <a:pt x="12158" y="1515"/>
                    <a:pt x="12313" y="1458"/>
                  </a:cubicBezTo>
                  <a:cubicBezTo>
                    <a:pt x="12409" y="1429"/>
                    <a:pt x="12599" y="1411"/>
                    <a:pt x="12582" y="1275"/>
                  </a:cubicBezTo>
                  <a:cubicBezTo>
                    <a:pt x="12584" y="1269"/>
                    <a:pt x="12586" y="1263"/>
                    <a:pt x="12586" y="1256"/>
                  </a:cubicBezTo>
                  <a:cubicBezTo>
                    <a:pt x="12596" y="1287"/>
                    <a:pt x="12605" y="1320"/>
                    <a:pt x="12611" y="1355"/>
                  </a:cubicBezTo>
                  <a:cubicBezTo>
                    <a:pt x="12548" y="1529"/>
                    <a:pt x="12403" y="1568"/>
                    <a:pt x="12237" y="1568"/>
                  </a:cubicBezTo>
                  <a:cubicBezTo>
                    <a:pt x="12101" y="1568"/>
                    <a:pt x="11951" y="1542"/>
                    <a:pt x="11821" y="1542"/>
                  </a:cubicBezTo>
                  <a:cubicBezTo>
                    <a:pt x="11763" y="1542"/>
                    <a:pt x="11710" y="1547"/>
                    <a:pt x="11662" y="1561"/>
                  </a:cubicBezTo>
                  <a:cubicBezTo>
                    <a:pt x="11593" y="1604"/>
                    <a:pt x="11617" y="1711"/>
                    <a:pt x="11697" y="1719"/>
                  </a:cubicBezTo>
                  <a:cubicBezTo>
                    <a:pt x="11755" y="1721"/>
                    <a:pt x="11811" y="1732"/>
                    <a:pt x="11866" y="1748"/>
                  </a:cubicBezTo>
                  <a:cubicBezTo>
                    <a:pt x="11878" y="1752"/>
                    <a:pt x="11893" y="1758"/>
                    <a:pt x="11907" y="1764"/>
                  </a:cubicBezTo>
                  <a:cubicBezTo>
                    <a:pt x="11901" y="1767"/>
                    <a:pt x="11895" y="1769"/>
                    <a:pt x="11889" y="1771"/>
                  </a:cubicBezTo>
                  <a:cubicBezTo>
                    <a:pt x="11875" y="1762"/>
                    <a:pt x="11860" y="1758"/>
                    <a:pt x="11846" y="1758"/>
                  </a:cubicBezTo>
                  <a:cubicBezTo>
                    <a:pt x="11785" y="1758"/>
                    <a:pt x="11731" y="1830"/>
                    <a:pt x="11769" y="1890"/>
                  </a:cubicBezTo>
                  <a:cubicBezTo>
                    <a:pt x="11831" y="1968"/>
                    <a:pt x="11854" y="2069"/>
                    <a:pt x="11878" y="2164"/>
                  </a:cubicBezTo>
                  <a:cubicBezTo>
                    <a:pt x="11922" y="2495"/>
                    <a:pt x="12144" y="2832"/>
                    <a:pt x="12498" y="2882"/>
                  </a:cubicBezTo>
                  <a:cubicBezTo>
                    <a:pt x="12720" y="2882"/>
                    <a:pt x="13035" y="2812"/>
                    <a:pt x="13177" y="2631"/>
                  </a:cubicBezTo>
                  <a:cubicBezTo>
                    <a:pt x="13203" y="2565"/>
                    <a:pt x="13145" y="2512"/>
                    <a:pt x="13083" y="2512"/>
                  </a:cubicBezTo>
                  <a:cubicBezTo>
                    <a:pt x="13072" y="2512"/>
                    <a:pt x="13060" y="2514"/>
                    <a:pt x="13049" y="2517"/>
                  </a:cubicBezTo>
                  <a:cubicBezTo>
                    <a:pt x="12946" y="2544"/>
                    <a:pt x="12840" y="2558"/>
                    <a:pt x="12734" y="2558"/>
                  </a:cubicBezTo>
                  <a:cubicBezTo>
                    <a:pt x="12702" y="2558"/>
                    <a:pt x="12671" y="2557"/>
                    <a:pt x="12640" y="2554"/>
                  </a:cubicBezTo>
                  <a:cubicBezTo>
                    <a:pt x="12603" y="2526"/>
                    <a:pt x="12568" y="2534"/>
                    <a:pt x="12518" y="2519"/>
                  </a:cubicBezTo>
                  <a:cubicBezTo>
                    <a:pt x="12494" y="2499"/>
                    <a:pt x="12469" y="2478"/>
                    <a:pt x="12446" y="2456"/>
                  </a:cubicBezTo>
                  <a:cubicBezTo>
                    <a:pt x="12448" y="2445"/>
                    <a:pt x="12448" y="2435"/>
                    <a:pt x="12446" y="2425"/>
                  </a:cubicBezTo>
                  <a:cubicBezTo>
                    <a:pt x="12420" y="1919"/>
                    <a:pt x="12944" y="1715"/>
                    <a:pt x="13212" y="1367"/>
                  </a:cubicBezTo>
                  <a:cubicBezTo>
                    <a:pt x="13382" y="1246"/>
                    <a:pt x="13506" y="1055"/>
                    <a:pt x="13621" y="880"/>
                  </a:cubicBezTo>
                  <a:cubicBezTo>
                    <a:pt x="13637" y="878"/>
                    <a:pt x="13656" y="872"/>
                    <a:pt x="13670" y="859"/>
                  </a:cubicBezTo>
                  <a:cubicBezTo>
                    <a:pt x="13716" y="868"/>
                    <a:pt x="13767" y="868"/>
                    <a:pt x="13802" y="884"/>
                  </a:cubicBezTo>
                  <a:cubicBezTo>
                    <a:pt x="14092" y="981"/>
                    <a:pt x="14386" y="1147"/>
                    <a:pt x="14551" y="1411"/>
                  </a:cubicBezTo>
                  <a:cubicBezTo>
                    <a:pt x="14905" y="2067"/>
                    <a:pt x="14310" y="2775"/>
                    <a:pt x="13765" y="3108"/>
                  </a:cubicBezTo>
                  <a:lnTo>
                    <a:pt x="13765" y="3106"/>
                  </a:lnTo>
                  <a:cubicBezTo>
                    <a:pt x="13462" y="3249"/>
                    <a:pt x="13124" y="3331"/>
                    <a:pt x="12801" y="3331"/>
                  </a:cubicBezTo>
                  <a:cubicBezTo>
                    <a:pt x="12753" y="3331"/>
                    <a:pt x="12705" y="3330"/>
                    <a:pt x="12658" y="3326"/>
                  </a:cubicBezTo>
                  <a:cubicBezTo>
                    <a:pt x="12621" y="3328"/>
                    <a:pt x="12582" y="3330"/>
                    <a:pt x="12545" y="3332"/>
                  </a:cubicBezTo>
                  <a:cubicBezTo>
                    <a:pt x="12502" y="3357"/>
                    <a:pt x="12455" y="3371"/>
                    <a:pt x="12405" y="3371"/>
                  </a:cubicBezTo>
                  <a:lnTo>
                    <a:pt x="12401" y="3371"/>
                  </a:lnTo>
                  <a:cubicBezTo>
                    <a:pt x="12304" y="3369"/>
                    <a:pt x="12208" y="3355"/>
                    <a:pt x="12115" y="3332"/>
                  </a:cubicBezTo>
                  <a:cubicBezTo>
                    <a:pt x="12068" y="3320"/>
                    <a:pt x="12023" y="3309"/>
                    <a:pt x="11977" y="3295"/>
                  </a:cubicBezTo>
                  <a:lnTo>
                    <a:pt x="11946" y="3287"/>
                  </a:lnTo>
                  <a:lnTo>
                    <a:pt x="11946" y="3287"/>
                  </a:lnTo>
                  <a:cubicBezTo>
                    <a:pt x="12206" y="3439"/>
                    <a:pt x="12506" y="3509"/>
                    <a:pt x="12809" y="3509"/>
                  </a:cubicBezTo>
                  <a:cubicBezTo>
                    <a:pt x="12964" y="3509"/>
                    <a:pt x="13120" y="3490"/>
                    <a:pt x="13271" y="3456"/>
                  </a:cubicBezTo>
                  <a:cubicBezTo>
                    <a:pt x="13290" y="3461"/>
                    <a:pt x="13309" y="3463"/>
                    <a:pt x="13328" y="3463"/>
                  </a:cubicBezTo>
                  <a:cubicBezTo>
                    <a:pt x="13347" y="3463"/>
                    <a:pt x="13366" y="3461"/>
                    <a:pt x="13384" y="3456"/>
                  </a:cubicBezTo>
                  <a:cubicBezTo>
                    <a:pt x="13452" y="3467"/>
                    <a:pt x="13519" y="3473"/>
                    <a:pt x="13586" y="3473"/>
                  </a:cubicBezTo>
                  <a:cubicBezTo>
                    <a:pt x="13603" y="3473"/>
                    <a:pt x="13620" y="3473"/>
                    <a:pt x="13637" y="3472"/>
                  </a:cubicBezTo>
                  <a:cubicBezTo>
                    <a:pt x="13657" y="3471"/>
                    <a:pt x="13678" y="3470"/>
                    <a:pt x="13698" y="3470"/>
                  </a:cubicBezTo>
                  <a:cubicBezTo>
                    <a:pt x="13758" y="3470"/>
                    <a:pt x="13817" y="3475"/>
                    <a:pt x="13876" y="3484"/>
                  </a:cubicBezTo>
                  <a:cubicBezTo>
                    <a:pt x="14442" y="3585"/>
                    <a:pt x="14917" y="3937"/>
                    <a:pt x="15337" y="4309"/>
                  </a:cubicBezTo>
                  <a:cubicBezTo>
                    <a:pt x="15425" y="4377"/>
                    <a:pt x="15489" y="4406"/>
                    <a:pt x="15534" y="4406"/>
                  </a:cubicBezTo>
                  <a:cubicBezTo>
                    <a:pt x="15738" y="4406"/>
                    <a:pt x="15600" y="3846"/>
                    <a:pt x="15608" y="3655"/>
                  </a:cubicBezTo>
                  <a:cubicBezTo>
                    <a:pt x="15594" y="3170"/>
                    <a:pt x="15635" y="2684"/>
                    <a:pt x="15686" y="2201"/>
                  </a:cubicBezTo>
                  <a:cubicBezTo>
                    <a:pt x="15754" y="1931"/>
                    <a:pt x="15493" y="1793"/>
                    <a:pt x="15326" y="1635"/>
                  </a:cubicBezTo>
                  <a:cubicBezTo>
                    <a:pt x="15241" y="1585"/>
                    <a:pt x="14924" y="1213"/>
                    <a:pt x="14776" y="1213"/>
                  </a:cubicBezTo>
                  <a:cubicBezTo>
                    <a:pt x="14767" y="1213"/>
                    <a:pt x="14758" y="1214"/>
                    <a:pt x="14750" y="1217"/>
                  </a:cubicBezTo>
                  <a:cubicBezTo>
                    <a:pt x="14573" y="952"/>
                    <a:pt x="14300" y="765"/>
                    <a:pt x="13993" y="668"/>
                  </a:cubicBezTo>
                  <a:cubicBezTo>
                    <a:pt x="13984" y="664"/>
                    <a:pt x="13973" y="662"/>
                    <a:pt x="13964" y="662"/>
                  </a:cubicBezTo>
                  <a:cubicBezTo>
                    <a:pt x="13928" y="662"/>
                    <a:pt x="13894" y="687"/>
                    <a:pt x="13884" y="726"/>
                  </a:cubicBezTo>
                  <a:cubicBezTo>
                    <a:pt x="13866" y="717"/>
                    <a:pt x="13847" y="711"/>
                    <a:pt x="13829" y="707"/>
                  </a:cubicBezTo>
                  <a:cubicBezTo>
                    <a:pt x="13899" y="656"/>
                    <a:pt x="13899" y="563"/>
                    <a:pt x="13773" y="514"/>
                  </a:cubicBezTo>
                  <a:cubicBezTo>
                    <a:pt x="13598" y="450"/>
                    <a:pt x="13405" y="454"/>
                    <a:pt x="13224" y="417"/>
                  </a:cubicBezTo>
                  <a:cubicBezTo>
                    <a:pt x="13199" y="396"/>
                    <a:pt x="13175" y="380"/>
                    <a:pt x="13150" y="366"/>
                  </a:cubicBezTo>
                  <a:cubicBezTo>
                    <a:pt x="13261" y="355"/>
                    <a:pt x="13660" y="374"/>
                    <a:pt x="13605" y="193"/>
                  </a:cubicBezTo>
                  <a:cubicBezTo>
                    <a:pt x="13590" y="156"/>
                    <a:pt x="13549" y="144"/>
                    <a:pt x="13496" y="144"/>
                  </a:cubicBezTo>
                  <a:cubicBezTo>
                    <a:pt x="13402" y="144"/>
                    <a:pt x="13273" y="181"/>
                    <a:pt x="13201" y="181"/>
                  </a:cubicBezTo>
                  <a:cubicBezTo>
                    <a:pt x="13195" y="181"/>
                    <a:pt x="13190" y="181"/>
                    <a:pt x="13185" y="180"/>
                  </a:cubicBezTo>
                  <a:cubicBezTo>
                    <a:pt x="13154" y="183"/>
                    <a:pt x="13123" y="184"/>
                    <a:pt x="13092" y="184"/>
                  </a:cubicBezTo>
                  <a:cubicBezTo>
                    <a:pt x="12843" y="184"/>
                    <a:pt x="12588" y="108"/>
                    <a:pt x="12358" y="22"/>
                  </a:cubicBezTo>
                  <a:cubicBezTo>
                    <a:pt x="12341" y="7"/>
                    <a:pt x="12320" y="0"/>
                    <a:pt x="12299" y="0"/>
                  </a:cubicBezTo>
                  <a:close/>
                  <a:moveTo>
                    <a:pt x="10829" y="6957"/>
                  </a:moveTo>
                  <a:cubicBezTo>
                    <a:pt x="10738" y="6957"/>
                    <a:pt x="10644" y="7040"/>
                    <a:pt x="10689" y="7148"/>
                  </a:cubicBezTo>
                  <a:cubicBezTo>
                    <a:pt x="10728" y="7239"/>
                    <a:pt x="10735" y="7342"/>
                    <a:pt x="10741" y="7440"/>
                  </a:cubicBezTo>
                  <a:cubicBezTo>
                    <a:pt x="10745" y="7597"/>
                    <a:pt x="10745" y="7759"/>
                    <a:pt x="10689" y="7907"/>
                  </a:cubicBezTo>
                  <a:cubicBezTo>
                    <a:pt x="10659" y="7990"/>
                    <a:pt x="10595" y="8074"/>
                    <a:pt x="10607" y="8144"/>
                  </a:cubicBezTo>
                  <a:cubicBezTo>
                    <a:pt x="10465" y="8160"/>
                    <a:pt x="10331" y="8195"/>
                    <a:pt x="10377" y="8360"/>
                  </a:cubicBezTo>
                  <a:cubicBezTo>
                    <a:pt x="10397" y="8419"/>
                    <a:pt x="10468" y="8443"/>
                    <a:pt x="10568" y="8443"/>
                  </a:cubicBezTo>
                  <a:cubicBezTo>
                    <a:pt x="10902" y="8443"/>
                    <a:pt x="11558" y="8178"/>
                    <a:pt x="11695" y="8099"/>
                  </a:cubicBezTo>
                  <a:cubicBezTo>
                    <a:pt x="11763" y="8060"/>
                    <a:pt x="11786" y="7973"/>
                    <a:pt x="11749" y="7905"/>
                  </a:cubicBezTo>
                  <a:lnTo>
                    <a:pt x="11751" y="7905"/>
                  </a:lnTo>
                  <a:cubicBezTo>
                    <a:pt x="11717" y="7856"/>
                    <a:pt x="11677" y="7838"/>
                    <a:pt x="11633" y="7838"/>
                  </a:cubicBezTo>
                  <a:cubicBezTo>
                    <a:pt x="11527" y="7838"/>
                    <a:pt x="11403" y="7942"/>
                    <a:pt x="11302" y="7965"/>
                  </a:cubicBezTo>
                  <a:cubicBezTo>
                    <a:pt x="11181" y="8016"/>
                    <a:pt x="11056" y="8062"/>
                    <a:pt x="10926" y="8095"/>
                  </a:cubicBezTo>
                  <a:cubicBezTo>
                    <a:pt x="11068" y="7815"/>
                    <a:pt x="11035" y="7214"/>
                    <a:pt x="10953" y="7043"/>
                  </a:cubicBezTo>
                  <a:cubicBezTo>
                    <a:pt x="10929" y="6982"/>
                    <a:pt x="10879" y="6957"/>
                    <a:pt x="10829" y="6957"/>
                  </a:cubicBezTo>
                  <a:close/>
                  <a:moveTo>
                    <a:pt x="14669" y="8843"/>
                  </a:moveTo>
                  <a:cubicBezTo>
                    <a:pt x="14579" y="8843"/>
                    <a:pt x="14485" y="8926"/>
                    <a:pt x="14530" y="9035"/>
                  </a:cubicBezTo>
                  <a:cubicBezTo>
                    <a:pt x="14590" y="9144"/>
                    <a:pt x="14588" y="9267"/>
                    <a:pt x="14588" y="9389"/>
                  </a:cubicBezTo>
                  <a:cubicBezTo>
                    <a:pt x="14606" y="9452"/>
                    <a:pt x="14665" y="9495"/>
                    <a:pt x="14728" y="9495"/>
                  </a:cubicBezTo>
                  <a:cubicBezTo>
                    <a:pt x="14738" y="9495"/>
                    <a:pt x="14748" y="9494"/>
                    <a:pt x="14759" y="9491"/>
                  </a:cubicBezTo>
                  <a:cubicBezTo>
                    <a:pt x="14962" y="9409"/>
                    <a:pt x="14851" y="9082"/>
                    <a:pt x="14792" y="8930"/>
                  </a:cubicBezTo>
                  <a:lnTo>
                    <a:pt x="14792" y="8928"/>
                  </a:lnTo>
                  <a:cubicBezTo>
                    <a:pt x="14767" y="8868"/>
                    <a:pt x="14719" y="8843"/>
                    <a:pt x="14669" y="8843"/>
                  </a:cubicBezTo>
                  <a:close/>
                  <a:moveTo>
                    <a:pt x="12111" y="7728"/>
                  </a:moveTo>
                  <a:cubicBezTo>
                    <a:pt x="12024" y="7728"/>
                    <a:pt x="11957" y="7772"/>
                    <a:pt x="11971" y="7899"/>
                  </a:cubicBezTo>
                  <a:cubicBezTo>
                    <a:pt x="11992" y="7977"/>
                    <a:pt x="12064" y="8008"/>
                    <a:pt x="12125" y="8047"/>
                  </a:cubicBezTo>
                  <a:cubicBezTo>
                    <a:pt x="12214" y="8107"/>
                    <a:pt x="12286" y="8187"/>
                    <a:pt x="12335" y="8282"/>
                  </a:cubicBezTo>
                  <a:cubicBezTo>
                    <a:pt x="12500" y="8549"/>
                    <a:pt x="12115" y="8811"/>
                    <a:pt x="12273" y="9078"/>
                  </a:cubicBezTo>
                  <a:cubicBezTo>
                    <a:pt x="12315" y="9160"/>
                    <a:pt x="12434" y="9208"/>
                    <a:pt x="12430" y="9310"/>
                  </a:cubicBezTo>
                  <a:cubicBezTo>
                    <a:pt x="12399" y="9345"/>
                    <a:pt x="12387" y="9393"/>
                    <a:pt x="12397" y="9438"/>
                  </a:cubicBezTo>
                  <a:cubicBezTo>
                    <a:pt x="12415" y="9509"/>
                    <a:pt x="12472" y="9542"/>
                    <a:pt x="12532" y="9542"/>
                  </a:cubicBezTo>
                  <a:cubicBezTo>
                    <a:pt x="12596" y="9542"/>
                    <a:pt x="12663" y="9504"/>
                    <a:pt x="12685" y="9436"/>
                  </a:cubicBezTo>
                  <a:cubicBezTo>
                    <a:pt x="12971" y="9413"/>
                    <a:pt x="13135" y="8648"/>
                    <a:pt x="13055" y="8416"/>
                  </a:cubicBezTo>
                  <a:cubicBezTo>
                    <a:pt x="13017" y="8226"/>
                    <a:pt x="12748" y="7788"/>
                    <a:pt x="12507" y="7788"/>
                  </a:cubicBezTo>
                  <a:cubicBezTo>
                    <a:pt x="12466" y="7788"/>
                    <a:pt x="12425" y="7802"/>
                    <a:pt x="12387" y="7831"/>
                  </a:cubicBezTo>
                  <a:cubicBezTo>
                    <a:pt x="12321" y="7778"/>
                    <a:pt x="12204" y="7728"/>
                    <a:pt x="12111" y="7728"/>
                  </a:cubicBezTo>
                  <a:close/>
                  <a:moveTo>
                    <a:pt x="14077" y="8564"/>
                  </a:moveTo>
                  <a:cubicBezTo>
                    <a:pt x="14030" y="8564"/>
                    <a:pt x="13982" y="8589"/>
                    <a:pt x="13952" y="8650"/>
                  </a:cubicBezTo>
                  <a:cubicBezTo>
                    <a:pt x="13895" y="8957"/>
                    <a:pt x="13946" y="9574"/>
                    <a:pt x="14224" y="9759"/>
                  </a:cubicBezTo>
                  <a:cubicBezTo>
                    <a:pt x="14237" y="9763"/>
                    <a:pt x="14250" y="9766"/>
                    <a:pt x="14264" y="9766"/>
                  </a:cubicBezTo>
                  <a:cubicBezTo>
                    <a:pt x="14363" y="9766"/>
                    <a:pt x="14444" y="9644"/>
                    <a:pt x="14386" y="9553"/>
                  </a:cubicBezTo>
                  <a:lnTo>
                    <a:pt x="14384" y="9553"/>
                  </a:lnTo>
                  <a:cubicBezTo>
                    <a:pt x="14357" y="9512"/>
                    <a:pt x="14331" y="9469"/>
                    <a:pt x="14308" y="9426"/>
                  </a:cubicBezTo>
                  <a:cubicBezTo>
                    <a:pt x="14234" y="9216"/>
                    <a:pt x="14201" y="8996"/>
                    <a:pt x="14213" y="8773"/>
                  </a:cubicBezTo>
                  <a:cubicBezTo>
                    <a:pt x="14257" y="8657"/>
                    <a:pt x="14168" y="8564"/>
                    <a:pt x="14077" y="8564"/>
                  </a:cubicBezTo>
                  <a:close/>
                  <a:moveTo>
                    <a:pt x="24403" y="6124"/>
                  </a:moveTo>
                  <a:cubicBezTo>
                    <a:pt x="23913" y="6124"/>
                    <a:pt x="23424" y="6144"/>
                    <a:pt x="22936" y="6183"/>
                  </a:cubicBezTo>
                  <a:cubicBezTo>
                    <a:pt x="22093" y="6272"/>
                    <a:pt x="21270" y="6484"/>
                    <a:pt x="20426" y="6578"/>
                  </a:cubicBezTo>
                  <a:cubicBezTo>
                    <a:pt x="19850" y="6694"/>
                    <a:pt x="19272" y="6799"/>
                    <a:pt x="18692" y="6897"/>
                  </a:cubicBezTo>
                  <a:cubicBezTo>
                    <a:pt x="18054" y="6984"/>
                    <a:pt x="17415" y="7119"/>
                    <a:pt x="16845" y="7422"/>
                  </a:cubicBezTo>
                  <a:cubicBezTo>
                    <a:pt x="16748" y="7346"/>
                    <a:pt x="16649" y="7274"/>
                    <a:pt x="16588" y="7163"/>
                  </a:cubicBezTo>
                  <a:cubicBezTo>
                    <a:pt x="16530" y="7062"/>
                    <a:pt x="16483" y="6957"/>
                    <a:pt x="16448" y="6846"/>
                  </a:cubicBezTo>
                  <a:cubicBezTo>
                    <a:pt x="16428" y="6745"/>
                    <a:pt x="16389" y="6618"/>
                    <a:pt x="16279" y="6618"/>
                  </a:cubicBezTo>
                  <a:cubicBezTo>
                    <a:pt x="16264" y="6618"/>
                    <a:pt x="16248" y="6620"/>
                    <a:pt x="16230" y="6626"/>
                  </a:cubicBezTo>
                  <a:cubicBezTo>
                    <a:pt x="15773" y="6759"/>
                    <a:pt x="15378" y="7060"/>
                    <a:pt x="14950" y="7263"/>
                  </a:cubicBezTo>
                  <a:cubicBezTo>
                    <a:pt x="14683" y="7455"/>
                    <a:pt x="14281" y="7517"/>
                    <a:pt x="14100" y="7805"/>
                  </a:cubicBezTo>
                  <a:cubicBezTo>
                    <a:pt x="14072" y="8033"/>
                    <a:pt x="14370" y="8128"/>
                    <a:pt x="14512" y="8255"/>
                  </a:cubicBezTo>
                  <a:cubicBezTo>
                    <a:pt x="14802" y="8467"/>
                    <a:pt x="15110" y="8673"/>
                    <a:pt x="15366" y="8932"/>
                  </a:cubicBezTo>
                  <a:cubicBezTo>
                    <a:pt x="15320" y="8983"/>
                    <a:pt x="15333" y="9064"/>
                    <a:pt x="15392" y="9099"/>
                  </a:cubicBezTo>
                  <a:cubicBezTo>
                    <a:pt x="15407" y="9125"/>
                    <a:pt x="15435" y="9141"/>
                    <a:pt x="15465" y="9141"/>
                  </a:cubicBezTo>
                  <a:cubicBezTo>
                    <a:pt x="15472" y="9141"/>
                    <a:pt x="15479" y="9140"/>
                    <a:pt x="15487" y="9138"/>
                  </a:cubicBezTo>
                  <a:cubicBezTo>
                    <a:pt x="15485" y="9115"/>
                    <a:pt x="15485" y="9092"/>
                    <a:pt x="15491" y="9070"/>
                  </a:cubicBezTo>
                  <a:cubicBezTo>
                    <a:pt x="15497" y="9061"/>
                    <a:pt x="15503" y="9053"/>
                    <a:pt x="15507" y="9043"/>
                  </a:cubicBezTo>
                  <a:cubicBezTo>
                    <a:pt x="16056" y="8515"/>
                    <a:pt x="16447" y="8333"/>
                    <a:pt x="16782" y="8333"/>
                  </a:cubicBezTo>
                  <a:cubicBezTo>
                    <a:pt x="17501" y="8333"/>
                    <a:pt x="17954" y="9176"/>
                    <a:pt x="19138" y="9220"/>
                  </a:cubicBezTo>
                  <a:cubicBezTo>
                    <a:pt x="19221" y="9230"/>
                    <a:pt x="19302" y="9234"/>
                    <a:pt x="19382" y="9234"/>
                  </a:cubicBezTo>
                  <a:cubicBezTo>
                    <a:pt x="20139" y="9234"/>
                    <a:pt x="20811" y="8818"/>
                    <a:pt x="21428" y="8405"/>
                  </a:cubicBezTo>
                  <a:cubicBezTo>
                    <a:pt x="21716" y="8278"/>
                    <a:pt x="22045" y="8292"/>
                    <a:pt x="22348" y="8214"/>
                  </a:cubicBezTo>
                  <a:cubicBezTo>
                    <a:pt x="23376" y="7957"/>
                    <a:pt x="23631" y="7128"/>
                    <a:pt x="24938" y="6934"/>
                  </a:cubicBezTo>
                  <a:cubicBezTo>
                    <a:pt x="25369" y="6855"/>
                    <a:pt x="25809" y="6801"/>
                    <a:pt x="26248" y="6801"/>
                  </a:cubicBezTo>
                  <a:cubicBezTo>
                    <a:pt x="26375" y="6801"/>
                    <a:pt x="26502" y="6805"/>
                    <a:pt x="26629" y="6815"/>
                  </a:cubicBezTo>
                  <a:cubicBezTo>
                    <a:pt x="26744" y="6891"/>
                    <a:pt x="26855" y="6975"/>
                    <a:pt x="26958" y="7068"/>
                  </a:cubicBezTo>
                  <a:cubicBezTo>
                    <a:pt x="27783" y="7823"/>
                    <a:pt x="28231" y="8911"/>
                    <a:pt x="28363" y="10012"/>
                  </a:cubicBezTo>
                  <a:cubicBezTo>
                    <a:pt x="28392" y="10150"/>
                    <a:pt x="28303" y="10347"/>
                    <a:pt x="28396" y="10458"/>
                  </a:cubicBezTo>
                  <a:cubicBezTo>
                    <a:pt x="28448" y="10483"/>
                    <a:pt x="28503" y="10493"/>
                    <a:pt x="28560" y="10493"/>
                  </a:cubicBezTo>
                  <a:cubicBezTo>
                    <a:pt x="28733" y="10493"/>
                    <a:pt x="28919" y="10399"/>
                    <a:pt x="29079" y="10355"/>
                  </a:cubicBezTo>
                  <a:cubicBezTo>
                    <a:pt x="29624" y="10189"/>
                    <a:pt x="29194" y="9417"/>
                    <a:pt x="29069" y="9064"/>
                  </a:cubicBezTo>
                  <a:cubicBezTo>
                    <a:pt x="28766" y="8411"/>
                    <a:pt x="28503" y="7733"/>
                    <a:pt x="28106" y="7128"/>
                  </a:cubicBezTo>
                  <a:cubicBezTo>
                    <a:pt x="27968" y="6928"/>
                    <a:pt x="27542" y="6492"/>
                    <a:pt x="27318" y="6422"/>
                  </a:cubicBezTo>
                  <a:cubicBezTo>
                    <a:pt x="27216" y="6408"/>
                    <a:pt x="27112" y="6406"/>
                    <a:pt x="27009" y="6406"/>
                  </a:cubicBezTo>
                  <a:cubicBezTo>
                    <a:pt x="26973" y="6406"/>
                    <a:pt x="26936" y="6406"/>
                    <a:pt x="26900" y="6406"/>
                  </a:cubicBezTo>
                  <a:cubicBezTo>
                    <a:pt x="26877" y="6406"/>
                    <a:pt x="26855" y="6406"/>
                    <a:pt x="26833" y="6406"/>
                  </a:cubicBezTo>
                  <a:cubicBezTo>
                    <a:pt x="26796" y="6407"/>
                    <a:pt x="26759" y="6407"/>
                    <a:pt x="26723" y="6407"/>
                  </a:cubicBezTo>
                  <a:cubicBezTo>
                    <a:pt x="26616" y="6407"/>
                    <a:pt x="26511" y="6401"/>
                    <a:pt x="26407" y="6375"/>
                  </a:cubicBezTo>
                  <a:cubicBezTo>
                    <a:pt x="26343" y="6373"/>
                    <a:pt x="26263" y="6325"/>
                    <a:pt x="26197" y="6325"/>
                  </a:cubicBezTo>
                  <a:cubicBezTo>
                    <a:pt x="26166" y="6325"/>
                    <a:pt x="26139" y="6335"/>
                    <a:pt x="26117" y="6364"/>
                  </a:cubicBezTo>
                  <a:cubicBezTo>
                    <a:pt x="25990" y="6330"/>
                    <a:pt x="25853" y="6252"/>
                    <a:pt x="25721" y="6252"/>
                  </a:cubicBezTo>
                  <a:cubicBezTo>
                    <a:pt x="25706" y="6252"/>
                    <a:pt x="25690" y="6253"/>
                    <a:pt x="25674" y="6255"/>
                  </a:cubicBezTo>
                  <a:cubicBezTo>
                    <a:pt x="25654" y="6266"/>
                    <a:pt x="25637" y="6284"/>
                    <a:pt x="25633" y="6307"/>
                  </a:cubicBezTo>
                  <a:cubicBezTo>
                    <a:pt x="25316" y="6282"/>
                    <a:pt x="25000" y="6276"/>
                    <a:pt x="24685" y="6264"/>
                  </a:cubicBezTo>
                  <a:cubicBezTo>
                    <a:pt x="24695" y="6235"/>
                    <a:pt x="24687" y="6202"/>
                    <a:pt x="24666" y="6179"/>
                  </a:cubicBezTo>
                  <a:cubicBezTo>
                    <a:pt x="24596" y="6120"/>
                    <a:pt x="24489" y="6134"/>
                    <a:pt x="24403" y="6124"/>
                  </a:cubicBezTo>
                  <a:close/>
                  <a:moveTo>
                    <a:pt x="11226" y="10185"/>
                  </a:moveTo>
                  <a:cubicBezTo>
                    <a:pt x="11097" y="10185"/>
                    <a:pt x="11049" y="10349"/>
                    <a:pt x="11119" y="10446"/>
                  </a:cubicBezTo>
                  <a:cubicBezTo>
                    <a:pt x="11453" y="10913"/>
                    <a:pt x="11759" y="11228"/>
                    <a:pt x="11432" y="11822"/>
                  </a:cubicBezTo>
                  <a:cubicBezTo>
                    <a:pt x="11393" y="11890"/>
                    <a:pt x="11416" y="11975"/>
                    <a:pt x="11481" y="12016"/>
                  </a:cubicBezTo>
                  <a:cubicBezTo>
                    <a:pt x="11505" y="12026"/>
                    <a:pt x="11527" y="12031"/>
                    <a:pt x="11548" y="12031"/>
                  </a:cubicBezTo>
                  <a:cubicBezTo>
                    <a:pt x="11825" y="12031"/>
                    <a:pt x="11900" y="11210"/>
                    <a:pt x="11811" y="11028"/>
                  </a:cubicBezTo>
                  <a:lnTo>
                    <a:pt x="11811" y="11028"/>
                  </a:lnTo>
                  <a:lnTo>
                    <a:pt x="11811" y="11030"/>
                  </a:lnTo>
                  <a:cubicBezTo>
                    <a:pt x="11734" y="10777"/>
                    <a:pt x="11551" y="10580"/>
                    <a:pt x="11401" y="10366"/>
                  </a:cubicBezTo>
                  <a:cubicBezTo>
                    <a:pt x="11356" y="10298"/>
                    <a:pt x="11348" y="10197"/>
                    <a:pt x="11249" y="10187"/>
                  </a:cubicBezTo>
                  <a:cubicBezTo>
                    <a:pt x="11241" y="10186"/>
                    <a:pt x="11233" y="10185"/>
                    <a:pt x="11226" y="10185"/>
                  </a:cubicBezTo>
                  <a:close/>
                  <a:moveTo>
                    <a:pt x="15939" y="11264"/>
                  </a:moveTo>
                  <a:cubicBezTo>
                    <a:pt x="15851" y="11264"/>
                    <a:pt x="15776" y="11344"/>
                    <a:pt x="15828" y="11477"/>
                  </a:cubicBezTo>
                  <a:cubicBezTo>
                    <a:pt x="15979" y="11863"/>
                    <a:pt x="15676" y="12464"/>
                    <a:pt x="16121" y="12719"/>
                  </a:cubicBezTo>
                  <a:cubicBezTo>
                    <a:pt x="16129" y="12721"/>
                    <a:pt x="16135" y="12723"/>
                    <a:pt x="16141" y="12725"/>
                  </a:cubicBezTo>
                  <a:cubicBezTo>
                    <a:pt x="16188" y="12762"/>
                    <a:pt x="16242" y="12789"/>
                    <a:pt x="16302" y="12806"/>
                  </a:cubicBezTo>
                  <a:lnTo>
                    <a:pt x="16299" y="12806"/>
                  </a:lnTo>
                  <a:cubicBezTo>
                    <a:pt x="16362" y="12826"/>
                    <a:pt x="16423" y="12834"/>
                    <a:pt x="16484" y="12834"/>
                  </a:cubicBezTo>
                  <a:cubicBezTo>
                    <a:pt x="16742" y="12834"/>
                    <a:pt x="16991" y="12687"/>
                    <a:pt x="17251" y="12687"/>
                  </a:cubicBezTo>
                  <a:cubicBezTo>
                    <a:pt x="17274" y="12687"/>
                    <a:pt x="17297" y="12688"/>
                    <a:pt x="17320" y="12690"/>
                  </a:cubicBezTo>
                  <a:cubicBezTo>
                    <a:pt x="17417" y="12695"/>
                    <a:pt x="17511" y="12713"/>
                    <a:pt x="17604" y="12742"/>
                  </a:cubicBezTo>
                  <a:cubicBezTo>
                    <a:pt x="17616" y="12744"/>
                    <a:pt x="17628" y="12746"/>
                    <a:pt x="17639" y="12746"/>
                  </a:cubicBezTo>
                  <a:cubicBezTo>
                    <a:pt x="17817" y="12746"/>
                    <a:pt x="17896" y="12460"/>
                    <a:pt x="17484" y="12423"/>
                  </a:cubicBezTo>
                  <a:cubicBezTo>
                    <a:pt x="17476" y="12396"/>
                    <a:pt x="17460" y="12372"/>
                    <a:pt x="17439" y="12353"/>
                  </a:cubicBezTo>
                  <a:cubicBezTo>
                    <a:pt x="17143" y="12213"/>
                    <a:pt x="16806" y="12137"/>
                    <a:pt x="16478" y="12114"/>
                  </a:cubicBezTo>
                  <a:cubicBezTo>
                    <a:pt x="16452" y="12077"/>
                    <a:pt x="16411" y="12053"/>
                    <a:pt x="16363" y="12051"/>
                  </a:cubicBezTo>
                  <a:cubicBezTo>
                    <a:pt x="16341" y="12051"/>
                    <a:pt x="16316" y="12051"/>
                    <a:pt x="16291" y="12053"/>
                  </a:cubicBezTo>
                  <a:cubicBezTo>
                    <a:pt x="16267" y="12034"/>
                    <a:pt x="16237" y="12024"/>
                    <a:pt x="16207" y="12024"/>
                  </a:cubicBezTo>
                  <a:cubicBezTo>
                    <a:pt x="16185" y="12024"/>
                    <a:pt x="16162" y="12030"/>
                    <a:pt x="16141" y="12040"/>
                  </a:cubicBezTo>
                  <a:cubicBezTo>
                    <a:pt x="16147" y="11845"/>
                    <a:pt x="16180" y="11643"/>
                    <a:pt x="16125" y="11458"/>
                  </a:cubicBezTo>
                  <a:cubicBezTo>
                    <a:pt x="16101" y="11323"/>
                    <a:pt x="16015" y="11264"/>
                    <a:pt x="15939" y="11264"/>
                  </a:cubicBezTo>
                  <a:close/>
                  <a:moveTo>
                    <a:pt x="19906" y="12267"/>
                  </a:moveTo>
                  <a:cubicBezTo>
                    <a:pt x="19855" y="12267"/>
                    <a:pt x="19804" y="12313"/>
                    <a:pt x="19809" y="12374"/>
                  </a:cubicBezTo>
                  <a:cubicBezTo>
                    <a:pt x="19758" y="12557"/>
                    <a:pt x="19803" y="12773"/>
                    <a:pt x="19840" y="12958"/>
                  </a:cubicBezTo>
                  <a:cubicBezTo>
                    <a:pt x="19856" y="12996"/>
                    <a:pt x="19891" y="13016"/>
                    <a:pt x="19927" y="13016"/>
                  </a:cubicBezTo>
                  <a:cubicBezTo>
                    <a:pt x="19955" y="13016"/>
                    <a:pt x="19983" y="13003"/>
                    <a:pt x="20003" y="12976"/>
                  </a:cubicBezTo>
                  <a:cubicBezTo>
                    <a:pt x="20147" y="12966"/>
                    <a:pt x="20128" y="12773"/>
                    <a:pt x="20144" y="12668"/>
                  </a:cubicBezTo>
                  <a:cubicBezTo>
                    <a:pt x="20159" y="12586"/>
                    <a:pt x="20129" y="12479"/>
                    <a:pt x="20039" y="12479"/>
                  </a:cubicBezTo>
                  <a:cubicBezTo>
                    <a:pt x="20030" y="12479"/>
                    <a:pt x="20020" y="12480"/>
                    <a:pt x="20009" y="12483"/>
                  </a:cubicBezTo>
                  <a:cubicBezTo>
                    <a:pt x="20003" y="12425"/>
                    <a:pt x="20007" y="12361"/>
                    <a:pt x="19978" y="12310"/>
                  </a:cubicBezTo>
                  <a:cubicBezTo>
                    <a:pt x="19959" y="12280"/>
                    <a:pt x="19933" y="12267"/>
                    <a:pt x="19906" y="12267"/>
                  </a:cubicBezTo>
                  <a:close/>
                  <a:moveTo>
                    <a:pt x="13755" y="11199"/>
                  </a:moveTo>
                  <a:cubicBezTo>
                    <a:pt x="13722" y="11199"/>
                    <a:pt x="13688" y="11213"/>
                    <a:pt x="13658" y="11244"/>
                  </a:cubicBezTo>
                  <a:cubicBezTo>
                    <a:pt x="13212" y="11674"/>
                    <a:pt x="13070" y="12413"/>
                    <a:pt x="13345" y="12970"/>
                  </a:cubicBezTo>
                  <a:lnTo>
                    <a:pt x="13347" y="12970"/>
                  </a:lnTo>
                  <a:cubicBezTo>
                    <a:pt x="13381" y="13010"/>
                    <a:pt x="13421" y="13026"/>
                    <a:pt x="13461" y="13026"/>
                  </a:cubicBezTo>
                  <a:cubicBezTo>
                    <a:pt x="13585" y="13026"/>
                    <a:pt x="13699" y="12864"/>
                    <a:pt x="13555" y="12762"/>
                  </a:cubicBezTo>
                  <a:cubicBezTo>
                    <a:pt x="13411" y="12304"/>
                    <a:pt x="13510" y="11773"/>
                    <a:pt x="13864" y="11438"/>
                  </a:cubicBezTo>
                  <a:cubicBezTo>
                    <a:pt x="13961" y="11337"/>
                    <a:pt x="13863" y="11199"/>
                    <a:pt x="13755" y="11199"/>
                  </a:cubicBezTo>
                  <a:close/>
                  <a:moveTo>
                    <a:pt x="15689" y="9806"/>
                  </a:moveTo>
                  <a:cubicBezTo>
                    <a:pt x="15648" y="9806"/>
                    <a:pt x="15607" y="9824"/>
                    <a:pt x="15579" y="9864"/>
                  </a:cubicBezTo>
                  <a:cubicBezTo>
                    <a:pt x="15505" y="10067"/>
                    <a:pt x="15435" y="10279"/>
                    <a:pt x="15331" y="10473"/>
                  </a:cubicBezTo>
                  <a:cubicBezTo>
                    <a:pt x="15197" y="10711"/>
                    <a:pt x="15040" y="10938"/>
                    <a:pt x="14868" y="11148"/>
                  </a:cubicBezTo>
                  <a:cubicBezTo>
                    <a:pt x="14827" y="11213"/>
                    <a:pt x="14744" y="11263"/>
                    <a:pt x="14697" y="11326"/>
                  </a:cubicBezTo>
                  <a:cubicBezTo>
                    <a:pt x="14709" y="11269"/>
                    <a:pt x="14713" y="11209"/>
                    <a:pt x="14709" y="11152"/>
                  </a:cubicBezTo>
                  <a:cubicBezTo>
                    <a:pt x="14689" y="11088"/>
                    <a:pt x="14631" y="11052"/>
                    <a:pt x="14572" y="11052"/>
                  </a:cubicBezTo>
                  <a:cubicBezTo>
                    <a:pt x="14535" y="11052"/>
                    <a:pt x="14498" y="11066"/>
                    <a:pt x="14469" y="11096"/>
                  </a:cubicBezTo>
                  <a:cubicBezTo>
                    <a:pt x="14253" y="11522"/>
                    <a:pt x="13932" y="11929"/>
                    <a:pt x="13954" y="12431"/>
                  </a:cubicBezTo>
                  <a:cubicBezTo>
                    <a:pt x="13975" y="12625"/>
                    <a:pt x="13960" y="12896"/>
                    <a:pt x="14137" y="13018"/>
                  </a:cubicBezTo>
                  <a:cubicBezTo>
                    <a:pt x="14152" y="13024"/>
                    <a:pt x="14168" y="13027"/>
                    <a:pt x="14183" y="13027"/>
                  </a:cubicBezTo>
                  <a:cubicBezTo>
                    <a:pt x="14282" y="13027"/>
                    <a:pt x="14387" y="12914"/>
                    <a:pt x="14376" y="12816"/>
                  </a:cubicBezTo>
                  <a:cubicBezTo>
                    <a:pt x="14304" y="12602"/>
                    <a:pt x="14283" y="12374"/>
                    <a:pt x="14316" y="12149"/>
                  </a:cubicBezTo>
                  <a:cubicBezTo>
                    <a:pt x="14382" y="11903"/>
                    <a:pt x="14571" y="11687"/>
                    <a:pt x="14662" y="11444"/>
                  </a:cubicBezTo>
                  <a:cubicBezTo>
                    <a:pt x="14662" y="11450"/>
                    <a:pt x="14664" y="11456"/>
                    <a:pt x="14664" y="11462"/>
                  </a:cubicBezTo>
                  <a:cubicBezTo>
                    <a:pt x="14701" y="11535"/>
                    <a:pt x="14743" y="11562"/>
                    <a:pt x="14789" y="11562"/>
                  </a:cubicBezTo>
                  <a:cubicBezTo>
                    <a:pt x="14794" y="11562"/>
                    <a:pt x="14799" y="11562"/>
                    <a:pt x="14804" y="11561"/>
                  </a:cubicBezTo>
                  <a:lnTo>
                    <a:pt x="14789" y="11561"/>
                  </a:lnTo>
                  <a:cubicBezTo>
                    <a:pt x="14786" y="11560"/>
                    <a:pt x="14782" y="11560"/>
                    <a:pt x="14779" y="11559"/>
                  </a:cubicBezTo>
                  <a:lnTo>
                    <a:pt x="14779" y="11559"/>
                  </a:lnTo>
                  <a:cubicBezTo>
                    <a:pt x="14788" y="11560"/>
                    <a:pt x="14797" y="11561"/>
                    <a:pt x="14806" y="11561"/>
                  </a:cubicBezTo>
                  <a:cubicBezTo>
                    <a:pt x="14923" y="11543"/>
                    <a:pt x="15055" y="11357"/>
                    <a:pt x="15125" y="11271"/>
                  </a:cubicBezTo>
                  <a:cubicBezTo>
                    <a:pt x="15152" y="11306"/>
                    <a:pt x="15192" y="11324"/>
                    <a:pt x="15234" y="11324"/>
                  </a:cubicBezTo>
                  <a:cubicBezTo>
                    <a:pt x="15249" y="11324"/>
                    <a:pt x="15264" y="11321"/>
                    <a:pt x="15279" y="11316"/>
                  </a:cubicBezTo>
                  <a:cubicBezTo>
                    <a:pt x="15289" y="11374"/>
                    <a:pt x="15308" y="11436"/>
                    <a:pt x="15296" y="11489"/>
                  </a:cubicBezTo>
                  <a:cubicBezTo>
                    <a:pt x="15143" y="12005"/>
                    <a:pt x="14911" y="12618"/>
                    <a:pt x="15304" y="13090"/>
                  </a:cubicBezTo>
                  <a:cubicBezTo>
                    <a:pt x="15337" y="13142"/>
                    <a:pt x="15394" y="13167"/>
                    <a:pt x="15448" y="13167"/>
                  </a:cubicBezTo>
                  <a:cubicBezTo>
                    <a:pt x="15530" y="13167"/>
                    <a:pt x="15607" y="13110"/>
                    <a:pt x="15594" y="13007"/>
                  </a:cubicBezTo>
                  <a:cubicBezTo>
                    <a:pt x="15579" y="12923"/>
                    <a:pt x="15489" y="12896"/>
                    <a:pt x="15462" y="12818"/>
                  </a:cubicBezTo>
                  <a:cubicBezTo>
                    <a:pt x="15277" y="12507"/>
                    <a:pt x="15400" y="12143"/>
                    <a:pt x="15491" y="11822"/>
                  </a:cubicBezTo>
                  <a:cubicBezTo>
                    <a:pt x="15532" y="11721"/>
                    <a:pt x="15559" y="11617"/>
                    <a:pt x="15573" y="11510"/>
                  </a:cubicBezTo>
                  <a:cubicBezTo>
                    <a:pt x="15590" y="11518"/>
                    <a:pt x="15608" y="11520"/>
                    <a:pt x="15627" y="11520"/>
                  </a:cubicBezTo>
                  <a:cubicBezTo>
                    <a:pt x="15775" y="11516"/>
                    <a:pt x="15942" y="11137"/>
                    <a:pt x="15884" y="11018"/>
                  </a:cubicBezTo>
                  <a:cubicBezTo>
                    <a:pt x="15905" y="10808"/>
                    <a:pt x="15954" y="10551"/>
                    <a:pt x="15849" y="10362"/>
                  </a:cubicBezTo>
                  <a:cubicBezTo>
                    <a:pt x="15851" y="10339"/>
                    <a:pt x="15851" y="10316"/>
                    <a:pt x="15849" y="10294"/>
                  </a:cubicBezTo>
                  <a:cubicBezTo>
                    <a:pt x="15843" y="10259"/>
                    <a:pt x="15824" y="10228"/>
                    <a:pt x="15798" y="10205"/>
                  </a:cubicBezTo>
                  <a:cubicBezTo>
                    <a:pt x="15816" y="10119"/>
                    <a:pt x="15828" y="10030"/>
                    <a:pt x="15835" y="9940"/>
                  </a:cubicBezTo>
                  <a:cubicBezTo>
                    <a:pt x="15833" y="9859"/>
                    <a:pt x="15761" y="9806"/>
                    <a:pt x="15689" y="9806"/>
                  </a:cubicBezTo>
                  <a:close/>
                  <a:moveTo>
                    <a:pt x="21132" y="14137"/>
                  </a:moveTo>
                  <a:cubicBezTo>
                    <a:pt x="21153" y="14178"/>
                    <a:pt x="21194" y="14203"/>
                    <a:pt x="21239" y="14205"/>
                  </a:cubicBezTo>
                  <a:cubicBezTo>
                    <a:pt x="21270" y="14231"/>
                    <a:pt x="21303" y="14254"/>
                    <a:pt x="21340" y="14270"/>
                  </a:cubicBezTo>
                  <a:cubicBezTo>
                    <a:pt x="21245" y="14231"/>
                    <a:pt x="21150" y="14194"/>
                    <a:pt x="21058" y="14151"/>
                  </a:cubicBezTo>
                  <a:lnTo>
                    <a:pt x="21058" y="14151"/>
                  </a:lnTo>
                  <a:cubicBezTo>
                    <a:pt x="21065" y="14154"/>
                    <a:pt x="21073" y="14155"/>
                    <a:pt x="21080" y="14155"/>
                  </a:cubicBezTo>
                  <a:cubicBezTo>
                    <a:pt x="21098" y="14155"/>
                    <a:pt x="21115" y="14148"/>
                    <a:pt x="21130" y="14137"/>
                  </a:cubicBezTo>
                  <a:close/>
                  <a:moveTo>
                    <a:pt x="18875" y="15926"/>
                  </a:moveTo>
                  <a:lnTo>
                    <a:pt x="18875" y="15926"/>
                  </a:lnTo>
                  <a:cubicBezTo>
                    <a:pt x="18990" y="16013"/>
                    <a:pt x="19101" y="16103"/>
                    <a:pt x="19213" y="16196"/>
                  </a:cubicBezTo>
                  <a:cubicBezTo>
                    <a:pt x="19173" y="16208"/>
                    <a:pt x="19134" y="16227"/>
                    <a:pt x="19099" y="16252"/>
                  </a:cubicBezTo>
                  <a:cubicBezTo>
                    <a:pt x="19040" y="16158"/>
                    <a:pt x="19036" y="15997"/>
                    <a:pt x="18916" y="15997"/>
                  </a:cubicBezTo>
                  <a:cubicBezTo>
                    <a:pt x="18907" y="15997"/>
                    <a:pt x="18896" y="15998"/>
                    <a:pt x="18885" y="16001"/>
                  </a:cubicBezTo>
                  <a:lnTo>
                    <a:pt x="18879" y="15994"/>
                  </a:lnTo>
                  <a:cubicBezTo>
                    <a:pt x="18879" y="15972"/>
                    <a:pt x="18879" y="15947"/>
                    <a:pt x="18875" y="15926"/>
                  </a:cubicBezTo>
                  <a:close/>
                  <a:moveTo>
                    <a:pt x="18894" y="16266"/>
                  </a:moveTo>
                  <a:lnTo>
                    <a:pt x="18902" y="16278"/>
                  </a:lnTo>
                  <a:lnTo>
                    <a:pt x="18902" y="16289"/>
                  </a:lnTo>
                  <a:lnTo>
                    <a:pt x="18881" y="16289"/>
                  </a:lnTo>
                  <a:cubicBezTo>
                    <a:pt x="18885" y="16282"/>
                    <a:pt x="18890" y="16274"/>
                    <a:pt x="18894" y="16266"/>
                  </a:cubicBezTo>
                  <a:close/>
                  <a:moveTo>
                    <a:pt x="2796" y="9231"/>
                  </a:moveTo>
                  <a:cubicBezTo>
                    <a:pt x="2762" y="9231"/>
                    <a:pt x="2730" y="9250"/>
                    <a:pt x="2722" y="9294"/>
                  </a:cubicBezTo>
                  <a:cubicBezTo>
                    <a:pt x="2716" y="9312"/>
                    <a:pt x="2709" y="9333"/>
                    <a:pt x="2703" y="9352"/>
                  </a:cubicBezTo>
                  <a:cubicBezTo>
                    <a:pt x="2697" y="9351"/>
                    <a:pt x="2692" y="9350"/>
                    <a:pt x="2686" y="9350"/>
                  </a:cubicBezTo>
                  <a:cubicBezTo>
                    <a:pt x="2538" y="9350"/>
                    <a:pt x="2403" y="9643"/>
                    <a:pt x="2296" y="9734"/>
                  </a:cubicBezTo>
                  <a:cubicBezTo>
                    <a:pt x="2137" y="9936"/>
                    <a:pt x="1969" y="10129"/>
                    <a:pt x="1792" y="10314"/>
                  </a:cubicBezTo>
                  <a:cubicBezTo>
                    <a:pt x="1697" y="10446"/>
                    <a:pt x="1526" y="10565"/>
                    <a:pt x="1506" y="10730"/>
                  </a:cubicBezTo>
                  <a:cubicBezTo>
                    <a:pt x="0" y="12483"/>
                    <a:pt x="193" y="14966"/>
                    <a:pt x="1263" y="16881"/>
                  </a:cubicBezTo>
                  <a:cubicBezTo>
                    <a:pt x="1282" y="16904"/>
                    <a:pt x="1310" y="16920"/>
                    <a:pt x="1339" y="16926"/>
                  </a:cubicBezTo>
                  <a:cubicBezTo>
                    <a:pt x="1401" y="17037"/>
                    <a:pt x="1465" y="17142"/>
                    <a:pt x="1533" y="17245"/>
                  </a:cubicBezTo>
                  <a:cubicBezTo>
                    <a:pt x="1533" y="17262"/>
                    <a:pt x="1537" y="17280"/>
                    <a:pt x="1545" y="17297"/>
                  </a:cubicBezTo>
                  <a:cubicBezTo>
                    <a:pt x="1582" y="17373"/>
                    <a:pt x="1625" y="17449"/>
                    <a:pt x="1673" y="17521"/>
                  </a:cubicBezTo>
                  <a:cubicBezTo>
                    <a:pt x="1716" y="17583"/>
                    <a:pt x="1759" y="17652"/>
                    <a:pt x="1808" y="17722"/>
                  </a:cubicBezTo>
                  <a:cubicBezTo>
                    <a:pt x="1814" y="17733"/>
                    <a:pt x="1821" y="17745"/>
                    <a:pt x="1829" y="17755"/>
                  </a:cubicBezTo>
                  <a:cubicBezTo>
                    <a:pt x="1913" y="17879"/>
                    <a:pt x="2006" y="18002"/>
                    <a:pt x="2115" y="18091"/>
                  </a:cubicBezTo>
                  <a:cubicBezTo>
                    <a:pt x="2514" y="18504"/>
                    <a:pt x="3020" y="18805"/>
                    <a:pt x="3545" y="19039"/>
                  </a:cubicBezTo>
                  <a:cubicBezTo>
                    <a:pt x="4150" y="19337"/>
                    <a:pt x="4823" y="19399"/>
                    <a:pt x="5489" y="19399"/>
                  </a:cubicBezTo>
                  <a:cubicBezTo>
                    <a:pt x="5500" y="19399"/>
                    <a:pt x="5511" y="19399"/>
                    <a:pt x="5522" y="19399"/>
                  </a:cubicBezTo>
                  <a:cubicBezTo>
                    <a:pt x="5637" y="19403"/>
                    <a:pt x="5752" y="19407"/>
                    <a:pt x="5867" y="19407"/>
                  </a:cubicBezTo>
                  <a:cubicBezTo>
                    <a:pt x="5878" y="19407"/>
                    <a:pt x="5888" y="19407"/>
                    <a:pt x="5898" y="19407"/>
                  </a:cubicBezTo>
                  <a:cubicBezTo>
                    <a:pt x="6260" y="19407"/>
                    <a:pt x="6622" y="19372"/>
                    <a:pt x="6978" y="19300"/>
                  </a:cubicBezTo>
                  <a:cubicBezTo>
                    <a:pt x="7235" y="19251"/>
                    <a:pt x="7486" y="19171"/>
                    <a:pt x="7735" y="19095"/>
                  </a:cubicBezTo>
                  <a:cubicBezTo>
                    <a:pt x="7840" y="19039"/>
                    <a:pt x="8087" y="19000"/>
                    <a:pt x="8178" y="18893"/>
                  </a:cubicBezTo>
                  <a:cubicBezTo>
                    <a:pt x="8282" y="18854"/>
                    <a:pt x="8387" y="18811"/>
                    <a:pt x="8492" y="18770"/>
                  </a:cubicBezTo>
                  <a:cubicBezTo>
                    <a:pt x="8797" y="18658"/>
                    <a:pt x="9081" y="18498"/>
                    <a:pt x="9336" y="18298"/>
                  </a:cubicBezTo>
                  <a:cubicBezTo>
                    <a:pt x="9459" y="18208"/>
                    <a:pt x="9560" y="18093"/>
                    <a:pt x="9677" y="17996"/>
                  </a:cubicBezTo>
                  <a:cubicBezTo>
                    <a:pt x="9685" y="17992"/>
                    <a:pt x="9694" y="17990"/>
                    <a:pt x="9703" y="17990"/>
                  </a:cubicBezTo>
                  <a:cubicBezTo>
                    <a:pt x="9712" y="17990"/>
                    <a:pt x="9720" y="17992"/>
                    <a:pt x="9729" y="17996"/>
                  </a:cubicBezTo>
                  <a:cubicBezTo>
                    <a:pt x="9823" y="18021"/>
                    <a:pt x="9916" y="18054"/>
                    <a:pt x="10013" y="18076"/>
                  </a:cubicBezTo>
                  <a:cubicBezTo>
                    <a:pt x="10127" y="18094"/>
                    <a:pt x="10243" y="18102"/>
                    <a:pt x="10358" y="18102"/>
                  </a:cubicBezTo>
                  <a:cubicBezTo>
                    <a:pt x="10531" y="18102"/>
                    <a:pt x="10704" y="18083"/>
                    <a:pt x="10873" y="18043"/>
                  </a:cubicBezTo>
                  <a:cubicBezTo>
                    <a:pt x="11230" y="17908"/>
                    <a:pt x="11562" y="17706"/>
                    <a:pt x="11895" y="17519"/>
                  </a:cubicBezTo>
                  <a:cubicBezTo>
                    <a:pt x="12080" y="17418"/>
                    <a:pt x="12253" y="17299"/>
                    <a:pt x="12413" y="17163"/>
                  </a:cubicBezTo>
                  <a:cubicBezTo>
                    <a:pt x="12529" y="17064"/>
                    <a:pt x="12648" y="16957"/>
                    <a:pt x="12716" y="16819"/>
                  </a:cubicBezTo>
                  <a:cubicBezTo>
                    <a:pt x="12786" y="16675"/>
                    <a:pt x="12829" y="16521"/>
                    <a:pt x="12843" y="16365"/>
                  </a:cubicBezTo>
                  <a:cubicBezTo>
                    <a:pt x="12847" y="16305"/>
                    <a:pt x="12850" y="16247"/>
                    <a:pt x="12852" y="16188"/>
                  </a:cubicBezTo>
                  <a:cubicBezTo>
                    <a:pt x="12868" y="16258"/>
                    <a:pt x="12876" y="16330"/>
                    <a:pt x="12878" y="16402"/>
                  </a:cubicBezTo>
                  <a:cubicBezTo>
                    <a:pt x="12944" y="16663"/>
                    <a:pt x="13220" y="16797"/>
                    <a:pt x="13395" y="16984"/>
                  </a:cubicBezTo>
                  <a:cubicBezTo>
                    <a:pt x="14026" y="17591"/>
                    <a:pt x="14907" y="17782"/>
                    <a:pt x="15707" y="18070"/>
                  </a:cubicBezTo>
                  <a:cubicBezTo>
                    <a:pt x="16313" y="18294"/>
                    <a:pt x="16985" y="18352"/>
                    <a:pt x="17631" y="18352"/>
                  </a:cubicBezTo>
                  <a:cubicBezTo>
                    <a:pt x="17642" y="18352"/>
                    <a:pt x="17654" y="18352"/>
                    <a:pt x="17665" y="18352"/>
                  </a:cubicBezTo>
                  <a:cubicBezTo>
                    <a:pt x="17940" y="18320"/>
                    <a:pt x="18197" y="18268"/>
                    <a:pt x="18475" y="18268"/>
                  </a:cubicBezTo>
                  <a:cubicBezTo>
                    <a:pt x="18499" y="18268"/>
                    <a:pt x="18524" y="18269"/>
                    <a:pt x="18548" y="18270"/>
                  </a:cubicBezTo>
                  <a:cubicBezTo>
                    <a:pt x="19326" y="18309"/>
                    <a:pt x="20097" y="18420"/>
                    <a:pt x="20873" y="18479"/>
                  </a:cubicBezTo>
                  <a:cubicBezTo>
                    <a:pt x="21049" y="18483"/>
                    <a:pt x="21209" y="18486"/>
                    <a:pt x="21355" y="18486"/>
                  </a:cubicBezTo>
                  <a:cubicBezTo>
                    <a:pt x="22371" y="18486"/>
                    <a:pt x="22747" y="18351"/>
                    <a:pt x="23574" y="17414"/>
                  </a:cubicBezTo>
                  <a:cubicBezTo>
                    <a:pt x="23932" y="17076"/>
                    <a:pt x="24191" y="16836"/>
                    <a:pt x="24321" y="16622"/>
                  </a:cubicBezTo>
                  <a:cubicBezTo>
                    <a:pt x="24584" y="16533"/>
                    <a:pt x="24847" y="16437"/>
                    <a:pt x="25109" y="16336"/>
                  </a:cubicBezTo>
                  <a:cubicBezTo>
                    <a:pt x="25818" y="16019"/>
                    <a:pt x="26579" y="15811"/>
                    <a:pt x="27250" y="15410"/>
                  </a:cubicBezTo>
                  <a:cubicBezTo>
                    <a:pt x="27489" y="15274"/>
                    <a:pt x="27442" y="15136"/>
                    <a:pt x="27242" y="15136"/>
                  </a:cubicBezTo>
                  <a:cubicBezTo>
                    <a:pt x="27210" y="15136"/>
                    <a:pt x="27174" y="15139"/>
                    <a:pt x="27135" y="15147"/>
                  </a:cubicBezTo>
                  <a:cubicBezTo>
                    <a:pt x="27108" y="15146"/>
                    <a:pt x="27080" y="15146"/>
                    <a:pt x="27053" y="15146"/>
                  </a:cubicBezTo>
                  <a:cubicBezTo>
                    <a:pt x="26347" y="15146"/>
                    <a:pt x="25650" y="15297"/>
                    <a:pt x="24967" y="15468"/>
                  </a:cubicBezTo>
                  <a:cubicBezTo>
                    <a:pt x="24679" y="15554"/>
                    <a:pt x="24337" y="15534"/>
                    <a:pt x="24082" y="15700"/>
                  </a:cubicBezTo>
                  <a:cubicBezTo>
                    <a:pt x="24070" y="15713"/>
                    <a:pt x="24059" y="15729"/>
                    <a:pt x="24053" y="15745"/>
                  </a:cubicBezTo>
                  <a:cubicBezTo>
                    <a:pt x="23907" y="15612"/>
                    <a:pt x="23755" y="15484"/>
                    <a:pt x="23594" y="15367"/>
                  </a:cubicBezTo>
                  <a:cubicBezTo>
                    <a:pt x="23327" y="15181"/>
                    <a:pt x="23155" y="15106"/>
                    <a:pt x="23027" y="15106"/>
                  </a:cubicBezTo>
                  <a:cubicBezTo>
                    <a:pt x="22706" y="15106"/>
                    <a:pt x="22667" y="15580"/>
                    <a:pt x="22103" y="15949"/>
                  </a:cubicBezTo>
                  <a:cubicBezTo>
                    <a:pt x="21975" y="16044"/>
                    <a:pt x="21840" y="16128"/>
                    <a:pt x="21698" y="16202"/>
                  </a:cubicBezTo>
                  <a:cubicBezTo>
                    <a:pt x="21657" y="16122"/>
                    <a:pt x="21527" y="16114"/>
                    <a:pt x="21441" y="16089"/>
                  </a:cubicBezTo>
                  <a:cubicBezTo>
                    <a:pt x="21585" y="15963"/>
                    <a:pt x="21601" y="15770"/>
                    <a:pt x="21613" y="15593"/>
                  </a:cubicBezTo>
                  <a:cubicBezTo>
                    <a:pt x="21739" y="15573"/>
                    <a:pt x="21821" y="15449"/>
                    <a:pt x="21790" y="15326"/>
                  </a:cubicBezTo>
                  <a:cubicBezTo>
                    <a:pt x="21901" y="15264"/>
                    <a:pt x="21866" y="15124"/>
                    <a:pt x="21798" y="15042"/>
                  </a:cubicBezTo>
                  <a:cubicBezTo>
                    <a:pt x="21877" y="15019"/>
                    <a:pt x="21920" y="14937"/>
                    <a:pt x="21895" y="14859"/>
                  </a:cubicBezTo>
                  <a:lnTo>
                    <a:pt x="21895" y="14859"/>
                  </a:lnTo>
                  <a:cubicBezTo>
                    <a:pt x="21932" y="14881"/>
                    <a:pt x="21970" y="14891"/>
                    <a:pt x="22005" y="14891"/>
                  </a:cubicBezTo>
                  <a:cubicBezTo>
                    <a:pt x="22140" y="14891"/>
                    <a:pt x="22234" y="14745"/>
                    <a:pt x="22095" y="14630"/>
                  </a:cubicBezTo>
                  <a:cubicBezTo>
                    <a:pt x="21967" y="14569"/>
                    <a:pt x="21842" y="14505"/>
                    <a:pt x="21716" y="14439"/>
                  </a:cubicBezTo>
                  <a:lnTo>
                    <a:pt x="21580" y="14369"/>
                  </a:lnTo>
                  <a:lnTo>
                    <a:pt x="21395" y="14293"/>
                  </a:lnTo>
                  <a:lnTo>
                    <a:pt x="21395" y="14293"/>
                  </a:lnTo>
                  <a:cubicBezTo>
                    <a:pt x="21496" y="14328"/>
                    <a:pt x="21607" y="14344"/>
                    <a:pt x="21704" y="14379"/>
                  </a:cubicBezTo>
                  <a:cubicBezTo>
                    <a:pt x="21916" y="14486"/>
                    <a:pt x="22132" y="14581"/>
                    <a:pt x="22356" y="14661"/>
                  </a:cubicBezTo>
                  <a:cubicBezTo>
                    <a:pt x="22388" y="14680"/>
                    <a:pt x="22434" y="14693"/>
                    <a:pt x="22475" y="14693"/>
                  </a:cubicBezTo>
                  <a:cubicBezTo>
                    <a:pt x="22533" y="14693"/>
                    <a:pt x="22581" y="14666"/>
                    <a:pt x="22568" y="14589"/>
                  </a:cubicBezTo>
                  <a:cubicBezTo>
                    <a:pt x="22523" y="14488"/>
                    <a:pt x="22383" y="14493"/>
                    <a:pt x="22294" y="14449"/>
                  </a:cubicBezTo>
                  <a:cubicBezTo>
                    <a:pt x="22286" y="14435"/>
                    <a:pt x="22276" y="14421"/>
                    <a:pt x="22268" y="14406"/>
                  </a:cubicBezTo>
                  <a:cubicBezTo>
                    <a:pt x="22261" y="14396"/>
                    <a:pt x="22255" y="14386"/>
                    <a:pt x="22247" y="14373"/>
                  </a:cubicBezTo>
                  <a:cubicBezTo>
                    <a:pt x="22251" y="14363"/>
                    <a:pt x="22253" y="14353"/>
                    <a:pt x="22253" y="14342"/>
                  </a:cubicBezTo>
                  <a:cubicBezTo>
                    <a:pt x="22255" y="14322"/>
                    <a:pt x="22247" y="14301"/>
                    <a:pt x="22235" y="14285"/>
                  </a:cubicBezTo>
                  <a:cubicBezTo>
                    <a:pt x="22352" y="14244"/>
                    <a:pt x="22704" y="14198"/>
                    <a:pt x="22642" y="14024"/>
                  </a:cubicBezTo>
                  <a:cubicBezTo>
                    <a:pt x="22626" y="13997"/>
                    <a:pt x="22597" y="13982"/>
                    <a:pt x="22568" y="13982"/>
                  </a:cubicBezTo>
                  <a:cubicBezTo>
                    <a:pt x="22557" y="13982"/>
                    <a:pt x="22546" y="13984"/>
                    <a:pt x="22535" y="13989"/>
                  </a:cubicBezTo>
                  <a:cubicBezTo>
                    <a:pt x="22399" y="14061"/>
                    <a:pt x="22241" y="14077"/>
                    <a:pt x="22091" y="14102"/>
                  </a:cubicBezTo>
                  <a:cubicBezTo>
                    <a:pt x="22082" y="14091"/>
                    <a:pt x="22072" y="14083"/>
                    <a:pt x="22060" y="14075"/>
                  </a:cubicBezTo>
                  <a:cubicBezTo>
                    <a:pt x="22052" y="14071"/>
                    <a:pt x="22043" y="14067"/>
                    <a:pt x="22035" y="14065"/>
                  </a:cubicBezTo>
                  <a:cubicBezTo>
                    <a:pt x="22138" y="14024"/>
                    <a:pt x="22531" y="13859"/>
                    <a:pt x="22407" y="13744"/>
                  </a:cubicBezTo>
                  <a:cubicBezTo>
                    <a:pt x="22409" y="13725"/>
                    <a:pt x="22407" y="13707"/>
                    <a:pt x="22399" y="13692"/>
                  </a:cubicBezTo>
                  <a:cubicBezTo>
                    <a:pt x="22383" y="13665"/>
                    <a:pt x="22354" y="13649"/>
                    <a:pt x="22325" y="13649"/>
                  </a:cubicBezTo>
                  <a:cubicBezTo>
                    <a:pt x="22311" y="13649"/>
                    <a:pt x="22296" y="13653"/>
                    <a:pt x="22282" y="13661"/>
                  </a:cubicBezTo>
                  <a:cubicBezTo>
                    <a:pt x="21661" y="14093"/>
                    <a:pt x="20926" y="13818"/>
                    <a:pt x="20996" y="14089"/>
                  </a:cubicBezTo>
                  <a:lnTo>
                    <a:pt x="20994" y="14091"/>
                  </a:lnTo>
                  <a:cubicBezTo>
                    <a:pt x="21000" y="14112"/>
                    <a:pt x="21013" y="14128"/>
                    <a:pt x="21031" y="14141"/>
                  </a:cubicBezTo>
                  <a:cubicBezTo>
                    <a:pt x="20992" y="14124"/>
                    <a:pt x="20953" y="14108"/>
                    <a:pt x="20916" y="14089"/>
                  </a:cubicBezTo>
                  <a:cubicBezTo>
                    <a:pt x="20827" y="13983"/>
                    <a:pt x="20724" y="13880"/>
                    <a:pt x="20647" y="13880"/>
                  </a:cubicBezTo>
                  <a:cubicBezTo>
                    <a:pt x="20626" y="13880"/>
                    <a:pt x="20607" y="13887"/>
                    <a:pt x="20591" y="13904"/>
                  </a:cubicBezTo>
                  <a:cubicBezTo>
                    <a:pt x="20509" y="14011"/>
                    <a:pt x="20677" y="14073"/>
                    <a:pt x="20733" y="14145"/>
                  </a:cubicBezTo>
                  <a:cubicBezTo>
                    <a:pt x="20827" y="14248"/>
                    <a:pt x="20914" y="14361"/>
                    <a:pt x="20990" y="14480"/>
                  </a:cubicBezTo>
                  <a:cubicBezTo>
                    <a:pt x="21039" y="14550"/>
                    <a:pt x="21074" y="14632"/>
                    <a:pt x="21093" y="14717"/>
                  </a:cubicBezTo>
                  <a:cubicBezTo>
                    <a:pt x="21093" y="14953"/>
                    <a:pt x="21000" y="15182"/>
                    <a:pt x="20834" y="15348"/>
                  </a:cubicBezTo>
                  <a:cubicBezTo>
                    <a:pt x="20710" y="15451"/>
                    <a:pt x="20562" y="15494"/>
                    <a:pt x="20408" y="15507"/>
                  </a:cubicBezTo>
                  <a:cubicBezTo>
                    <a:pt x="20140" y="15490"/>
                    <a:pt x="19896" y="15352"/>
                    <a:pt x="19655" y="15239"/>
                  </a:cubicBezTo>
                  <a:cubicBezTo>
                    <a:pt x="19210" y="14974"/>
                    <a:pt x="18772" y="14688"/>
                    <a:pt x="18322" y="14425"/>
                  </a:cubicBezTo>
                  <a:cubicBezTo>
                    <a:pt x="18102" y="14291"/>
                    <a:pt x="17886" y="14159"/>
                    <a:pt x="17647" y="14040"/>
                  </a:cubicBezTo>
                  <a:cubicBezTo>
                    <a:pt x="17550" y="13995"/>
                    <a:pt x="17454" y="13954"/>
                    <a:pt x="17357" y="13914"/>
                  </a:cubicBezTo>
                  <a:cubicBezTo>
                    <a:pt x="16933" y="13723"/>
                    <a:pt x="16495" y="13573"/>
                    <a:pt x="16026" y="13491"/>
                  </a:cubicBezTo>
                  <a:cubicBezTo>
                    <a:pt x="16017" y="13487"/>
                    <a:pt x="16007" y="13485"/>
                    <a:pt x="15997" y="13485"/>
                  </a:cubicBezTo>
                  <a:cubicBezTo>
                    <a:pt x="15982" y="13485"/>
                    <a:pt x="15967" y="13490"/>
                    <a:pt x="15954" y="13499"/>
                  </a:cubicBezTo>
                  <a:cubicBezTo>
                    <a:pt x="15818" y="13478"/>
                    <a:pt x="15692" y="13470"/>
                    <a:pt x="15572" y="13470"/>
                  </a:cubicBezTo>
                  <a:cubicBezTo>
                    <a:pt x="15139" y="13470"/>
                    <a:pt x="14790" y="13577"/>
                    <a:pt x="14337" y="13577"/>
                  </a:cubicBezTo>
                  <a:cubicBezTo>
                    <a:pt x="14115" y="13577"/>
                    <a:pt x="13868" y="13551"/>
                    <a:pt x="13574" y="13474"/>
                  </a:cubicBezTo>
                  <a:cubicBezTo>
                    <a:pt x="13496" y="13461"/>
                    <a:pt x="13393" y="13409"/>
                    <a:pt x="13309" y="13409"/>
                  </a:cubicBezTo>
                  <a:cubicBezTo>
                    <a:pt x="13254" y="13409"/>
                    <a:pt x="13206" y="13431"/>
                    <a:pt x="13179" y="13499"/>
                  </a:cubicBezTo>
                  <a:cubicBezTo>
                    <a:pt x="13154" y="13573"/>
                    <a:pt x="13193" y="13653"/>
                    <a:pt x="13267" y="13680"/>
                  </a:cubicBezTo>
                  <a:lnTo>
                    <a:pt x="13347" y="13703"/>
                  </a:lnTo>
                  <a:cubicBezTo>
                    <a:pt x="13533" y="13873"/>
                    <a:pt x="14067" y="13986"/>
                    <a:pt x="14226" y="13991"/>
                  </a:cubicBezTo>
                  <a:cubicBezTo>
                    <a:pt x="14460" y="14022"/>
                    <a:pt x="14698" y="14024"/>
                    <a:pt x="14939" y="14024"/>
                  </a:cubicBezTo>
                  <a:cubicBezTo>
                    <a:pt x="14967" y="14024"/>
                    <a:pt x="14996" y="14024"/>
                    <a:pt x="15024" y="14024"/>
                  </a:cubicBezTo>
                  <a:cubicBezTo>
                    <a:pt x="15074" y="14023"/>
                    <a:pt x="15124" y="14023"/>
                    <a:pt x="15174" y="14023"/>
                  </a:cubicBezTo>
                  <a:cubicBezTo>
                    <a:pt x="15564" y="14023"/>
                    <a:pt x="15951" y="14037"/>
                    <a:pt x="16318" y="14178"/>
                  </a:cubicBezTo>
                  <a:cubicBezTo>
                    <a:pt x="16732" y="14367"/>
                    <a:pt x="17050" y="14707"/>
                    <a:pt x="17437" y="14939"/>
                  </a:cubicBezTo>
                  <a:cubicBezTo>
                    <a:pt x="17863" y="15206"/>
                    <a:pt x="18285" y="15484"/>
                    <a:pt x="18690" y="15785"/>
                  </a:cubicBezTo>
                  <a:cubicBezTo>
                    <a:pt x="18665" y="15811"/>
                    <a:pt x="18645" y="15842"/>
                    <a:pt x="18632" y="15875"/>
                  </a:cubicBezTo>
                  <a:cubicBezTo>
                    <a:pt x="18571" y="15953"/>
                    <a:pt x="18490" y="16017"/>
                    <a:pt x="18400" y="16058"/>
                  </a:cubicBezTo>
                  <a:cubicBezTo>
                    <a:pt x="18225" y="16132"/>
                    <a:pt x="18042" y="16186"/>
                    <a:pt x="17853" y="16214"/>
                  </a:cubicBezTo>
                  <a:lnTo>
                    <a:pt x="17674" y="16194"/>
                  </a:lnTo>
                  <a:cubicBezTo>
                    <a:pt x="16536" y="16060"/>
                    <a:pt x="14876" y="15622"/>
                    <a:pt x="14135" y="14696"/>
                  </a:cubicBezTo>
                  <a:cubicBezTo>
                    <a:pt x="14123" y="14645"/>
                    <a:pt x="14082" y="14608"/>
                    <a:pt x="14030" y="14600"/>
                  </a:cubicBezTo>
                  <a:cubicBezTo>
                    <a:pt x="14125" y="14468"/>
                    <a:pt x="14216" y="14332"/>
                    <a:pt x="14302" y="14194"/>
                  </a:cubicBezTo>
                  <a:cubicBezTo>
                    <a:pt x="14349" y="14194"/>
                    <a:pt x="14407" y="14186"/>
                    <a:pt x="14423" y="14135"/>
                  </a:cubicBezTo>
                  <a:cubicBezTo>
                    <a:pt x="14434" y="14100"/>
                    <a:pt x="14421" y="14063"/>
                    <a:pt x="14392" y="14044"/>
                  </a:cubicBezTo>
                  <a:cubicBezTo>
                    <a:pt x="14368" y="14030"/>
                    <a:pt x="14343" y="14024"/>
                    <a:pt x="14316" y="14021"/>
                  </a:cubicBezTo>
                  <a:cubicBezTo>
                    <a:pt x="14304" y="14013"/>
                    <a:pt x="14289" y="14008"/>
                    <a:pt x="14275" y="14008"/>
                  </a:cubicBezTo>
                  <a:cubicBezTo>
                    <a:pt x="14266" y="14008"/>
                    <a:pt x="14257" y="14010"/>
                    <a:pt x="14248" y="14013"/>
                  </a:cubicBezTo>
                  <a:cubicBezTo>
                    <a:pt x="14123" y="14001"/>
                    <a:pt x="13995" y="13993"/>
                    <a:pt x="13872" y="13960"/>
                  </a:cubicBezTo>
                  <a:cubicBezTo>
                    <a:pt x="13720" y="13914"/>
                    <a:pt x="13574" y="13853"/>
                    <a:pt x="13436" y="13775"/>
                  </a:cubicBezTo>
                  <a:cubicBezTo>
                    <a:pt x="13383" y="13751"/>
                    <a:pt x="13328" y="13685"/>
                    <a:pt x="13269" y="13685"/>
                  </a:cubicBezTo>
                  <a:cubicBezTo>
                    <a:pt x="13255" y="13685"/>
                    <a:pt x="13241" y="13689"/>
                    <a:pt x="13226" y="13698"/>
                  </a:cubicBezTo>
                  <a:cubicBezTo>
                    <a:pt x="13160" y="13629"/>
                    <a:pt x="13107" y="13550"/>
                    <a:pt x="13068" y="13464"/>
                  </a:cubicBezTo>
                  <a:cubicBezTo>
                    <a:pt x="13059" y="13450"/>
                    <a:pt x="13053" y="13435"/>
                    <a:pt x="13045" y="13421"/>
                  </a:cubicBezTo>
                  <a:cubicBezTo>
                    <a:pt x="13047" y="13410"/>
                    <a:pt x="13049" y="13402"/>
                    <a:pt x="13047" y="13394"/>
                  </a:cubicBezTo>
                  <a:cubicBezTo>
                    <a:pt x="13039" y="13380"/>
                    <a:pt x="13033" y="13365"/>
                    <a:pt x="13026" y="13349"/>
                  </a:cubicBezTo>
                  <a:cubicBezTo>
                    <a:pt x="13012" y="13330"/>
                    <a:pt x="12990" y="13321"/>
                    <a:pt x="12969" y="13321"/>
                  </a:cubicBezTo>
                  <a:cubicBezTo>
                    <a:pt x="12954" y="13321"/>
                    <a:pt x="12939" y="13325"/>
                    <a:pt x="12926" y="13334"/>
                  </a:cubicBezTo>
                  <a:cubicBezTo>
                    <a:pt x="12039" y="13952"/>
                    <a:pt x="11027" y="14377"/>
                    <a:pt x="9984" y="14653"/>
                  </a:cubicBezTo>
                  <a:cubicBezTo>
                    <a:pt x="9455" y="14791"/>
                    <a:pt x="8926" y="14935"/>
                    <a:pt x="8381" y="14982"/>
                  </a:cubicBezTo>
                  <a:cubicBezTo>
                    <a:pt x="8073" y="15005"/>
                    <a:pt x="7763" y="15021"/>
                    <a:pt x="7453" y="15021"/>
                  </a:cubicBezTo>
                  <a:cubicBezTo>
                    <a:pt x="7024" y="15021"/>
                    <a:pt x="6595" y="14990"/>
                    <a:pt x="6174" y="14904"/>
                  </a:cubicBezTo>
                  <a:cubicBezTo>
                    <a:pt x="5571" y="14774"/>
                    <a:pt x="4966" y="14589"/>
                    <a:pt x="4446" y="14256"/>
                  </a:cubicBezTo>
                  <a:cubicBezTo>
                    <a:pt x="4261" y="14131"/>
                    <a:pt x="4094" y="13980"/>
                    <a:pt x="3927" y="13834"/>
                  </a:cubicBezTo>
                  <a:cubicBezTo>
                    <a:pt x="3697" y="13633"/>
                    <a:pt x="3473" y="13423"/>
                    <a:pt x="3290" y="13180"/>
                  </a:cubicBezTo>
                  <a:cubicBezTo>
                    <a:pt x="3071" y="12882"/>
                    <a:pt x="2849" y="12571"/>
                    <a:pt x="2730" y="12219"/>
                  </a:cubicBezTo>
                  <a:cubicBezTo>
                    <a:pt x="2493" y="11493"/>
                    <a:pt x="2475" y="10713"/>
                    <a:pt x="2674" y="9977"/>
                  </a:cubicBezTo>
                  <a:cubicBezTo>
                    <a:pt x="2709" y="9845"/>
                    <a:pt x="2755" y="9703"/>
                    <a:pt x="2800" y="9566"/>
                  </a:cubicBezTo>
                  <a:cubicBezTo>
                    <a:pt x="2812" y="9543"/>
                    <a:pt x="2820" y="9518"/>
                    <a:pt x="2823" y="9494"/>
                  </a:cubicBezTo>
                  <a:cubicBezTo>
                    <a:pt x="2841" y="9436"/>
                    <a:pt x="2860" y="9380"/>
                    <a:pt x="2876" y="9325"/>
                  </a:cubicBezTo>
                  <a:cubicBezTo>
                    <a:pt x="2887" y="9266"/>
                    <a:pt x="2840" y="9231"/>
                    <a:pt x="2796" y="9231"/>
                  </a:cubicBezTo>
                  <a:close/>
                </a:path>
              </a:pathLst>
            </a:custGeom>
            <a:solidFill>
              <a:srgbClr val="80573B">
                <a:alpha val="1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43" name="Google Shape;543;p36"/>
            <p:cNvSpPr/>
            <p:nvPr/>
          </p:nvSpPr>
          <p:spPr>
            <a:xfrm>
              <a:off x="5407410" y="3552839"/>
              <a:ext cx="185488" cy="101042"/>
            </a:xfrm>
            <a:custGeom>
              <a:avLst/>
              <a:gdLst/>
              <a:ahLst/>
              <a:cxnLst/>
              <a:rect l="l" t="t" r="r" b="b"/>
              <a:pathLst>
                <a:path w="2403" h="1309" extrusionOk="0">
                  <a:moveTo>
                    <a:pt x="2012" y="0"/>
                  </a:moveTo>
                  <a:cubicBezTo>
                    <a:pt x="1827" y="29"/>
                    <a:pt x="1671" y="130"/>
                    <a:pt x="1485" y="169"/>
                  </a:cubicBezTo>
                  <a:cubicBezTo>
                    <a:pt x="1396" y="200"/>
                    <a:pt x="1343" y="212"/>
                    <a:pt x="1305" y="212"/>
                  </a:cubicBezTo>
                  <a:cubicBezTo>
                    <a:pt x="1217" y="212"/>
                    <a:pt x="1222" y="144"/>
                    <a:pt x="1060" y="111"/>
                  </a:cubicBezTo>
                  <a:cubicBezTo>
                    <a:pt x="1050" y="110"/>
                    <a:pt x="1040" y="109"/>
                    <a:pt x="1030" y="109"/>
                  </a:cubicBezTo>
                  <a:cubicBezTo>
                    <a:pt x="971" y="109"/>
                    <a:pt x="912" y="129"/>
                    <a:pt x="854" y="136"/>
                  </a:cubicBezTo>
                  <a:cubicBezTo>
                    <a:pt x="792" y="136"/>
                    <a:pt x="737" y="77"/>
                    <a:pt x="678" y="77"/>
                  </a:cubicBezTo>
                  <a:cubicBezTo>
                    <a:pt x="659" y="77"/>
                    <a:pt x="641" y="82"/>
                    <a:pt x="621" y="97"/>
                  </a:cubicBezTo>
                  <a:cubicBezTo>
                    <a:pt x="574" y="126"/>
                    <a:pt x="549" y="177"/>
                    <a:pt x="519" y="220"/>
                  </a:cubicBezTo>
                  <a:cubicBezTo>
                    <a:pt x="465" y="298"/>
                    <a:pt x="385" y="362"/>
                    <a:pt x="333" y="444"/>
                  </a:cubicBezTo>
                  <a:cubicBezTo>
                    <a:pt x="268" y="582"/>
                    <a:pt x="0" y="988"/>
                    <a:pt x="216" y="1076"/>
                  </a:cubicBezTo>
                  <a:cubicBezTo>
                    <a:pt x="231" y="1195"/>
                    <a:pt x="307" y="1306"/>
                    <a:pt x="436" y="1308"/>
                  </a:cubicBezTo>
                  <a:cubicBezTo>
                    <a:pt x="763" y="1306"/>
                    <a:pt x="1446" y="920"/>
                    <a:pt x="1726" y="722"/>
                  </a:cubicBezTo>
                  <a:cubicBezTo>
                    <a:pt x="1868" y="625"/>
                    <a:pt x="2403" y="43"/>
                    <a:pt x="2012" y="0"/>
                  </a:cubicBezTo>
                  <a:close/>
                </a:path>
              </a:pathLst>
            </a:custGeom>
            <a:solidFill>
              <a:srgbClr val="80573B">
                <a:alpha val="1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44" name="Google Shape;544;p36"/>
            <p:cNvSpPr/>
            <p:nvPr/>
          </p:nvSpPr>
          <p:spPr>
            <a:xfrm>
              <a:off x="6624416" y="2416805"/>
              <a:ext cx="1470392" cy="702892"/>
            </a:xfrm>
            <a:custGeom>
              <a:avLst/>
              <a:gdLst/>
              <a:ahLst/>
              <a:cxnLst/>
              <a:rect l="l" t="t" r="r" b="b"/>
              <a:pathLst>
                <a:path w="19049" h="9106" extrusionOk="0">
                  <a:moveTo>
                    <a:pt x="15664" y="0"/>
                  </a:moveTo>
                  <a:cubicBezTo>
                    <a:pt x="15172" y="0"/>
                    <a:pt x="14644" y="182"/>
                    <a:pt x="14151" y="182"/>
                  </a:cubicBezTo>
                  <a:cubicBezTo>
                    <a:pt x="14088" y="182"/>
                    <a:pt x="14025" y="179"/>
                    <a:pt x="13963" y="172"/>
                  </a:cubicBezTo>
                  <a:cubicBezTo>
                    <a:pt x="13615" y="122"/>
                    <a:pt x="13308" y="100"/>
                    <a:pt x="13030" y="100"/>
                  </a:cubicBezTo>
                  <a:cubicBezTo>
                    <a:pt x="11750" y="100"/>
                    <a:pt x="11062" y="565"/>
                    <a:pt x="9622" y="849"/>
                  </a:cubicBezTo>
                  <a:cubicBezTo>
                    <a:pt x="9287" y="946"/>
                    <a:pt x="9005" y="1158"/>
                    <a:pt x="8701" y="1316"/>
                  </a:cubicBezTo>
                  <a:cubicBezTo>
                    <a:pt x="8143" y="1584"/>
                    <a:pt x="7588" y="1841"/>
                    <a:pt x="7045" y="2143"/>
                  </a:cubicBezTo>
                  <a:cubicBezTo>
                    <a:pt x="6740" y="2300"/>
                    <a:pt x="6419" y="2421"/>
                    <a:pt x="6123" y="2592"/>
                  </a:cubicBezTo>
                  <a:cubicBezTo>
                    <a:pt x="6040" y="2639"/>
                    <a:pt x="6094" y="2753"/>
                    <a:pt x="6169" y="2753"/>
                  </a:cubicBezTo>
                  <a:cubicBezTo>
                    <a:pt x="6183" y="2753"/>
                    <a:pt x="6197" y="2749"/>
                    <a:pt x="6212" y="2740"/>
                  </a:cubicBezTo>
                  <a:cubicBezTo>
                    <a:pt x="6259" y="2711"/>
                    <a:pt x="6306" y="2684"/>
                    <a:pt x="6358" y="2660"/>
                  </a:cubicBezTo>
                  <a:cubicBezTo>
                    <a:pt x="7925" y="3448"/>
                    <a:pt x="9756" y="3376"/>
                    <a:pt x="11416" y="3878"/>
                  </a:cubicBezTo>
                  <a:cubicBezTo>
                    <a:pt x="11424" y="3880"/>
                    <a:pt x="11431" y="3881"/>
                    <a:pt x="11439" y="3881"/>
                  </a:cubicBezTo>
                  <a:cubicBezTo>
                    <a:pt x="11474" y="3881"/>
                    <a:pt x="11507" y="3858"/>
                    <a:pt x="11519" y="3822"/>
                  </a:cubicBezTo>
                  <a:cubicBezTo>
                    <a:pt x="12311" y="4198"/>
                    <a:pt x="13105" y="4589"/>
                    <a:pt x="13731" y="5225"/>
                  </a:cubicBezTo>
                  <a:cubicBezTo>
                    <a:pt x="13747" y="5244"/>
                    <a:pt x="13766" y="5264"/>
                    <a:pt x="13782" y="5283"/>
                  </a:cubicBezTo>
                  <a:cubicBezTo>
                    <a:pt x="13616" y="5390"/>
                    <a:pt x="13556" y="5696"/>
                    <a:pt x="12850" y="6027"/>
                  </a:cubicBezTo>
                  <a:cubicBezTo>
                    <a:pt x="12044" y="6398"/>
                    <a:pt x="11160" y="6555"/>
                    <a:pt x="10274" y="6555"/>
                  </a:cubicBezTo>
                  <a:cubicBezTo>
                    <a:pt x="9792" y="6555"/>
                    <a:pt x="9310" y="6508"/>
                    <a:pt x="8841" y="6424"/>
                  </a:cubicBezTo>
                  <a:cubicBezTo>
                    <a:pt x="8205" y="6276"/>
                    <a:pt x="7602" y="6015"/>
                    <a:pt x="7006" y="5745"/>
                  </a:cubicBezTo>
                  <a:lnTo>
                    <a:pt x="7006" y="5745"/>
                  </a:lnTo>
                  <a:cubicBezTo>
                    <a:pt x="7650" y="5768"/>
                    <a:pt x="8281" y="5787"/>
                    <a:pt x="8933" y="5832"/>
                  </a:cubicBezTo>
                  <a:cubicBezTo>
                    <a:pt x="9149" y="5842"/>
                    <a:pt x="9366" y="5847"/>
                    <a:pt x="9582" y="5847"/>
                  </a:cubicBezTo>
                  <a:cubicBezTo>
                    <a:pt x="10513" y="5847"/>
                    <a:pt x="11447" y="5755"/>
                    <a:pt x="12354" y="5558"/>
                  </a:cubicBezTo>
                  <a:cubicBezTo>
                    <a:pt x="12677" y="5484"/>
                    <a:pt x="13003" y="5390"/>
                    <a:pt x="13319" y="5293"/>
                  </a:cubicBezTo>
                  <a:cubicBezTo>
                    <a:pt x="13365" y="5278"/>
                    <a:pt x="13389" y="5231"/>
                    <a:pt x="13377" y="5186"/>
                  </a:cubicBezTo>
                  <a:cubicBezTo>
                    <a:pt x="13371" y="5165"/>
                    <a:pt x="13358" y="5147"/>
                    <a:pt x="13340" y="5137"/>
                  </a:cubicBezTo>
                  <a:cubicBezTo>
                    <a:pt x="13340" y="5128"/>
                    <a:pt x="13340" y="5120"/>
                    <a:pt x="13340" y="5110"/>
                  </a:cubicBezTo>
                  <a:cubicBezTo>
                    <a:pt x="13324" y="5071"/>
                    <a:pt x="13283" y="5056"/>
                    <a:pt x="13228" y="5056"/>
                  </a:cubicBezTo>
                  <a:cubicBezTo>
                    <a:pt x="13065" y="5056"/>
                    <a:pt x="12780" y="5185"/>
                    <a:pt x="12661" y="5188"/>
                  </a:cubicBezTo>
                  <a:cubicBezTo>
                    <a:pt x="12054" y="5361"/>
                    <a:pt x="11423" y="5429"/>
                    <a:pt x="10797" y="5523"/>
                  </a:cubicBezTo>
                  <a:cubicBezTo>
                    <a:pt x="10536" y="5558"/>
                    <a:pt x="10273" y="5581"/>
                    <a:pt x="10011" y="5595"/>
                  </a:cubicBezTo>
                  <a:cubicBezTo>
                    <a:pt x="10069" y="5492"/>
                    <a:pt x="10050" y="5363"/>
                    <a:pt x="9836" y="5305"/>
                  </a:cubicBezTo>
                  <a:cubicBezTo>
                    <a:pt x="9466" y="5224"/>
                    <a:pt x="9088" y="5206"/>
                    <a:pt x="8709" y="5206"/>
                  </a:cubicBezTo>
                  <a:cubicBezTo>
                    <a:pt x="8418" y="5206"/>
                    <a:pt x="8127" y="5216"/>
                    <a:pt x="7836" y="5216"/>
                  </a:cubicBezTo>
                  <a:cubicBezTo>
                    <a:pt x="7597" y="5216"/>
                    <a:pt x="7359" y="5209"/>
                    <a:pt x="7123" y="5184"/>
                  </a:cubicBezTo>
                  <a:cubicBezTo>
                    <a:pt x="5378" y="5038"/>
                    <a:pt x="3675" y="4558"/>
                    <a:pt x="1918" y="4497"/>
                  </a:cubicBezTo>
                  <a:cubicBezTo>
                    <a:pt x="1900" y="4500"/>
                    <a:pt x="1880" y="4501"/>
                    <a:pt x="1860" y="4501"/>
                  </a:cubicBezTo>
                  <a:cubicBezTo>
                    <a:pt x="1782" y="4501"/>
                    <a:pt x="1694" y="4482"/>
                    <a:pt x="1615" y="4482"/>
                  </a:cubicBezTo>
                  <a:cubicBezTo>
                    <a:pt x="1591" y="4482"/>
                    <a:pt x="1568" y="4484"/>
                    <a:pt x="1546" y="4489"/>
                  </a:cubicBezTo>
                  <a:cubicBezTo>
                    <a:pt x="1396" y="4097"/>
                    <a:pt x="1087" y="3896"/>
                    <a:pt x="773" y="3896"/>
                  </a:cubicBezTo>
                  <a:cubicBezTo>
                    <a:pt x="476" y="3896"/>
                    <a:pt x="176" y="4076"/>
                    <a:pt x="1" y="4445"/>
                  </a:cubicBezTo>
                  <a:cubicBezTo>
                    <a:pt x="73" y="4820"/>
                    <a:pt x="962" y="4766"/>
                    <a:pt x="1272" y="4801"/>
                  </a:cubicBezTo>
                  <a:cubicBezTo>
                    <a:pt x="1283" y="4801"/>
                    <a:pt x="1294" y="4801"/>
                    <a:pt x="1305" y="4801"/>
                  </a:cubicBezTo>
                  <a:cubicBezTo>
                    <a:pt x="1309" y="4801"/>
                    <a:pt x="1312" y="4801"/>
                    <a:pt x="1315" y="4801"/>
                  </a:cubicBezTo>
                  <a:cubicBezTo>
                    <a:pt x="1404" y="4801"/>
                    <a:pt x="1506" y="4799"/>
                    <a:pt x="1554" y="4715"/>
                  </a:cubicBezTo>
                  <a:cubicBezTo>
                    <a:pt x="1577" y="4707"/>
                    <a:pt x="1595" y="4688"/>
                    <a:pt x="1603" y="4667"/>
                  </a:cubicBezTo>
                  <a:cubicBezTo>
                    <a:pt x="1607" y="4705"/>
                    <a:pt x="1632" y="4733"/>
                    <a:pt x="1669" y="4742"/>
                  </a:cubicBezTo>
                  <a:cubicBezTo>
                    <a:pt x="1688" y="4766"/>
                    <a:pt x="1708" y="4791"/>
                    <a:pt x="1727" y="4818"/>
                  </a:cubicBezTo>
                  <a:cubicBezTo>
                    <a:pt x="1749" y="4846"/>
                    <a:pt x="1772" y="4875"/>
                    <a:pt x="1793" y="4904"/>
                  </a:cubicBezTo>
                  <a:cubicBezTo>
                    <a:pt x="1694" y="4923"/>
                    <a:pt x="1675" y="4970"/>
                    <a:pt x="1799" y="5065"/>
                  </a:cubicBezTo>
                  <a:lnTo>
                    <a:pt x="1871" y="5067"/>
                  </a:lnTo>
                  <a:cubicBezTo>
                    <a:pt x="1875" y="5110"/>
                    <a:pt x="1904" y="5147"/>
                    <a:pt x="1945" y="5159"/>
                  </a:cubicBezTo>
                  <a:cubicBezTo>
                    <a:pt x="1964" y="5215"/>
                    <a:pt x="2045" y="5227"/>
                    <a:pt x="2136" y="5227"/>
                  </a:cubicBezTo>
                  <a:cubicBezTo>
                    <a:pt x="2205" y="5227"/>
                    <a:pt x="2280" y="5220"/>
                    <a:pt x="2340" y="5220"/>
                  </a:cubicBezTo>
                  <a:cubicBezTo>
                    <a:pt x="2369" y="5220"/>
                    <a:pt x="2395" y="5222"/>
                    <a:pt x="2414" y="5227"/>
                  </a:cubicBezTo>
                  <a:cubicBezTo>
                    <a:pt x="2710" y="5241"/>
                    <a:pt x="3006" y="5270"/>
                    <a:pt x="3299" y="5316"/>
                  </a:cubicBezTo>
                  <a:cubicBezTo>
                    <a:pt x="4230" y="5455"/>
                    <a:pt x="5164" y="5597"/>
                    <a:pt x="6103" y="5684"/>
                  </a:cubicBezTo>
                  <a:lnTo>
                    <a:pt x="6150" y="5692"/>
                  </a:lnTo>
                  <a:cubicBezTo>
                    <a:pt x="6436" y="6064"/>
                    <a:pt x="6516" y="6566"/>
                    <a:pt x="6098" y="6914"/>
                  </a:cubicBezTo>
                  <a:cubicBezTo>
                    <a:pt x="5572" y="7334"/>
                    <a:pt x="4880" y="7515"/>
                    <a:pt x="4197" y="7515"/>
                  </a:cubicBezTo>
                  <a:cubicBezTo>
                    <a:pt x="3914" y="7515"/>
                    <a:pt x="3633" y="7484"/>
                    <a:pt x="3366" y="7426"/>
                  </a:cubicBezTo>
                  <a:cubicBezTo>
                    <a:pt x="3359" y="7385"/>
                    <a:pt x="3323" y="7358"/>
                    <a:pt x="3283" y="7358"/>
                  </a:cubicBezTo>
                  <a:cubicBezTo>
                    <a:pt x="3280" y="7358"/>
                    <a:pt x="3276" y="7358"/>
                    <a:pt x="3272" y="7358"/>
                  </a:cubicBezTo>
                  <a:cubicBezTo>
                    <a:pt x="3251" y="7360"/>
                    <a:pt x="3233" y="7371"/>
                    <a:pt x="3220" y="7385"/>
                  </a:cubicBezTo>
                  <a:cubicBezTo>
                    <a:pt x="3202" y="7379"/>
                    <a:pt x="3186" y="7376"/>
                    <a:pt x="3172" y="7376"/>
                  </a:cubicBezTo>
                  <a:cubicBezTo>
                    <a:pt x="3052" y="7376"/>
                    <a:pt x="3055" y="7558"/>
                    <a:pt x="3204" y="7560"/>
                  </a:cubicBezTo>
                  <a:cubicBezTo>
                    <a:pt x="3244" y="8251"/>
                    <a:pt x="3418" y="8423"/>
                    <a:pt x="3750" y="8423"/>
                  </a:cubicBezTo>
                  <a:cubicBezTo>
                    <a:pt x="3952" y="8423"/>
                    <a:pt x="4212" y="8360"/>
                    <a:pt x="4535" y="8311"/>
                  </a:cubicBezTo>
                  <a:cubicBezTo>
                    <a:pt x="5074" y="8230"/>
                    <a:pt x="5617" y="8211"/>
                    <a:pt x="6161" y="8211"/>
                  </a:cubicBezTo>
                  <a:cubicBezTo>
                    <a:pt x="6394" y="8211"/>
                    <a:pt x="6627" y="8215"/>
                    <a:pt x="6860" y="8218"/>
                  </a:cubicBezTo>
                  <a:cubicBezTo>
                    <a:pt x="7761" y="8220"/>
                    <a:pt x="8643" y="8420"/>
                    <a:pt x="9530" y="8564"/>
                  </a:cubicBezTo>
                  <a:cubicBezTo>
                    <a:pt x="10836" y="8784"/>
                    <a:pt x="12153" y="8998"/>
                    <a:pt x="13476" y="9088"/>
                  </a:cubicBezTo>
                  <a:cubicBezTo>
                    <a:pt x="13564" y="9100"/>
                    <a:pt x="13651" y="9105"/>
                    <a:pt x="13737" y="9105"/>
                  </a:cubicBezTo>
                  <a:cubicBezTo>
                    <a:pt x="14422" y="9105"/>
                    <a:pt x="15041" y="8770"/>
                    <a:pt x="15693" y="8576"/>
                  </a:cubicBezTo>
                  <a:cubicBezTo>
                    <a:pt x="16954" y="8321"/>
                    <a:pt x="17273" y="8290"/>
                    <a:pt x="18308" y="7445"/>
                  </a:cubicBezTo>
                  <a:cubicBezTo>
                    <a:pt x="18520" y="7245"/>
                    <a:pt x="19049" y="7035"/>
                    <a:pt x="18808" y="6679"/>
                  </a:cubicBezTo>
                  <a:cubicBezTo>
                    <a:pt x="18678" y="6412"/>
                    <a:pt x="18545" y="6147"/>
                    <a:pt x="18409" y="5885"/>
                  </a:cubicBezTo>
                  <a:cubicBezTo>
                    <a:pt x="18343" y="5785"/>
                    <a:pt x="18308" y="5655"/>
                    <a:pt x="18263" y="5534"/>
                  </a:cubicBezTo>
                  <a:cubicBezTo>
                    <a:pt x="18314" y="4931"/>
                    <a:pt x="17808" y="3773"/>
                    <a:pt x="17775" y="3404"/>
                  </a:cubicBezTo>
                  <a:cubicBezTo>
                    <a:pt x="17481" y="2277"/>
                    <a:pt x="17224" y="1067"/>
                    <a:pt x="16393" y="197"/>
                  </a:cubicBezTo>
                  <a:cubicBezTo>
                    <a:pt x="16166" y="49"/>
                    <a:pt x="15920" y="0"/>
                    <a:pt x="15664" y="0"/>
                  </a:cubicBezTo>
                  <a:close/>
                </a:path>
              </a:pathLst>
            </a:custGeom>
            <a:solidFill>
              <a:srgbClr val="E4D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45" name="Google Shape;545;p36"/>
            <p:cNvSpPr/>
            <p:nvPr/>
          </p:nvSpPr>
          <p:spPr>
            <a:xfrm>
              <a:off x="5816295" y="1866195"/>
              <a:ext cx="1340636" cy="972980"/>
            </a:xfrm>
            <a:custGeom>
              <a:avLst/>
              <a:gdLst/>
              <a:ahLst/>
              <a:cxnLst/>
              <a:rect l="l" t="t" r="r" b="b"/>
              <a:pathLst>
                <a:path w="17368" h="12605" extrusionOk="0">
                  <a:moveTo>
                    <a:pt x="13516" y="0"/>
                  </a:moveTo>
                  <a:cubicBezTo>
                    <a:pt x="13474" y="0"/>
                    <a:pt x="13436" y="15"/>
                    <a:pt x="13408" y="39"/>
                  </a:cubicBezTo>
                  <a:cubicBezTo>
                    <a:pt x="13377" y="21"/>
                    <a:pt x="13342" y="12"/>
                    <a:pt x="13307" y="12"/>
                  </a:cubicBezTo>
                  <a:cubicBezTo>
                    <a:pt x="13288" y="12"/>
                    <a:pt x="13268" y="15"/>
                    <a:pt x="13249" y="21"/>
                  </a:cubicBezTo>
                  <a:cubicBezTo>
                    <a:pt x="13029" y="76"/>
                    <a:pt x="12827" y="115"/>
                    <a:pt x="12605" y="185"/>
                  </a:cubicBezTo>
                  <a:cubicBezTo>
                    <a:pt x="12076" y="313"/>
                    <a:pt x="11525" y="354"/>
                    <a:pt x="10984" y="405"/>
                  </a:cubicBezTo>
                  <a:cubicBezTo>
                    <a:pt x="10645" y="442"/>
                    <a:pt x="10306" y="455"/>
                    <a:pt x="9967" y="455"/>
                  </a:cubicBezTo>
                  <a:cubicBezTo>
                    <a:pt x="9079" y="455"/>
                    <a:pt x="8191" y="365"/>
                    <a:pt x="7305" y="365"/>
                  </a:cubicBezTo>
                  <a:cubicBezTo>
                    <a:pt x="7240" y="365"/>
                    <a:pt x="7175" y="365"/>
                    <a:pt x="7110" y="366"/>
                  </a:cubicBezTo>
                  <a:cubicBezTo>
                    <a:pt x="6353" y="445"/>
                    <a:pt x="5644" y="724"/>
                    <a:pt x="4977" y="1082"/>
                  </a:cubicBezTo>
                  <a:cubicBezTo>
                    <a:pt x="4557" y="1313"/>
                    <a:pt x="4133" y="1537"/>
                    <a:pt x="3716" y="1776"/>
                  </a:cubicBezTo>
                  <a:cubicBezTo>
                    <a:pt x="3576" y="1854"/>
                    <a:pt x="3440" y="1944"/>
                    <a:pt x="3313" y="2043"/>
                  </a:cubicBezTo>
                  <a:cubicBezTo>
                    <a:pt x="3261" y="2084"/>
                    <a:pt x="3239" y="2152"/>
                    <a:pt x="3253" y="2216"/>
                  </a:cubicBezTo>
                  <a:cubicBezTo>
                    <a:pt x="2932" y="2424"/>
                    <a:pt x="2626" y="2652"/>
                    <a:pt x="2335" y="2899"/>
                  </a:cubicBezTo>
                  <a:cubicBezTo>
                    <a:pt x="2084" y="3127"/>
                    <a:pt x="1788" y="3323"/>
                    <a:pt x="1597" y="3604"/>
                  </a:cubicBezTo>
                  <a:cubicBezTo>
                    <a:pt x="1299" y="3876"/>
                    <a:pt x="969" y="4135"/>
                    <a:pt x="790" y="4508"/>
                  </a:cubicBezTo>
                  <a:cubicBezTo>
                    <a:pt x="727" y="4639"/>
                    <a:pt x="675" y="4779"/>
                    <a:pt x="636" y="4923"/>
                  </a:cubicBezTo>
                  <a:cubicBezTo>
                    <a:pt x="550" y="5226"/>
                    <a:pt x="482" y="5536"/>
                    <a:pt x="435" y="5849"/>
                  </a:cubicBezTo>
                  <a:cubicBezTo>
                    <a:pt x="428" y="5888"/>
                    <a:pt x="435" y="5929"/>
                    <a:pt x="453" y="5966"/>
                  </a:cubicBezTo>
                  <a:cubicBezTo>
                    <a:pt x="443" y="6032"/>
                    <a:pt x="435" y="6096"/>
                    <a:pt x="426" y="6162"/>
                  </a:cubicBezTo>
                  <a:cubicBezTo>
                    <a:pt x="420" y="6211"/>
                    <a:pt x="416" y="6260"/>
                    <a:pt x="416" y="6312"/>
                  </a:cubicBezTo>
                  <a:cubicBezTo>
                    <a:pt x="395" y="6396"/>
                    <a:pt x="365" y="6478"/>
                    <a:pt x="369" y="6569"/>
                  </a:cubicBezTo>
                  <a:cubicBezTo>
                    <a:pt x="286" y="7118"/>
                    <a:pt x="295" y="7668"/>
                    <a:pt x="295" y="8223"/>
                  </a:cubicBezTo>
                  <a:cubicBezTo>
                    <a:pt x="185" y="8759"/>
                    <a:pt x="1" y="11022"/>
                    <a:pt x="821" y="11022"/>
                  </a:cubicBezTo>
                  <a:cubicBezTo>
                    <a:pt x="831" y="11022"/>
                    <a:pt x="842" y="11022"/>
                    <a:pt x="852" y="11021"/>
                  </a:cubicBezTo>
                  <a:cubicBezTo>
                    <a:pt x="856" y="11021"/>
                    <a:pt x="861" y="11021"/>
                    <a:pt x="865" y="11021"/>
                  </a:cubicBezTo>
                  <a:cubicBezTo>
                    <a:pt x="998" y="11021"/>
                    <a:pt x="1123" y="10958"/>
                    <a:pt x="1225" y="10873"/>
                  </a:cubicBezTo>
                  <a:cubicBezTo>
                    <a:pt x="1589" y="10640"/>
                    <a:pt x="1747" y="10239"/>
                    <a:pt x="1912" y="9858"/>
                  </a:cubicBezTo>
                  <a:cubicBezTo>
                    <a:pt x="2119" y="9387"/>
                    <a:pt x="2340" y="8910"/>
                    <a:pt x="2391" y="8396"/>
                  </a:cubicBezTo>
                  <a:cubicBezTo>
                    <a:pt x="2442" y="8085"/>
                    <a:pt x="2502" y="7774"/>
                    <a:pt x="2558" y="7464"/>
                  </a:cubicBezTo>
                  <a:cubicBezTo>
                    <a:pt x="2632" y="7696"/>
                    <a:pt x="2718" y="7927"/>
                    <a:pt x="2819" y="8149"/>
                  </a:cubicBezTo>
                  <a:cubicBezTo>
                    <a:pt x="3014" y="8462"/>
                    <a:pt x="3154" y="8815"/>
                    <a:pt x="3405" y="9087"/>
                  </a:cubicBezTo>
                  <a:cubicBezTo>
                    <a:pt x="3428" y="9112"/>
                    <a:pt x="3455" y="9128"/>
                    <a:pt x="3485" y="9136"/>
                  </a:cubicBezTo>
                  <a:lnTo>
                    <a:pt x="3492" y="9143"/>
                  </a:lnTo>
                  <a:cubicBezTo>
                    <a:pt x="3788" y="9476"/>
                    <a:pt x="4210" y="9667"/>
                    <a:pt x="4615" y="9836"/>
                  </a:cubicBezTo>
                  <a:cubicBezTo>
                    <a:pt x="4804" y="9941"/>
                    <a:pt x="4958" y="10101"/>
                    <a:pt x="5158" y="10190"/>
                  </a:cubicBezTo>
                  <a:cubicBezTo>
                    <a:pt x="5166" y="10194"/>
                    <a:pt x="5177" y="10198"/>
                    <a:pt x="5185" y="10202"/>
                  </a:cubicBezTo>
                  <a:cubicBezTo>
                    <a:pt x="5209" y="10340"/>
                    <a:pt x="5327" y="10465"/>
                    <a:pt x="5360" y="10601"/>
                  </a:cubicBezTo>
                  <a:cubicBezTo>
                    <a:pt x="5376" y="10702"/>
                    <a:pt x="5349" y="10823"/>
                    <a:pt x="5421" y="10904"/>
                  </a:cubicBezTo>
                  <a:cubicBezTo>
                    <a:pt x="5491" y="11492"/>
                    <a:pt x="5393" y="12465"/>
                    <a:pt x="6156" y="12597"/>
                  </a:cubicBezTo>
                  <a:cubicBezTo>
                    <a:pt x="6173" y="12602"/>
                    <a:pt x="6191" y="12604"/>
                    <a:pt x="6209" y="12604"/>
                  </a:cubicBezTo>
                  <a:cubicBezTo>
                    <a:pt x="6292" y="12604"/>
                    <a:pt x="6369" y="12551"/>
                    <a:pt x="6394" y="12469"/>
                  </a:cubicBezTo>
                  <a:cubicBezTo>
                    <a:pt x="6553" y="12313"/>
                    <a:pt x="6660" y="12117"/>
                    <a:pt x="6748" y="11918"/>
                  </a:cubicBezTo>
                  <a:cubicBezTo>
                    <a:pt x="6851" y="11866"/>
                    <a:pt x="6909" y="11706"/>
                    <a:pt x="6977" y="11613"/>
                  </a:cubicBezTo>
                  <a:cubicBezTo>
                    <a:pt x="7104" y="11412"/>
                    <a:pt x="7217" y="11200"/>
                    <a:pt x="7326" y="10988"/>
                  </a:cubicBezTo>
                  <a:cubicBezTo>
                    <a:pt x="7343" y="10990"/>
                    <a:pt x="7357" y="10992"/>
                    <a:pt x="7374" y="10994"/>
                  </a:cubicBezTo>
                  <a:cubicBezTo>
                    <a:pt x="7394" y="10996"/>
                    <a:pt x="7413" y="10997"/>
                    <a:pt x="7433" y="10997"/>
                  </a:cubicBezTo>
                  <a:cubicBezTo>
                    <a:pt x="7539" y="10997"/>
                    <a:pt x="7642" y="10970"/>
                    <a:pt x="7734" y="10916"/>
                  </a:cubicBezTo>
                  <a:cubicBezTo>
                    <a:pt x="7744" y="10918"/>
                    <a:pt x="7755" y="10918"/>
                    <a:pt x="7766" y="10918"/>
                  </a:cubicBezTo>
                  <a:cubicBezTo>
                    <a:pt x="7904" y="10918"/>
                    <a:pt x="8034" y="10788"/>
                    <a:pt x="8112" y="10683"/>
                  </a:cubicBezTo>
                  <a:cubicBezTo>
                    <a:pt x="8153" y="10572"/>
                    <a:pt x="8190" y="10422"/>
                    <a:pt x="8092" y="10334"/>
                  </a:cubicBezTo>
                  <a:cubicBezTo>
                    <a:pt x="8075" y="10204"/>
                    <a:pt x="8069" y="10070"/>
                    <a:pt x="8073" y="9941"/>
                  </a:cubicBezTo>
                  <a:cubicBezTo>
                    <a:pt x="8067" y="9887"/>
                    <a:pt x="8038" y="9840"/>
                    <a:pt x="7995" y="9811"/>
                  </a:cubicBezTo>
                  <a:cubicBezTo>
                    <a:pt x="8050" y="9692"/>
                    <a:pt x="8106" y="9573"/>
                    <a:pt x="8162" y="9453"/>
                  </a:cubicBezTo>
                  <a:cubicBezTo>
                    <a:pt x="8217" y="9344"/>
                    <a:pt x="8279" y="9239"/>
                    <a:pt x="8351" y="9138"/>
                  </a:cubicBezTo>
                  <a:cubicBezTo>
                    <a:pt x="8408" y="9103"/>
                    <a:pt x="8458" y="9054"/>
                    <a:pt x="8491" y="8994"/>
                  </a:cubicBezTo>
                  <a:cubicBezTo>
                    <a:pt x="8552" y="8873"/>
                    <a:pt x="8631" y="8762"/>
                    <a:pt x="8723" y="8661"/>
                  </a:cubicBezTo>
                  <a:cubicBezTo>
                    <a:pt x="8820" y="8552"/>
                    <a:pt x="8923" y="8447"/>
                    <a:pt x="9030" y="8348"/>
                  </a:cubicBezTo>
                  <a:cubicBezTo>
                    <a:pt x="9114" y="8313"/>
                    <a:pt x="9198" y="8239"/>
                    <a:pt x="9268" y="8194"/>
                  </a:cubicBezTo>
                  <a:cubicBezTo>
                    <a:pt x="9396" y="8108"/>
                    <a:pt x="9526" y="8028"/>
                    <a:pt x="9659" y="7951"/>
                  </a:cubicBezTo>
                  <a:cubicBezTo>
                    <a:pt x="9768" y="7888"/>
                    <a:pt x="9881" y="7828"/>
                    <a:pt x="9995" y="7770"/>
                  </a:cubicBezTo>
                  <a:cubicBezTo>
                    <a:pt x="9997" y="7771"/>
                    <a:pt x="10000" y="7771"/>
                    <a:pt x="10003" y="7771"/>
                  </a:cubicBezTo>
                  <a:cubicBezTo>
                    <a:pt x="10088" y="7771"/>
                    <a:pt x="10184" y="7715"/>
                    <a:pt x="10258" y="7670"/>
                  </a:cubicBezTo>
                  <a:cubicBezTo>
                    <a:pt x="10390" y="7606"/>
                    <a:pt x="10527" y="7554"/>
                    <a:pt x="10663" y="7503"/>
                  </a:cubicBezTo>
                  <a:cubicBezTo>
                    <a:pt x="11114" y="7324"/>
                    <a:pt x="11579" y="7184"/>
                    <a:pt x="12011" y="6964"/>
                  </a:cubicBezTo>
                  <a:cubicBezTo>
                    <a:pt x="12609" y="6653"/>
                    <a:pt x="13194" y="6314"/>
                    <a:pt x="13761" y="5950"/>
                  </a:cubicBezTo>
                  <a:cubicBezTo>
                    <a:pt x="14370" y="5497"/>
                    <a:pt x="15103" y="5265"/>
                    <a:pt x="15823" y="5055"/>
                  </a:cubicBezTo>
                  <a:cubicBezTo>
                    <a:pt x="16162" y="4958"/>
                    <a:pt x="16528" y="4979"/>
                    <a:pt x="16860" y="4855"/>
                  </a:cubicBezTo>
                  <a:cubicBezTo>
                    <a:pt x="16906" y="4942"/>
                    <a:pt x="17000" y="5007"/>
                    <a:pt x="17090" y="5007"/>
                  </a:cubicBezTo>
                  <a:cubicBezTo>
                    <a:pt x="17147" y="5007"/>
                    <a:pt x="17202" y="4981"/>
                    <a:pt x="17242" y="4917"/>
                  </a:cubicBezTo>
                  <a:cubicBezTo>
                    <a:pt x="17265" y="4876"/>
                    <a:pt x="17271" y="4829"/>
                    <a:pt x="17261" y="4783"/>
                  </a:cubicBezTo>
                  <a:cubicBezTo>
                    <a:pt x="17343" y="4650"/>
                    <a:pt x="17343" y="4413"/>
                    <a:pt x="17347" y="4281"/>
                  </a:cubicBezTo>
                  <a:cubicBezTo>
                    <a:pt x="17368" y="3718"/>
                    <a:pt x="16985" y="3281"/>
                    <a:pt x="16662" y="2862"/>
                  </a:cubicBezTo>
                  <a:cubicBezTo>
                    <a:pt x="16351" y="2512"/>
                    <a:pt x="16109" y="2107"/>
                    <a:pt x="15794" y="1761"/>
                  </a:cubicBezTo>
                  <a:cubicBezTo>
                    <a:pt x="15193" y="1175"/>
                    <a:pt x="14407" y="821"/>
                    <a:pt x="13805" y="235"/>
                  </a:cubicBezTo>
                  <a:cubicBezTo>
                    <a:pt x="13710" y="63"/>
                    <a:pt x="13603" y="0"/>
                    <a:pt x="1351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46" name="Google Shape;546;p36"/>
            <p:cNvSpPr/>
            <p:nvPr/>
          </p:nvSpPr>
          <p:spPr>
            <a:xfrm>
              <a:off x="6284617" y="3003772"/>
              <a:ext cx="1432260" cy="901193"/>
            </a:xfrm>
            <a:custGeom>
              <a:avLst/>
              <a:gdLst/>
              <a:ahLst/>
              <a:cxnLst/>
              <a:rect l="l" t="t" r="r" b="b"/>
              <a:pathLst>
                <a:path w="18555" h="11675" extrusionOk="0">
                  <a:moveTo>
                    <a:pt x="11848" y="0"/>
                  </a:moveTo>
                  <a:cubicBezTo>
                    <a:pt x="10834" y="0"/>
                    <a:pt x="9819" y="122"/>
                    <a:pt x="8826" y="322"/>
                  </a:cubicBezTo>
                  <a:cubicBezTo>
                    <a:pt x="8408" y="452"/>
                    <a:pt x="7986" y="563"/>
                    <a:pt x="7571" y="697"/>
                  </a:cubicBezTo>
                  <a:cubicBezTo>
                    <a:pt x="7343" y="767"/>
                    <a:pt x="7114" y="836"/>
                    <a:pt x="6884" y="904"/>
                  </a:cubicBezTo>
                  <a:cubicBezTo>
                    <a:pt x="6748" y="962"/>
                    <a:pt x="6555" y="966"/>
                    <a:pt x="6470" y="1102"/>
                  </a:cubicBezTo>
                  <a:cubicBezTo>
                    <a:pt x="6466" y="1110"/>
                    <a:pt x="6462" y="1118"/>
                    <a:pt x="6460" y="1129"/>
                  </a:cubicBezTo>
                  <a:cubicBezTo>
                    <a:pt x="6359" y="1157"/>
                    <a:pt x="6260" y="1186"/>
                    <a:pt x="6162" y="1213"/>
                  </a:cubicBezTo>
                  <a:lnTo>
                    <a:pt x="6141" y="1219"/>
                  </a:lnTo>
                  <a:cubicBezTo>
                    <a:pt x="6123" y="1212"/>
                    <a:pt x="6103" y="1208"/>
                    <a:pt x="6083" y="1208"/>
                  </a:cubicBezTo>
                  <a:cubicBezTo>
                    <a:pt x="6063" y="1208"/>
                    <a:pt x="6043" y="1212"/>
                    <a:pt x="6024" y="1219"/>
                  </a:cubicBezTo>
                  <a:cubicBezTo>
                    <a:pt x="5946" y="1246"/>
                    <a:pt x="5865" y="1271"/>
                    <a:pt x="5787" y="1297"/>
                  </a:cubicBezTo>
                  <a:cubicBezTo>
                    <a:pt x="5565" y="1343"/>
                    <a:pt x="5343" y="1388"/>
                    <a:pt x="5129" y="1466"/>
                  </a:cubicBezTo>
                  <a:cubicBezTo>
                    <a:pt x="5108" y="1474"/>
                    <a:pt x="5090" y="1484"/>
                    <a:pt x="5073" y="1497"/>
                  </a:cubicBezTo>
                  <a:cubicBezTo>
                    <a:pt x="4958" y="1532"/>
                    <a:pt x="4845" y="1567"/>
                    <a:pt x="4732" y="1608"/>
                  </a:cubicBezTo>
                  <a:cubicBezTo>
                    <a:pt x="4652" y="1641"/>
                    <a:pt x="4565" y="1680"/>
                    <a:pt x="4508" y="1748"/>
                  </a:cubicBezTo>
                  <a:cubicBezTo>
                    <a:pt x="4275" y="1832"/>
                    <a:pt x="4041" y="1914"/>
                    <a:pt x="3810" y="2003"/>
                  </a:cubicBezTo>
                  <a:cubicBezTo>
                    <a:pt x="3804" y="2002"/>
                    <a:pt x="3797" y="2002"/>
                    <a:pt x="3790" y="2002"/>
                  </a:cubicBezTo>
                  <a:cubicBezTo>
                    <a:pt x="3580" y="2002"/>
                    <a:pt x="3331" y="2211"/>
                    <a:pt x="3136" y="2293"/>
                  </a:cubicBezTo>
                  <a:cubicBezTo>
                    <a:pt x="3014" y="2363"/>
                    <a:pt x="2671" y="2540"/>
                    <a:pt x="2500" y="2727"/>
                  </a:cubicBezTo>
                  <a:cubicBezTo>
                    <a:pt x="2497" y="2727"/>
                    <a:pt x="2493" y="2727"/>
                    <a:pt x="2490" y="2727"/>
                  </a:cubicBezTo>
                  <a:cubicBezTo>
                    <a:pt x="2455" y="2727"/>
                    <a:pt x="2421" y="2737"/>
                    <a:pt x="2391" y="2758"/>
                  </a:cubicBezTo>
                  <a:cubicBezTo>
                    <a:pt x="2257" y="2855"/>
                    <a:pt x="2123" y="2955"/>
                    <a:pt x="1992" y="3054"/>
                  </a:cubicBezTo>
                  <a:cubicBezTo>
                    <a:pt x="1854" y="3064"/>
                    <a:pt x="1763" y="3194"/>
                    <a:pt x="1656" y="3272"/>
                  </a:cubicBezTo>
                  <a:cubicBezTo>
                    <a:pt x="1377" y="3490"/>
                    <a:pt x="1126" y="3731"/>
                    <a:pt x="926" y="4027"/>
                  </a:cubicBezTo>
                  <a:cubicBezTo>
                    <a:pt x="626" y="4389"/>
                    <a:pt x="473" y="4743"/>
                    <a:pt x="893" y="5095"/>
                  </a:cubicBezTo>
                  <a:cubicBezTo>
                    <a:pt x="912" y="5111"/>
                    <a:pt x="934" y="5126"/>
                    <a:pt x="957" y="5134"/>
                  </a:cubicBezTo>
                  <a:cubicBezTo>
                    <a:pt x="630" y="5620"/>
                    <a:pt x="118" y="6025"/>
                    <a:pt x="35" y="6634"/>
                  </a:cubicBezTo>
                  <a:cubicBezTo>
                    <a:pt x="0" y="6874"/>
                    <a:pt x="107" y="7164"/>
                    <a:pt x="344" y="7265"/>
                  </a:cubicBezTo>
                  <a:cubicBezTo>
                    <a:pt x="395" y="7276"/>
                    <a:pt x="447" y="7282"/>
                    <a:pt x="500" y="7282"/>
                  </a:cubicBezTo>
                  <a:cubicBezTo>
                    <a:pt x="836" y="7282"/>
                    <a:pt x="1142" y="7058"/>
                    <a:pt x="1436" y="6916"/>
                  </a:cubicBezTo>
                  <a:cubicBezTo>
                    <a:pt x="1817" y="6737"/>
                    <a:pt x="2173" y="6506"/>
                    <a:pt x="2582" y="6397"/>
                  </a:cubicBezTo>
                  <a:cubicBezTo>
                    <a:pt x="3372" y="6103"/>
                    <a:pt x="4201" y="6033"/>
                    <a:pt x="5034" y="6000"/>
                  </a:cubicBezTo>
                  <a:lnTo>
                    <a:pt x="5071" y="5994"/>
                  </a:lnTo>
                  <a:cubicBezTo>
                    <a:pt x="5094" y="5982"/>
                    <a:pt x="5117" y="5973"/>
                    <a:pt x="5139" y="5969"/>
                  </a:cubicBezTo>
                  <a:lnTo>
                    <a:pt x="5191" y="5957"/>
                  </a:lnTo>
                  <a:cubicBezTo>
                    <a:pt x="5345" y="5922"/>
                    <a:pt x="5497" y="5885"/>
                    <a:pt x="5652" y="5854"/>
                  </a:cubicBezTo>
                  <a:cubicBezTo>
                    <a:pt x="5716" y="5842"/>
                    <a:pt x="5786" y="5826"/>
                    <a:pt x="5854" y="5826"/>
                  </a:cubicBezTo>
                  <a:cubicBezTo>
                    <a:pt x="5899" y="5826"/>
                    <a:pt x="5944" y="5833"/>
                    <a:pt x="5985" y="5852"/>
                  </a:cubicBezTo>
                  <a:cubicBezTo>
                    <a:pt x="5911" y="6021"/>
                    <a:pt x="5804" y="6150"/>
                    <a:pt x="5631" y="6237"/>
                  </a:cubicBezTo>
                  <a:cubicBezTo>
                    <a:pt x="5413" y="6337"/>
                    <a:pt x="5189" y="6424"/>
                    <a:pt x="4960" y="6498"/>
                  </a:cubicBezTo>
                  <a:cubicBezTo>
                    <a:pt x="4547" y="6642"/>
                    <a:pt x="4148" y="6821"/>
                    <a:pt x="3747" y="6992"/>
                  </a:cubicBezTo>
                  <a:cubicBezTo>
                    <a:pt x="3734" y="7000"/>
                    <a:pt x="3722" y="7008"/>
                    <a:pt x="3709" y="7014"/>
                  </a:cubicBezTo>
                  <a:cubicBezTo>
                    <a:pt x="3242" y="7127"/>
                    <a:pt x="2808" y="7383"/>
                    <a:pt x="2420" y="7662"/>
                  </a:cubicBezTo>
                  <a:cubicBezTo>
                    <a:pt x="1992" y="8022"/>
                    <a:pt x="350" y="9495"/>
                    <a:pt x="1442" y="9855"/>
                  </a:cubicBezTo>
                  <a:cubicBezTo>
                    <a:pt x="1525" y="9881"/>
                    <a:pt x="1607" y="9890"/>
                    <a:pt x="1690" y="9890"/>
                  </a:cubicBezTo>
                  <a:cubicBezTo>
                    <a:pt x="1841" y="9890"/>
                    <a:pt x="1992" y="9860"/>
                    <a:pt x="2146" y="9841"/>
                  </a:cubicBezTo>
                  <a:cubicBezTo>
                    <a:pt x="2173" y="9837"/>
                    <a:pt x="2197" y="9827"/>
                    <a:pt x="2218" y="9812"/>
                  </a:cubicBezTo>
                  <a:cubicBezTo>
                    <a:pt x="2220" y="9812"/>
                    <a:pt x="2223" y="9812"/>
                    <a:pt x="2225" y="9812"/>
                  </a:cubicBezTo>
                  <a:cubicBezTo>
                    <a:pt x="2289" y="9812"/>
                    <a:pt x="2358" y="9787"/>
                    <a:pt x="2424" y="9763"/>
                  </a:cubicBezTo>
                  <a:cubicBezTo>
                    <a:pt x="2706" y="9697"/>
                    <a:pt x="2979" y="9602"/>
                    <a:pt x="3238" y="9479"/>
                  </a:cubicBezTo>
                  <a:cubicBezTo>
                    <a:pt x="3292" y="9456"/>
                    <a:pt x="3345" y="9432"/>
                    <a:pt x="3395" y="9403"/>
                  </a:cubicBezTo>
                  <a:cubicBezTo>
                    <a:pt x="3535" y="9392"/>
                    <a:pt x="3757" y="9320"/>
                    <a:pt x="3952" y="9251"/>
                  </a:cubicBezTo>
                  <a:cubicBezTo>
                    <a:pt x="4238" y="9164"/>
                    <a:pt x="4526" y="9080"/>
                    <a:pt x="4814" y="9002"/>
                  </a:cubicBezTo>
                  <a:cubicBezTo>
                    <a:pt x="5334" y="8902"/>
                    <a:pt x="5831" y="8831"/>
                    <a:pt x="6367" y="8831"/>
                  </a:cubicBezTo>
                  <a:cubicBezTo>
                    <a:pt x="6375" y="8831"/>
                    <a:pt x="6382" y="8831"/>
                    <a:pt x="6390" y="8831"/>
                  </a:cubicBezTo>
                  <a:cubicBezTo>
                    <a:pt x="6767" y="8835"/>
                    <a:pt x="7147" y="8831"/>
                    <a:pt x="7528" y="8849"/>
                  </a:cubicBezTo>
                  <a:cubicBezTo>
                    <a:pt x="7530" y="8878"/>
                    <a:pt x="7536" y="8907"/>
                    <a:pt x="7546" y="8936"/>
                  </a:cubicBezTo>
                  <a:cubicBezTo>
                    <a:pt x="7454" y="9207"/>
                    <a:pt x="7159" y="9318"/>
                    <a:pt x="6915" y="9417"/>
                  </a:cubicBezTo>
                  <a:cubicBezTo>
                    <a:pt x="6662" y="9532"/>
                    <a:pt x="6407" y="9637"/>
                    <a:pt x="6147" y="9732"/>
                  </a:cubicBezTo>
                  <a:cubicBezTo>
                    <a:pt x="5518" y="9954"/>
                    <a:pt x="4886" y="10162"/>
                    <a:pt x="4277" y="10433"/>
                  </a:cubicBezTo>
                  <a:cubicBezTo>
                    <a:pt x="3819" y="10633"/>
                    <a:pt x="3376" y="11073"/>
                    <a:pt x="3993" y="11417"/>
                  </a:cubicBezTo>
                  <a:cubicBezTo>
                    <a:pt x="4263" y="11532"/>
                    <a:pt x="4563" y="11567"/>
                    <a:pt x="4855" y="11590"/>
                  </a:cubicBezTo>
                  <a:cubicBezTo>
                    <a:pt x="4886" y="11591"/>
                    <a:pt x="4916" y="11591"/>
                    <a:pt x="4946" y="11591"/>
                  </a:cubicBezTo>
                  <a:cubicBezTo>
                    <a:pt x="5049" y="11591"/>
                    <a:pt x="5153" y="11586"/>
                    <a:pt x="5257" y="11581"/>
                  </a:cubicBezTo>
                  <a:cubicBezTo>
                    <a:pt x="5287" y="11635"/>
                    <a:pt x="5347" y="11675"/>
                    <a:pt x="5433" y="11675"/>
                  </a:cubicBezTo>
                  <a:cubicBezTo>
                    <a:pt x="5439" y="11675"/>
                    <a:pt x="5446" y="11674"/>
                    <a:pt x="5452" y="11674"/>
                  </a:cubicBezTo>
                  <a:cubicBezTo>
                    <a:pt x="5480" y="11674"/>
                    <a:pt x="5508" y="11675"/>
                    <a:pt x="5535" y="11675"/>
                  </a:cubicBezTo>
                  <a:cubicBezTo>
                    <a:pt x="6292" y="11675"/>
                    <a:pt x="7033" y="11491"/>
                    <a:pt x="7785" y="11435"/>
                  </a:cubicBezTo>
                  <a:cubicBezTo>
                    <a:pt x="8443" y="11372"/>
                    <a:pt x="9067" y="11129"/>
                    <a:pt x="9723" y="11055"/>
                  </a:cubicBezTo>
                  <a:cubicBezTo>
                    <a:pt x="10406" y="10970"/>
                    <a:pt x="11060" y="10771"/>
                    <a:pt x="11702" y="10534"/>
                  </a:cubicBezTo>
                  <a:cubicBezTo>
                    <a:pt x="11815" y="10491"/>
                    <a:pt x="11932" y="10452"/>
                    <a:pt x="12047" y="10411"/>
                  </a:cubicBezTo>
                  <a:cubicBezTo>
                    <a:pt x="12083" y="10455"/>
                    <a:pt x="12128" y="10470"/>
                    <a:pt x="12178" y="10470"/>
                  </a:cubicBezTo>
                  <a:cubicBezTo>
                    <a:pt x="12259" y="10470"/>
                    <a:pt x="12351" y="10430"/>
                    <a:pt x="12430" y="10407"/>
                  </a:cubicBezTo>
                  <a:cubicBezTo>
                    <a:pt x="12582" y="10363"/>
                    <a:pt x="12741" y="10341"/>
                    <a:pt x="12895" y="10304"/>
                  </a:cubicBezTo>
                  <a:cubicBezTo>
                    <a:pt x="13189" y="10236"/>
                    <a:pt x="13461" y="10106"/>
                    <a:pt x="13732" y="9981"/>
                  </a:cubicBezTo>
                  <a:cubicBezTo>
                    <a:pt x="13911" y="9927"/>
                    <a:pt x="14096" y="9905"/>
                    <a:pt x="14278" y="9864"/>
                  </a:cubicBezTo>
                  <a:cubicBezTo>
                    <a:pt x="14551" y="9790"/>
                    <a:pt x="14825" y="9718"/>
                    <a:pt x="15100" y="9658"/>
                  </a:cubicBezTo>
                  <a:cubicBezTo>
                    <a:pt x="15135" y="9734"/>
                    <a:pt x="15209" y="9757"/>
                    <a:pt x="15291" y="9757"/>
                  </a:cubicBezTo>
                  <a:cubicBezTo>
                    <a:pt x="15361" y="9757"/>
                    <a:pt x="15437" y="9741"/>
                    <a:pt x="15502" y="9726"/>
                  </a:cubicBezTo>
                  <a:cubicBezTo>
                    <a:pt x="15664" y="9697"/>
                    <a:pt x="15827" y="9674"/>
                    <a:pt x="15989" y="9643"/>
                  </a:cubicBezTo>
                  <a:cubicBezTo>
                    <a:pt x="16172" y="9606"/>
                    <a:pt x="16359" y="9567"/>
                    <a:pt x="16549" y="9536"/>
                  </a:cubicBezTo>
                  <a:cubicBezTo>
                    <a:pt x="16623" y="9534"/>
                    <a:pt x="16697" y="9530"/>
                    <a:pt x="16771" y="9522"/>
                  </a:cubicBezTo>
                  <a:cubicBezTo>
                    <a:pt x="16878" y="9516"/>
                    <a:pt x="16985" y="9504"/>
                    <a:pt x="17090" y="9487"/>
                  </a:cubicBezTo>
                  <a:cubicBezTo>
                    <a:pt x="17168" y="9483"/>
                    <a:pt x="17246" y="9479"/>
                    <a:pt x="17324" y="9471"/>
                  </a:cubicBezTo>
                  <a:cubicBezTo>
                    <a:pt x="17587" y="9464"/>
                    <a:pt x="17849" y="9449"/>
                    <a:pt x="18113" y="9449"/>
                  </a:cubicBezTo>
                  <a:cubicBezTo>
                    <a:pt x="18176" y="9449"/>
                    <a:pt x="18238" y="9450"/>
                    <a:pt x="18301" y="9452"/>
                  </a:cubicBezTo>
                  <a:cubicBezTo>
                    <a:pt x="18312" y="9454"/>
                    <a:pt x="18323" y="9455"/>
                    <a:pt x="18334" y="9455"/>
                  </a:cubicBezTo>
                  <a:cubicBezTo>
                    <a:pt x="18377" y="9455"/>
                    <a:pt x="18422" y="9441"/>
                    <a:pt x="18458" y="9415"/>
                  </a:cubicBezTo>
                  <a:cubicBezTo>
                    <a:pt x="18515" y="9376"/>
                    <a:pt x="18542" y="9306"/>
                    <a:pt x="18528" y="9238"/>
                  </a:cubicBezTo>
                  <a:cubicBezTo>
                    <a:pt x="18555" y="9187"/>
                    <a:pt x="18552" y="9125"/>
                    <a:pt x="18526" y="9076"/>
                  </a:cubicBezTo>
                  <a:cubicBezTo>
                    <a:pt x="18460" y="8934"/>
                    <a:pt x="18404" y="8786"/>
                    <a:pt x="18349" y="8640"/>
                  </a:cubicBezTo>
                  <a:cubicBezTo>
                    <a:pt x="18217" y="8263"/>
                    <a:pt x="18061" y="7895"/>
                    <a:pt x="17952" y="7510"/>
                  </a:cubicBezTo>
                  <a:cubicBezTo>
                    <a:pt x="17851" y="7109"/>
                    <a:pt x="17777" y="6702"/>
                    <a:pt x="17717" y="6290"/>
                  </a:cubicBezTo>
                  <a:cubicBezTo>
                    <a:pt x="17637" y="5753"/>
                    <a:pt x="17629" y="5208"/>
                    <a:pt x="17606" y="4667"/>
                  </a:cubicBezTo>
                  <a:cubicBezTo>
                    <a:pt x="17549" y="3741"/>
                    <a:pt x="17579" y="2805"/>
                    <a:pt x="17781" y="1896"/>
                  </a:cubicBezTo>
                  <a:cubicBezTo>
                    <a:pt x="17814" y="1707"/>
                    <a:pt x="17898" y="1524"/>
                    <a:pt x="17913" y="1334"/>
                  </a:cubicBezTo>
                  <a:cubicBezTo>
                    <a:pt x="17903" y="1237"/>
                    <a:pt x="17813" y="1175"/>
                    <a:pt x="17723" y="1175"/>
                  </a:cubicBezTo>
                  <a:cubicBezTo>
                    <a:pt x="17699" y="1175"/>
                    <a:pt x="17676" y="1179"/>
                    <a:pt x="17653" y="1188"/>
                  </a:cubicBezTo>
                  <a:cubicBezTo>
                    <a:pt x="17024" y="1052"/>
                    <a:pt x="16390" y="935"/>
                    <a:pt x="15781" y="717"/>
                  </a:cubicBezTo>
                  <a:cubicBezTo>
                    <a:pt x="15150" y="501"/>
                    <a:pt x="14502" y="332"/>
                    <a:pt x="13845" y="213"/>
                  </a:cubicBezTo>
                  <a:cubicBezTo>
                    <a:pt x="13391" y="123"/>
                    <a:pt x="12932" y="26"/>
                    <a:pt x="12465" y="16"/>
                  </a:cubicBezTo>
                  <a:cubicBezTo>
                    <a:pt x="12260" y="5"/>
                    <a:pt x="12054" y="0"/>
                    <a:pt x="118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47" name="Google Shape;547;p36"/>
            <p:cNvSpPr/>
            <p:nvPr/>
          </p:nvSpPr>
          <p:spPr>
            <a:xfrm>
              <a:off x="5841073" y="1859402"/>
              <a:ext cx="1873247" cy="2045612"/>
            </a:xfrm>
            <a:custGeom>
              <a:avLst/>
              <a:gdLst/>
              <a:ahLst/>
              <a:cxnLst/>
              <a:rect l="l" t="t" r="r" b="b"/>
              <a:pathLst>
                <a:path w="24268" h="26501" extrusionOk="0">
                  <a:moveTo>
                    <a:pt x="4572" y="4349"/>
                  </a:moveTo>
                  <a:cubicBezTo>
                    <a:pt x="4094" y="4363"/>
                    <a:pt x="3629" y="4538"/>
                    <a:pt x="3199" y="4740"/>
                  </a:cubicBezTo>
                  <a:cubicBezTo>
                    <a:pt x="2679" y="5011"/>
                    <a:pt x="2212" y="5396"/>
                    <a:pt x="1619" y="5505"/>
                  </a:cubicBezTo>
                  <a:cubicBezTo>
                    <a:pt x="1348" y="5536"/>
                    <a:pt x="1473" y="5820"/>
                    <a:pt x="1478" y="5999"/>
                  </a:cubicBezTo>
                  <a:cubicBezTo>
                    <a:pt x="1498" y="6451"/>
                    <a:pt x="1478" y="6906"/>
                    <a:pt x="1420" y="7356"/>
                  </a:cubicBezTo>
                  <a:cubicBezTo>
                    <a:pt x="1389" y="7560"/>
                    <a:pt x="1331" y="7854"/>
                    <a:pt x="1251" y="8185"/>
                  </a:cubicBezTo>
                  <a:cubicBezTo>
                    <a:pt x="1202" y="8153"/>
                    <a:pt x="1148" y="8126"/>
                    <a:pt x="1095" y="8105"/>
                  </a:cubicBezTo>
                  <a:cubicBezTo>
                    <a:pt x="1070" y="8090"/>
                    <a:pt x="1046" y="8084"/>
                    <a:pt x="1023" y="8084"/>
                  </a:cubicBezTo>
                  <a:cubicBezTo>
                    <a:pt x="919" y="8084"/>
                    <a:pt x="859" y="8222"/>
                    <a:pt x="1000" y="8257"/>
                  </a:cubicBezTo>
                  <a:cubicBezTo>
                    <a:pt x="1074" y="8280"/>
                    <a:pt x="1144" y="8313"/>
                    <a:pt x="1210" y="8356"/>
                  </a:cubicBezTo>
                  <a:cubicBezTo>
                    <a:pt x="980" y="9266"/>
                    <a:pt x="601" y="10374"/>
                    <a:pt x="163" y="10671"/>
                  </a:cubicBezTo>
                  <a:cubicBezTo>
                    <a:pt x="151" y="10671"/>
                    <a:pt x="138" y="10675"/>
                    <a:pt x="128" y="10681"/>
                  </a:cubicBezTo>
                  <a:cubicBezTo>
                    <a:pt x="116" y="10689"/>
                    <a:pt x="103" y="10701"/>
                    <a:pt x="97" y="10716"/>
                  </a:cubicBezTo>
                  <a:cubicBezTo>
                    <a:pt x="0" y="10752"/>
                    <a:pt x="35" y="10890"/>
                    <a:pt x="119" y="10890"/>
                  </a:cubicBezTo>
                  <a:cubicBezTo>
                    <a:pt x="132" y="10890"/>
                    <a:pt x="145" y="10887"/>
                    <a:pt x="159" y="10880"/>
                  </a:cubicBezTo>
                  <a:cubicBezTo>
                    <a:pt x="243" y="10985"/>
                    <a:pt x="354" y="11076"/>
                    <a:pt x="488" y="11101"/>
                  </a:cubicBezTo>
                  <a:cubicBezTo>
                    <a:pt x="509" y="11103"/>
                    <a:pt x="529" y="11104"/>
                    <a:pt x="550" y="11104"/>
                  </a:cubicBezTo>
                  <a:cubicBezTo>
                    <a:pt x="856" y="11104"/>
                    <a:pt x="1123" y="10825"/>
                    <a:pt x="1208" y="10547"/>
                  </a:cubicBezTo>
                  <a:cubicBezTo>
                    <a:pt x="1259" y="10331"/>
                    <a:pt x="1241" y="10105"/>
                    <a:pt x="1319" y="9895"/>
                  </a:cubicBezTo>
                  <a:cubicBezTo>
                    <a:pt x="1531" y="9457"/>
                    <a:pt x="1868" y="9506"/>
                    <a:pt x="2017" y="8799"/>
                  </a:cubicBezTo>
                  <a:cubicBezTo>
                    <a:pt x="2078" y="8539"/>
                    <a:pt x="2089" y="8274"/>
                    <a:pt x="2093" y="8009"/>
                  </a:cubicBezTo>
                  <a:cubicBezTo>
                    <a:pt x="2097" y="7988"/>
                    <a:pt x="2101" y="7965"/>
                    <a:pt x="2105" y="7945"/>
                  </a:cubicBezTo>
                  <a:cubicBezTo>
                    <a:pt x="2134" y="7801"/>
                    <a:pt x="2167" y="7659"/>
                    <a:pt x="2193" y="7515"/>
                  </a:cubicBezTo>
                  <a:cubicBezTo>
                    <a:pt x="2428" y="8257"/>
                    <a:pt x="2772" y="8871"/>
                    <a:pt x="3459" y="9426"/>
                  </a:cubicBezTo>
                  <a:cubicBezTo>
                    <a:pt x="3726" y="9615"/>
                    <a:pt x="4035" y="9751"/>
                    <a:pt x="4286" y="9965"/>
                  </a:cubicBezTo>
                  <a:cubicBezTo>
                    <a:pt x="4446" y="10115"/>
                    <a:pt x="4572" y="10311"/>
                    <a:pt x="4773" y="10416"/>
                  </a:cubicBezTo>
                  <a:cubicBezTo>
                    <a:pt x="4822" y="10444"/>
                    <a:pt x="4863" y="10457"/>
                    <a:pt x="4896" y="10457"/>
                  </a:cubicBezTo>
                  <a:cubicBezTo>
                    <a:pt x="5096" y="10457"/>
                    <a:pt x="5044" y="10002"/>
                    <a:pt x="5113" y="9842"/>
                  </a:cubicBezTo>
                  <a:cubicBezTo>
                    <a:pt x="5238" y="9323"/>
                    <a:pt x="5432" y="8817"/>
                    <a:pt x="5582" y="8305"/>
                  </a:cubicBezTo>
                  <a:cubicBezTo>
                    <a:pt x="5862" y="7262"/>
                    <a:pt x="6458" y="6517"/>
                    <a:pt x="6016" y="5544"/>
                  </a:cubicBezTo>
                  <a:cubicBezTo>
                    <a:pt x="6067" y="5482"/>
                    <a:pt x="5993" y="5373"/>
                    <a:pt x="5973" y="5303"/>
                  </a:cubicBezTo>
                  <a:cubicBezTo>
                    <a:pt x="5911" y="5110"/>
                    <a:pt x="5802" y="4902"/>
                    <a:pt x="5648" y="4758"/>
                  </a:cubicBezTo>
                  <a:cubicBezTo>
                    <a:pt x="5368" y="4480"/>
                    <a:pt x="4952" y="4394"/>
                    <a:pt x="4572" y="4349"/>
                  </a:cubicBezTo>
                  <a:close/>
                  <a:moveTo>
                    <a:pt x="12997" y="0"/>
                  </a:moveTo>
                  <a:cubicBezTo>
                    <a:pt x="12950" y="0"/>
                    <a:pt x="12905" y="24"/>
                    <a:pt x="12879" y="68"/>
                  </a:cubicBezTo>
                  <a:cubicBezTo>
                    <a:pt x="12862" y="103"/>
                    <a:pt x="12852" y="140"/>
                    <a:pt x="12848" y="177"/>
                  </a:cubicBezTo>
                  <a:cubicBezTo>
                    <a:pt x="12840" y="175"/>
                    <a:pt x="12831" y="173"/>
                    <a:pt x="12823" y="170"/>
                  </a:cubicBezTo>
                  <a:cubicBezTo>
                    <a:pt x="12785" y="156"/>
                    <a:pt x="12722" y="144"/>
                    <a:pt x="12664" y="144"/>
                  </a:cubicBezTo>
                  <a:cubicBezTo>
                    <a:pt x="12568" y="144"/>
                    <a:pt x="12485" y="177"/>
                    <a:pt x="12552" y="280"/>
                  </a:cubicBezTo>
                  <a:cubicBezTo>
                    <a:pt x="12502" y="257"/>
                    <a:pt x="12453" y="236"/>
                    <a:pt x="12404" y="218"/>
                  </a:cubicBezTo>
                  <a:cubicBezTo>
                    <a:pt x="12382" y="205"/>
                    <a:pt x="12362" y="199"/>
                    <a:pt x="12345" y="199"/>
                  </a:cubicBezTo>
                  <a:cubicBezTo>
                    <a:pt x="12300" y="199"/>
                    <a:pt x="12271" y="236"/>
                    <a:pt x="12268" y="277"/>
                  </a:cubicBezTo>
                  <a:cubicBezTo>
                    <a:pt x="12225" y="282"/>
                    <a:pt x="12192" y="315"/>
                    <a:pt x="12187" y="358"/>
                  </a:cubicBezTo>
                  <a:cubicBezTo>
                    <a:pt x="12181" y="473"/>
                    <a:pt x="12523" y="500"/>
                    <a:pt x="12620" y="580"/>
                  </a:cubicBezTo>
                  <a:cubicBezTo>
                    <a:pt x="13663" y="1150"/>
                    <a:pt x="14813" y="2528"/>
                    <a:pt x="14681" y="3802"/>
                  </a:cubicBezTo>
                  <a:cubicBezTo>
                    <a:pt x="14656" y="3939"/>
                    <a:pt x="14615" y="4075"/>
                    <a:pt x="14555" y="4205"/>
                  </a:cubicBezTo>
                  <a:cubicBezTo>
                    <a:pt x="14331" y="4476"/>
                    <a:pt x="14033" y="4694"/>
                    <a:pt x="13755" y="4904"/>
                  </a:cubicBezTo>
                  <a:cubicBezTo>
                    <a:pt x="12364" y="5974"/>
                    <a:pt x="10533" y="6097"/>
                    <a:pt x="9021" y="6916"/>
                  </a:cubicBezTo>
                  <a:cubicBezTo>
                    <a:pt x="8003" y="7583"/>
                    <a:pt x="7275" y="8607"/>
                    <a:pt x="6686" y="9661"/>
                  </a:cubicBezTo>
                  <a:lnTo>
                    <a:pt x="6643" y="9708"/>
                  </a:lnTo>
                  <a:cubicBezTo>
                    <a:pt x="6575" y="9673"/>
                    <a:pt x="6514" y="9651"/>
                    <a:pt x="6471" y="9651"/>
                  </a:cubicBezTo>
                  <a:cubicBezTo>
                    <a:pt x="6414" y="9651"/>
                    <a:pt x="6388" y="9690"/>
                    <a:pt x="6417" y="9792"/>
                  </a:cubicBezTo>
                  <a:cubicBezTo>
                    <a:pt x="6458" y="9811"/>
                    <a:pt x="6501" y="9831"/>
                    <a:pt x="6542" y="9852"/>
                  </a:cubicBezTo>
                  <a:lnTo>
                    <a:pt x="6542" y="9854"/>
                  </a:lnTo>
                  <a:cubicBezTo>
                    <a:pt x="6526" y="9905"/>
                    <a:pt x="6516" y="9959"/>
                    <a:pt x="6510" y="10014"/>
                  </a:cubicBezTo>
                  <a:cubicBezTo>
                    <a:pt x="6271" y="10652"/>
                    <a:pt x="6158" y="11335"/>
                    <a:pt x="5773" y="11917"/>
                  </a:cubicBezTo>
                  <a:cubicBezTo>
                    <a:pt x="5742" y="12010"/>
                    <a:pt x="5487" y="12226"/>
                    <a:pt x="5432" y="12345"/>
                  </a:cubicBezTo>
                  <a:cubicBezTo>
                    <a:pt x="5429" y="12345"/>
                    <a:pt x="5427" y="12345"/>
                    <a:pt x="5425" y="12345"/>
                  </a:cubicBezTo>
                  <a:cubicBezTo>
                    <a:pt x="5401" y="12345"/>
                    <a:pt x="5379" y="12355"/>
                    <a:pt x="5362" y="12374"/>
                  </a:cubicBezTo>
                  <a:cubicBezTo>
                    <a:pt x="5301" y="12443"/>
                    <a:pt x="5368" y="12518"/>
                    <a:pt x="5441" y="12518"/>
                  </a:cubicBezTo>
                  <a:cubicBezTo>
                    <a:pt x="5453" y="12518"/>
                    <a:pt x="5465" y="12516"/>
                    <a:pt x="5477" y="12512"/>
                  </a:cubicBezTo>
                  <a:cubicBezTo>
                    <a:pt x="5514" y="12557"/>
                    <a:pt x="5557" y="12600"/>
                    <a:pt x="5600" y="12641"/>
                  </a:cubicBezTo>
                  <a:cubicBezTo>
                    <a:pt x="5650" y="12689"/>
                    <a:pt x="5709" y="12724"/>
                    <a:pt x="5775" y="12742"/>
                  </a:cubicBezTo>
                  <a:cubicBezTo>
                    <a:pt x="5792" y="12745"/>
                    <a:pt x="5808" y="12746"/>
                    <a:pt x="5823" y="12746"/>
                  </a:cubicBezTo>
                  <a:cubicBezTo>
                    <a:pt x="6072" y="12746"/>
                    <a:pt x="6204" y="12437"/>
                    <a:pt x="6353" y="12269"/>
                  </a:cubicBezTo>
                  <a:cubicBezTo>
                    <a:pt x="6746" y="11732"/>
                    <a:pt x="6962" y="11101"/>
                    <a:pt x="7246" y="10506"/>
                  </a:cubicBezTo>
                  <a:cubicBezTo>
                    <a:pt x="7645" y="9632"/>
                    <a:pt x="8046" y="8868"/>
                    <a:pt x="8886" y="8338"/>
                  </a:cubicBezTo>
                  <a:cubicBezTo>
                    <a:pt x="9966" y="7634"/>
                    <a:pt x="11243" y="7317"/>
                    <a:pt x="12358" y="6680"/>
                  </a:cubicBezTo>
                  <a:cubicBezTo>
                    <a:pt x="13041" y="6322"/>
                    <a:pt x="13652" y="5832"/>
                    <a:pt x="14368" y="5534"/>
                  </a:cubicBezTo>
                  <a:cubicBezTo>
                    <a:pt x="14776" y="5351"/>
                    <a:pt x="15226" y="5287"/>
                    <a:pt x="15656" y="5161"/>
                  </a:cubicBezTo>
                  <a:cubicBezTo>
                    <a:pt x="15917" y="5116"/>
                    <a:pt x="16183" y="5126"/>
                    <a:pt x="16436" y="5030"/>
                  </a:cubicBezTo>
                  <a:cubicBezTo>
                    <a:pt x="16461" y="5021"/>
                    <a:pt x="16486" y="5018"/>
                    <a:pt x="16511" y="5018"/>
                  </a:cubicBezTo>
                  <a:cubicBezTo>
                    <a:pt x="16599" y="5018"/>
                    <a:pt x="16688" y="5058"/>
                    <a:pt x="16772" y="5058"/>
                  </a:cubicBezTo>
                  <a:cubicBezTo>
                    <a:pt x="16792" y="5058"/>
                    <a:pt x="16811" y="5056"/>
                    <a:pt x="16831" y="5050"/>
                  </a:cubicBezTo>
                  <a:cubicBezTo>
                    <a:pt x="16991" y="4937"/>
                    <a:pt x="16919" y="3908"/>
                    <a:pt x="16845" y="3730"/>
                  </a:cubicBezTo>
                  <a:cubicBezTo>
                    <a:pt x="16827" y="3712"/>
                    <a:pt x="16803" y="3703"/>
                    <a:pt x="16779" y="3703"/>
                  </a:cubicBezTo>
                  <a:cubicBezTo>
                    <a:pt x="16772" y="3703"/>
                    <a:pt x="16765" y="3704"/>
                    <a:pt x="16759" y="3705"/>
                  </a:cubicBezTo>
                  <a:cubicBezTo>
                    <a:pt x="16633" y="3423"/>
                    <a:pt x="16446" y="3170"/>
                    <a:pt x="16253" y="2927"/>
                  </a:cubicBezTo>
                  <a:cubicBezTo>
                    <a:pt x="16273" y="2886"/>
                    <a:pt x="16261" y="2835"/>
                    <a:pt x="16222" y="2808"/>
                  </a:cubicBezTo>
                  <a:cubicBezTo>
                    <a:pt x="16210" y="2799"/>
                    <a:pt x="16195" y="2794"/>
                    <a:pt x="16181" y="2794"/>
                  </a:cubicBezTo>
                  <a:cubicBezTo>
                    <a:pt x="16171" y="2794"/>
                    <a:pt x="16161" y="2797"/>
                    <a:pt x="16152" y="2802"/>
                  </a:cubicBezTo>
                  <a:cubicBezTo>
                    <a:pt x="16133" y="2779"/>
                    <a:pt x="16115" y="2756"/>
                    <a:pt x="16098" y="2736"/>
                  </a:cubicBezTo>
                  <a:cubicBezTo>
                    <a:pt x="15670" y="2172"/>
                    <a:pt x="15255" y="1596"/>
                    <a:pt x="14675" y="1181"/>
                  </a:cubicBezTo>
                  <a:cubicBezTo>
                    <a:pt x="14142" y="790"/>
                    <a:pt x="13580" y="448"/>
                    <a:pt x="13074" y="24"/>
                  </a:cubicBezTo>
                  <a:cubicBezTo>
                    <a:pt x="13050" y="8"/>
                    <a:pt x="13024" y="0"/>
                    <a:pt x="12997" y="0"/>
                  </a:cubicBezTo>
                  <a:close/>
                  <a:moveTo>
                    <a:pt x="11533" y="17733"/>
                  </a:moveTo>
                  <a:cubicBezTo>
                    <a:pt x="11128" y="17733"/>
                    <a:pt x="10716" y="17781"/>
                    <a:pt x="10320" y="17793"/>
                  </a:cubicBezTo>
                  <a:cubicBezTo>
                    <a:pt x="9217" y="17817"/>
                    <a:pt x="8194" y="18330"/>
                    <a:pt x="7359" y="19021"/>
                  </a:cubicBezTo>
                  <a:cubicBezTo>
                    <a:pt x="7108" y="19218"/>
                    <a:pt x="6857" y="19412"/>
                    <a:pt x="6582" y="19574"/>
                  </a:cubicBezTo>
                  <a:cubicBezTo>
                    <a:pt x="6520" y="19611"/>
                    <a:pt x="6411" y="19646"/>
                    <a:pt x="6454" y="19739"/>
                  </a:cubicBezTo>
                  <a:cubicBezTo>
                    <a:pt x="6469" y="19769"/>
                    <a:pt x="6499" y="19786"/>
                    <a:pt x="6530" y="19786"/>
                  </a:cubicBezTo>
                  <a:cubicBezTo>
                    <a:pt x="6541" y="19786"/>
                    <a:pt x="6552" y="19784"/>
                    <a:pt x="6563" y="19780"/>
                  </a:cubicBezTo>
                  <a:lnTo>
                    <a:pt x="6563" y="19780"/>
                  </a:lnTo>
                  <a:cubicBezTo>
                    <a:pt x="6557" y="19803"/>
                    <a:pt x="6557" y="19825"/>
                    <a:pt x="6563" y="19848"/>
                  </a:cubicBezTo>
                  <a:cubicBezTo>
                    <a:pt x="6577" y="19881"/>
                    <a:pt x="6606" y="19908"/>
                    <a:pt x="6641" y="19916"/>
                  </a:cubicBezTo>
                  <a:cubicBezTo>
                    <a:pt x="6667" y="19922"/>
                    <a:pt x="6692" y="19926"/>
                    <a:pt x="6716" y="19926"/>
                  </a:cubicBezTo>
                  <a:cubicBezTo>
                    <a:pt x="6935" y="19926"/>
                    <a:pt x="7081" y="19666"/>
                    <a:pt x="7232" y="19529"/>
                  </a:cubicBezTo>
                  <a:cubicBezTo>
                    <a:pt x="7417" y="19350"/>
                    <a:pt x="7625" y="19192"/>
                    <a:pt x="7824" y="19027"/>
                  </a:cubicBezTo>
                  <a:cubicBezTo>
                    <a:pt x="8384" y="18581"/>
                    <a:pt x="9112" y="18443"/>
                    <a:pt x="9811" y="18396"/>
                  </a:cubicBezTo>
                  <a:cubicBezTo>
                    <a:pt x="10350" y="18340"/>
                    <a:pt x="10887" y="18280"/>
                    <a:pt x="11430" y="18249"/>
                  </a:cubicBezTo>
                  <a:cubicBezTo>
                    <a:pt x="11595" y="18241"/>
                    <a:pt x="12840" y="18169"/>
                    <a:pt x="12438" y="17854"/>
                  </a:cubicBezTo>
                  <a:lnTo>
                    <a:pt x="12441" y="17854"/>
                  </a:lnTo>
                  <a:cubicBezTo>
                    <a:pt x="12148" y="17761"/>
                    <a:pt x="11842" y="17733"/>
                    <a:pt x="11533" y="17733"/>
                  </a:cubicBezTo>
                  <a:close/>
                  <a:moveTo>
                    <a:pt x="9919" y="20220"/>
                  </a:moveTo>
                  <a:cubicBezTo>
                    <a:pt x="9390" y="20220"/>
                    <a:pt x="8882" y="20262"/>
                    <a:pt x="8563" y="20342"/>
                  </a:cubicBezTo>
                  <a:cubicBezTo>
                    <a:pt x="7832" y="20597"/>
                    <a:pt x="7230" y="21117"/>
                    <a:pt x="6524" y="21430"/>
                  </a:cubicBezTo>
                  <a:cubicBezTo>
                    <a:pt x="6308" y="21541"/>
                    <a:pt x="6084" y="21642"/>
                    <a:pt x="5849" y="21706"/>
                  </a:cubicBezTo>
                  <a:cubicBezTo>
                    <a:pt x="5624" y="21852"/>
                    <a:pt x="5930" y="22029"/>
                    <a:pt x="6095" y="22029"/>
                  </a:cubicBezTo>
                  <a:cubicBezTo>
                    <a:pt x="6099" y="22029"/>
                    <a:pt x="6103" y="22029"/>
                    <a:pt x="6106" y="22029"/>
                  </a:cubicBezTo>
                  <a:cubicBezTo>
                    <a:pt x="6172" y="22036"/>
                    <a:pt x="6236" y="22040"/>
                    <a:pt x="6299" y="22040"/>
                  </a:cubicBezTo>
                  <a:cubicBezTo>
                    <a:pt x="7086" y="22040"/>
                    <a:pt x="7716" y="21471"/>
                    <a:pt x="8410" y="21160"/>
                  </a:cubicBezTo>
                  <a:cubicBezTo>
                    <a:pt x="8781" y="21008"/>
                    <a:pt x="9174" y="20928"/>
                    <a:pt x="9571" y="20893"/>
                  </a:cubicBezTo>
                  <a:cubicBezTo>
                    <a:pt x="10291" y="20786"/>
                    <a:pt x="11019" y="20728"/>
                    <a:pt x="11743" y="20675"/>
                  </a:cubicBezTo>
                  <a:cubicBezTo>
                    <a:pt x="11755" y="20680"/>
                    <a:pt x="11766" y="20682"/>
                    <a:pt x="11777" y="20682"/>
                  </a:cubicBezTo>
                  <a:cubicBezTo>
                    <a:pt x="11827" y="20682"/>
                    <a:pt x="11871" y="20638"/>
                    <a:pt x="11865" y="20582"/>
                  </a:cubicBezTo>
                  <a:cubicBezTo>
                    <a:pt x="11856" y="20508"/>
                    <a:pt x="11772" y="20477"/>
                    <a:pt x="11716" y="20438"/>
                  </a:cubicBezTo>
                  <a:cubicBezTo>
                    <a:pt x="11322" y="20290"/>
                    <a:pt x="10603" y="20220"/>
                    <a:pt x="9919" y="20220"/>
                  </a:cubicBezTo>
                  <a:close/>
                  <a:moveTo>
                    <a:pt x="11364" y="23088"/>
                  </a:moveTo>
                  <a:cubicBezTo>
                    <a:pt x="10897" y="23088"/>
                    <a:pt x="10426" y="23141"/>
                    <a:pt x="9999" y="23191"/>
                  </a:cubicBezTo>
                  <a:cubicBezTo>
                    <a:pt x="9725" y="23236"/>
                    <a:pt x="9404" y="23179"/>
                    <a:pt x="9161" y="23345"/>
                  </a:cubicBezTo>
                  <a:cubicBezTo>
                    <a:pt x="8616" y="23722"/>
                    <a:pt x="8034" y="24059"/>
                    <a:pt x="7388" y="24228"/>
                  </a:cubicBezTo>
                  <a:cubicBezTo>
                    <a:pt x="6487" y="24318"/>
                    <a:pt x="6802" y="24637"/>
                    <a:pt x="7456" y="24746"/>
                  </a:cubicBezTo>
                  <a:cubicBezTo>
                    <a:pt x="7500" y="24750"/>
                    <a:pt x="7545" y="24751"/>
                    <a:pt x="7589" y="24751"/>
                  </a:cubicBezTo>
                  <a:cubicBezTo>
                    <a:pt x="7907" y="24751"/>
                    <a:pt x="8217" y="24665"/>
                    <a:pt x="8513" y="24551"/>
                  </a:cubicBezTo>
                  <a:cubicBezTo>
                    <a:pt x="9015" y="24368"/>
                    <a:pt x="9521" y="24195"/>
                    <a:pt x="10015" y="23991"/>
                  </a:cubicBezTo>
                  <a:cubicBezTo>
                    <a:pt x="10616" y="23728"/>
                    <a:pt x="11261" y="23645"/>
                    <a:pt x="11910" y="23645"/>
                  </a:cubicBezTo>
                  <a:cubicBezTo>
                    <a:pt x="12311" y="23645"/>
                    <a:pt x="12715" y="23677"/>
                    <a:pt x="13111" y="23718"/>
                  </a:cubicBezTo>
                  <a:cubicBezTo>
                    <a:pt x="13119" y="23728"/>
                    <a:pt x="13130" y="23738"/>
                    <a:pt x="13138" y="23750"/>
                  </a:cubicBezTo>
                  <a:cubicBezTo>
                    <a:pt x="13152" y="23809"/>
                    <a:pt x="13185" y="23831"/>
                    <a:pt x="13218" y="23831"/>
                  </a:cubicBezTo>
                  <a:cubicBezTo>
                    <a:pt x="13288" y="23831"/>
                    <a:pt x="13361" y="23732"/>
                    <a:pt x="13278" y="23648"/>
                  </a:cubicBezTo>
                  <a:lnTo>
                    <a:pt x="13276" y="23648"/>
                  </a:lnTo>
                  <a:cubicBezTo>
                    <a:pt x="13282" y="23596"/>
                    <a:pt x="13242" y="23551"/>
                    <a:pt x="13190" y="23551"/>
                  </a:cubicBezTo>
                  <a:cubicBezTo>
                    <a:pt x="13188" y="23551"/>
                    <a:pt x="13185" y="23551"/>
                    <a:pt x="13183" y="23551"/>
                  </a:cubicBezTo>
                  <a:cubicBezTo>
                    <a:pt x="12664" y="23191"/>
                    <a:pt x="12017" y="23088"/>
                    <a:pt x="11364" y="23088"/>
                  </a:cubicBezTo>
                  <a:close/>
                  <a:moveTo>
                    <a:pt x="22943" y="15923"/>
                  </a:moveTo>
                  <a:cubicBezTo>
                    <a:pt x="22910" y="15991"/>
                    <a:pt x="22877" y="16058"/>
                    <a:pt x="22844" y="16128"/>
                  </a:cubicBezTo>
                  <a:cubicBezTo>
                    <a:pt x="22733" y="16361"/>
                    <a:pt x="22636" y="16604"/>
                    <a:pt x="22546" y="16846"/>
                  </a:cubicBezTo>
                  <a:cubicBezTo>
                    <a:pt x="22490" y="17027"/>
                    <a:pt x="22445" y="17211"/>
                    <a:pt x="22402" y="17396"/>
                  </a:cubicBezTo>
                  <a:lnTo>
                    <a:pt x="22406" y="17377"/>
                  </a:lnTo>
                  <a:lnTo>
                    <a:pt x="22406" y="17377"/>
                  </a:lnTo>
                  <a:cubicBezTo>
                    <a:pt x="22404" y="17385"/>
                    <a:pt x="22402" y="17394"/>
                    <a:pt x="22400" y="17404"/>
                  </a:cubicBezTo>
                  <a:lnTo>
                    <a:pt x="22400" y="17406"/>
                  </a:lnTo>
                  <a:cubicBezTo>
                    <a:pt x="22358" y="17595"/>
                    <a:pt x="22317" y="17785"/>
                    <a:pt x="22282" y="17976"/>
                  </a:cubicBezTo>
                  <a:cubicBezTo>
                    <a:pt x="22245" y="18184"/>
                    <a:pt x="22212" y="18396"/>
                    <a:pt x="22179" y="18605"/>
                  </a:cubicBezTo>
                  <a:lnTo>
                    <a:pt x="22177" y="18624"/>
                  </a:lnTo>
                  <a:cubicBezTo>
                    <a:pt x="22153" y="18778"/>
                    <a:pt x="22132" y="18928"/>
                    <a:pt x="22112" y="19083"/>
                  </a:cubicBezTo>
                  <a:lnTo>
                    <a:pt x="22112" y="19089"/>
                  </a:lnTo>
                  <a:lnTo>
                    <a:pt x="22112" y="19093"/>
                  </a:lnTo>
                  <a:lnTo>
                    <a:pt x="22112" y="19097"/>
                  </a:lnTo>
                  <a:cubicBezTo>
                    <a:pt x="22112" y="19107"/>
                    <a:pt x="22110" y="19116"/>
                    <a:pt x="22110" y="19126"/>
                  </a:cubicBezTo>
                  <a:lnTo>
                    <a:pt x="22105" y="19159"/>
                  </a:lnTo>
                  <a:lnTo>
                    <a:pt x="22105" y="19157"/>
                  </a:lnTo>
                  <a:cubicBezTo>
                    <a:pt x="22103" y="19163"/>
                    <a:pt x="22103" y="19169"/>
                    <a:pt x="22103" y="19175"/>
                  </a:cubicBezTo>
                  <a:lnTo>
                    <a:pt x="22099" y="19208"/>
                  </a:lnTo>
                  <a:cubicBezTo>
                    <a:pt x="22099" y="19209"/>
                    <a:pt x="22099" y="19209"/>
                    <a:pt x="22099" y="19209"/>
                  </a:cubicBezTo>
                  <a:lnTo>
                    <a:pt x="22099" y="19209"/>
                  </a:lnTo>
                  <a:cubicBezTo>
                    <a:pt x="22099" y="19215"/>
                    <a:pt x="22097" y="19221"/>
                    <a:pt x="22097" y="19225"/>
                  </a:cubicBezTo>
                  <a:cubicBezTo>
                    <a:pt x="22097" y="19225"/>
                    <a:pt x="22097" y="19224"/>
                    <a:pt x="22097" y="19224"/>
                  </a:cubicBezTo>
                  <a:lnTo>
                    <a:pt x="22097" y="19224"/>
                  </a:lnTo>
                  <a:cubicBezTo>
                    <a:pt x="22097" y="19225"/>
                    <a:pt x="22097" y="19226"/>
                    <a:pt x="22097" y="19227"/>
                  </a:cubicBezTo>
                  <a:lnTo>
                    <a:pt x="22097" y="19229"/>
                  </a:lnTo>
                  <a:cubicBezTo>
                    <a:pt x="22097" y="19231"/>
                    <a:pt x="22097" y="19231"/>
                    <a:pt x="22097" y="19233"/>
                  </a:cubicBezTo>
                  <a:cubicBezTo>
                    <a:pt x="22085" y="19334"/>
                    <a:pt x="22077" y="19434"/>
                    <a:pt x="22066" y="19535"/>
                  </a:cubicBezTo>
                  <a:lnTo>
                    <a:pt x="22068" y="19502"/>
                  </a:lnTo>
                  <a:lnTo>
                    <a:pt x="22068" y="19502"/>
                  </a:lnTo>
                  <a:cubicBezTo>
                    <a:pt x="22042" y="19772"/>
                    <a:pt x="22013" y="20043"/>
                    <a:pt x="21978" y="20311"/>
                  </a:cubicBezTo>
                  <a:cubicBezTo>
                    <a:pt x="21926" y="21525"/>
                    <a:pt x="21725" y="22461"/>
                    <a:pt x="20357" y="23329"/>
                  </a:cubicBezTo>
                  <a:cubicBezTo>
                    <a:pt x="20149" y="23436"/>
                    <a:pt x="19933" y="23532"/>
                    <a:pt x="19715" y="23617"/>
                  </a:cubicBezTo>
                  <a:lnTo>
                    <a:pt x="19666" y="23627"/>
                  </a:lnTo>
                  <a:cubicBezTo>
                    <a:pt x="19096" y="23732"/>
                    <a:pt x="18540" y="23899"/>
                    <a:pt x="17995" y="24096"/>
                  </a:cubicBezTo>
                  <a:cubicBezTo>
                    <a:pt x="17750" y="24187"/>
                    <a:pt x="17505" y="24283"/>
                    <a:pt x="17265" y="24382"/>
                  </a:cubicBezTo>
                  <a:cubicBezTo>
                    <a:pt x="16076" y="24890"/>
                    <a:pt x="14831" y="25415"/>
                    <a:pt x="13535" y="25520"/>
                  </a:cubicBezTo>
                  <a:cubicBezTo>
                    <a:pt x="13459" y="25540"/>
                    <a:pt x="13383" y="25561"/>
                    <a:pt x="13307" y="25581"/>
                  </a:cubicBezTo>
                  <a:cubicBezTo>
                    <a:pt x="13144" y="25625"/>
                    <a:pt x="12977" y="25664"/>
                    <a:pt x="12809" y="25695"/>
                  </a:cubicBezTo>
                  <a:cubicBezTo>
                    <a:pt x="12632" y="25727"/>
                    <a:pt x="12455" y="25756"/>
                    <a:pt x="12276" y="25775"/>
                  </a:cubicBezTo>
                  <a:lnTo>
                    <a:pt x="12229" y="25779"/>
                  </a:lnTo>
                  <a:cubicBezTo>
                    <a:pt x="12134" y="25791"/>
                    <a:pt x="12039" y="25804"/>
                    <a:pt x="11945" y="25812"/>
                  </a:cubicBezTo>
                  <a:cubicBezTo>
                    <a:pt x="11749" y="25832"/>
                    <a:pt x="11554" y="25849"/>
                    <a:pt x="11358" y="25863"/>
                  </a:cubicBezTo>
                  <a:lnTo>
                    <a:pt x="11299" y="25865"/>
                  </a:lnTo>
                  <a:cubicBezTo>
                    <a:pt x="11105" y="25915"/>
                    <a:pt x="10906" y="25943"/>
                    <a:pt x="10706" y="25950"/>
                  </a:cubicBezTo>
                  <a:cubicBezTo>
                    <a:pt x="10698" y="25950"/>
                    <a:pt x="10690" y="25950"/>
                    <a:pt x="10682" y="25950"/>
                  </a:cubicBezTo>
                  <a:cubicBezTo>
                    <a:pt x="10368" y="25950"/>
                    <a:pt x="10064" y="25909"/>
                    <a:pt x="9807" y="25777"/>
                  </a:cubicBezTo>
                  <a:cubicBezTo>
                    <a:pt x="9645" y="25707"/>
                    <a:pt x="9875" y="25489"/>
                    <a:pt x="9676" y="25464"/>
                  </a:cubicBezTo>
                  <a:lnTo>
                    <a:pt x="9676" y="25464"/>
                  </a:lnTo>
                  <a:cubicBezTo>
                    <a:pt x="9620" y="25466"/>
                    <a:pt x="9593" y="25516"/>
                    <a:pt x="9589" y="25567"/>
                  </a:cubicBezTo>
                  <a:cubicBezTo>
                    <a:pt x="9577" y="25604"/>
                    <a:pt x="9569" y="25643"/>
                    <a:pt x="9569" y="25682"/>
                  </a:cubicBezTo>
                  <a:cubicBezTo>
                    <a:pt x="9563" y="25681"/>
                    <a:pt x="9558" y="25681"/>
                    <a:pt x="9553" y="25681"/>
                  </a:cubicBezTo>
                  <a:cubicBezTo>
                    <a:pt x="9523" y="25681"/>
                    <a:pt x="9496" y="25695"/>
                    <a:pt x="9480" y="25719"/>
                  </a:cubicBezTo>
                  <a:cubicBezTo>
                    <a:pt x="9460" y="25767"/>
                    <a:pt x="9478" y="25808"/>
                    <a:pt x="9517" y="25843"/>
                  </a:cubicBezTo>
                  <a:cubicBezTo>
                    <a:pt x="9406" y="26501"/>
                    <a:pt x="11031" y="26437"/>
                    <a:pt x="11447" y="26445"/>
                  </a:cubicBezTo>
                  <a:lnTo>
                    <a:pt x="11443" y="26448"/>
                  </a:lnTo>
                  <a:cubicBezTo>
                    <a:pt x="11525" y="26450"/>
                    <a:pt x="11609" y="26452"/>
                    <a:pt x="11694" y="26452"/>
                  </a:cubicBezTo>
                  <a:cubicBezTo>
                    <a:pt x="12694" y="26452"/>
                    <a:pt x="13681" y="26209"/>
                    <a:pt x="14673" y="26075"/>
                  </a:cubicBezTo>
                  <a:cubicBezTo>
                    <a:pt x="15535" y="25900"/>
                    <a:pt x="16411" y="25765"/>
                    <a:pt x="17257" y="25516"/>
                  </a:cubicBezTo>
                  <a:cubicBezTo>
                    <a:pt x="17863" y="25320"/>
                    <a:pt x="18450" y="25102"/>
                    <a:pt x="19067" y="24935"/>
                  </a:cubicBezTo>
                  <a:cubicBezTo>
                    <a:pt x="20445" y="24551"/>
                    <a:pt x="21891" y="24563"/>
                    <a:pt x="23292" y="24298"/>
                  </a:cubicBezTo>
                  <a:cubicBezTo>
                    <a:pt x="23364" y="24271"/>
                    <a:pt x="23636" y="24281"/>
                    <a:pt x="23774" y="24236"/>
                  </a:cubicBezTo>
                  <a:cubicBezTo>
                    <a:pt x="23831" y="24250"/>
                    <a:pt x="23887" y="24265"/>
                    <a:pt x="23943" y="24281"/>
                  </a:cubicBezTo>
                  <a:cubicBezTo>
                    <a:pt x="23949" y="24282"/>
                    <a:pt x="23954" y="24282"/>
                    <a:pt x="23960" y="24282"/>
                  </a:cubicBezTo>
                  <a:cubicBezTo>
                    <a:pt x="24268" y="24282"/>
                    <a:pt x="23993" y="23739"/>
                    <a:pt x="23961" y="23559"/>
                  </a:cubicBezTo>
                  <a:cubicBezTo>
                    <a:pt x="23803" y="23049"/>
                    <a:pt x="23628" y="22537"/>
                    <a:pt x="23558" y="22004"/>
                  </a:cubicBezTo>
                  <a:cubicBezTo>
                    <a:pt x="23404" y="20891"/>
                    <a:pt x="23268" y="19774"/>
                    <a:pt x="23321" y="18644"/>
                  </a:cubicBezTo>
                  <a:cubicBezTo>
                    <a:pt x="23358" y="17850"/>
                    <a:pt x="23362" y="17044"/>
                    <a:pt x="23545" y="16266"/>
                  </a:cubicBezTo>
                  <a:cubicBezTo>
                    <a:pt x="23593" y="16135"/>
                    <a:pt x="23521" y="16021"/>
                    <a:pt x="23381" y="16013"/>
                  </a:cubicBezTo>
                  <a:cubicBezTo>
                    <a:pt x="23233" y="15991"/>
                    <a:pt x="23085" y="15958"/>
                    <a:pt x="22943" y="15923"/>
                  </a:cubicBezTo>
                  <a:close/>
                </a:path>
              </a:pathLst>
            </a:custGeom>
            <a:solidFill>
              <a:srgbClr val="80573B">
                <a:alpha val="1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48" name="Google Shape;548;p36"/>
            <p:cNvSpPr/>
            <p:nvPr/>
          </p:nvSpPr>
          <p:spPr>
            <a:xfrm>
              <a:off x="6629819" y="-77421"/>
              <a:ext cx="2772356" cy="4391957"/>
            </a:xfrm>
            <a:custGeom>
              <a:avLst/>
              <a:gdLst/>
              <a:ahLst/>
              <a:cxnLst/>
              <a:rect l="l" t="t" r="r" b="b"/>
              <a:pathLst>
                <a:path w="35916" h="56898" extrusionOk="0">
                  <a:moveTo>
                    <a:pt x="22601" y="1"/>
                  </a:moveTo>
                  <a:cubicBezTo>
                    <a:pt x="22186" y="1"/>
                    <a:pt x="21770" y="5"/>
                    <a:pt x="21355" y="13"/>
                  </a:cubicBezTo>
                  <a:cubicBezTo>
                    <a:pt x="18670" y="102"/>
                    <a:pt x="15977" y="50"/>
                    <a:pt x="13297" y="307"/>
                  </a:cubicBezTo>
                  <a:cubicBezTo>
                    <a:pt x="12811" y="361"/>
                    <a:pt x="12328" y="435"/>
                    <a:pt x="11840" y="488"/>
                  </a:cubicBezTo>
                  <a:cubicBezTo>
                    <a:pt x="11673" y="509"/>
                    <a:pt x="11505" y="538"/>
                    <a:pt x="11365" y="634"/>
                  </a:cubicBezTo>
                  <a:cubicBezTo>
                    <a:pt x="11137" y="760"/>
                    <a:pt x="11075" y="1081"/>
                    <a:pt x="11159" y="1326"/>
                  </a:cubicBezTo>
                  <a:cubicBezTo>
                    <a:pt x="11163" y="1359"/>
                    <a:pt x="11167" y="1391"/>
                    <a:pt x="11172" y="1424"/>
                  </a:cubicBezTo>
                  <a:cubicBezTo>
                    <a:pt x="11268" y="2128"/>
                    <a:pt x="11346" y="2840"/>
                    <a:pt x="11241" y="3547"/>
                  </a:cubicBezTo>
                  <a:cubicBezTo>
                    <a:pt x="11124" y="4346"/>
                    <a:pt x="10939" y="5129"/>
                    <a:pt x="10809" y="5924"/>
                  </a:cubicBezTo>
                  <a:cubicBezTo>
                    <a:pt x="10762" y="6170"/>
                    <a:pt x="10709" y="6417"/>
                    <a:pt x="10651" y="6662"/>
                  </a:cubicBezTo>
                  <a:cubicBezTo>
                    <a:pt x="10633" y="6779"/>
                    <a:pt x="10563" y="6913"/>
                    <a:pt x="10622" y="7028"/>
                  </a:cubicBezTo>
                  <a:cubicBezTo>
                    <a:pt x="10532" y="7672"/>
                    <a:pt x="10332" y="8296"/>
                    <a:pt x="10295" y="8948"/>
                  </a:cubicBezTo>
                  <a:cubicBezTo>
                    <a:pt x="10279" y="9840"/>
                    <a:pt x="10163" y="10717"/>
                    <a:pt x="10005" y="11595"/>
                  </a:cubicBezTo>
                  <a:cubicBezTo>
                    <a:pt x="9840" y="12743"/>
                    <a:pt x="9756" y="13897"/>
                    <a:pt x="9651" y="15051"/>
                  </a:cubicBezTo>
                  <a:cubicBezTo>
                    <a:pt x="9622" y="15358"/>
                    <a:pt x="9600" y="15667"/>
                    <a:pt x="9577" y="15973"/>
                  </a:cubicBezTo>
                  <a:cubicBezTo>
                    <a:pt x="9571" y="16068"/>
                    <a:pt x="9534" y="16185"/>
                    <a:pt x="9522" y="16296"/>
                  </a:cubicBezTo>
                  <a:cubicBezTo>
                    <a:pt x="9443" y="16352"/>
                    <a:pt x="9369" y="16411"/>
                    <a:pt x="9306" y="16442"/>
                  </a:cubicBezTo>
                  <a:cubicBezTo>
                    <a:pt x="8736" y="16843"/>
                    <a:pt x="8431" y="17498"/>
                    <a:pt x="7956" y="17991"/>
                  </a:cubicBezTo>
                  <a:cubicBezTo>
                    <a:pt x="7664" y="18362"/>
                    <a:pt x="7394" y="18750"/>
                    <a:pt x="7041" y="19063"/>
                  </a:cubicBezTo>
                  <a:cubicBezTo>
                    <a:pt x="6915" y="19199"/>
                    <a:pt x="6707" y="19296"/>
                    <a:pt x="6660" y="19483"/>
                  </a:cubicBezTo>
                  <a:cubicBezTo>
                    <a:pt x="6611" y="19536"/>
                    <a:pt x="6561" y="19592"/>
                    <a:pt x="6514" y="19649"/>
                  </a:cubicBezTo>
                  <a:cubicBezTo>
                    <a:pt x="6510" y="19653"/>
                    <a:pt x="6506" y="19658"/>
                    <a:pt x="6502" y="19664"/>
                  </a:cubicBezTo>
                  <a:cubicBezTo>
                    <a:pt x="6053" y="19874"/>
                    <a:pt x="5588" y="20051"/>
                    <a:pt x="5113" y="20190"/>
                  </a:cubicBezTo>
                  <a:cubicBezTo>
                    <a:pt x="4547" y="20371"/>
                    <a:pt x="4043" y="20703"/>
                    <a:pt x="3578" y="21067"/>
                  </a:cubicBezTo>
                  <a:cubicBezTo>
                    <a:pt x="3087" y="21131"/>
                    <a:pt x="2593" y="21336"/>
                    <a:pt x="2116" y="21491"/>
                  </a:cubicBezTo>
                  <a:cubicBezTo>
                    <a:pt x="1581" y="21639"/>
                    <a:pt x="935" y="21777"/>
                    <a:pt x="601" y="22260"/>
                  </a:cubicBezTo>
                  <a:cubicBezTo>
                    <a:pt x="525" y="22523"/>
                    <a:pt x="67" y="23278"/>
                    <a:pt x="157" y="23651"/>
                  </a:cubicBezTo>
                  <a:cubicBezTo>
                    <a:pt x="1" y="23865"/>
                    <a:pt x="176" y="24498"/>
                    <a:pt x="176" y="24762"/>
                  </a:cubicBezTo>
                  <a:cubicBezTo>
                    <a:pt x="246" y="25033"/>
                    <a:pt x="211" y="25525"/>
                    <a:pt x="560" y="25589"/>
                  </a:cubicBezTo>
                  <a:cubicBezTo>
                    <a:pt x="581" y="25589"/>
                    <a:pt x="601" y="25589"/>
                    <a:pt x="622" y="25589"/>
                  </a:cubicBezTo>
                  <a:cubicBezTo>
                    <a:pt x="1180" y="25589"/>
                    <a:pt x="1716" y="25405"/>
                    <a:pt x="2255" y="25276"/>
                  </a:cubicBezTo>
                  <a:cubicBezTo>
                    <a:pt x="2484" y="25237"/>
                    <a:pt x="2710" y="25194"/>
                    <a:pt x="2934" y="25132"/>
                  </a:cubicBezTo>
                  <a:cubicBezTo>
                    <a:pt x="3008" y="25220"/>
                    <a:pt x="3124" y="25290"/>
                    <a:pt x="3198" y="25375"/>
                  </a:cubicBezTo>
                  <a:cubicBezTo>
                    <a:pt x="3712" y="25889"/>
                    <a:pt x="4413" y="26148"/>
                    <a:pt x="4963" y="26621"/>
                  </a:cubicBezTo>
                  <a:cubicBezTo>
                    <a:pt x="5249" y="26876"/>
                    <a:pt x="5461" y="27199"/>
                    <a:pt x="5679" y="27514"/>
                  </a:cubicBezTo>
                  <a:cubicBezTo>
                    <a:pt x="5961" y="27926"/>
                    <a:pt x="6304" y="28298"/>
                    <a:pt x="6563" y="28724"/>
                  </a:cubicBezTo>
                  <a:cubicBezTo>
                    <a:pt x="6771" y="29125"/>
                    <a:pt x="6730" y="29637"/>
                    <a:pt x="6695" y="30043"/>
                  </a:cubicBezTo>
                  <a:cubicBezTo>
                    <a:pt x="6656" y="30037"/>
                    <a:pt x="6615" y="30035"/>
                    <a:pt x="6573" y="30035"/>
                  </a:cubicBezTo>
                  <a:cubicBezTo>
                    <a:pt x="6414" y="30035"/>
                    <a:pt x="6242" y="30065"/>
                    <a:pt x="6146" y="30073"/>
                  </a:cubicBezTo>
                  <a:cubicBezTo>
                    <a:pt x="6049" y="30102"/>
                    <a:pt x="5979" y="30178"/>
                    <a:pt x="5895" y="30228"/>
                  </a:cubicBezTo>
                  <a:cubicBezTo>
                    <a:pt x="5868" y="30223"/>
                    <a:pt x="5835" y="30220"/>
                    <a:pt x="5796" y="30220"/>
                  </a:cubicBezTo>
                  <a:cubicBezTo>
                    <a:pt x="5588" y="30220"/>
                    <a:pt x="5237" y="30295"/>
                    <a:pt x="5092" y="30437"/>
                  </a:cubicBezTo>
                  <a:lnTo>
                    <a:pt x="5064" y="30442"/>
                  </a:lnTo>
                  <a:cubicBezTo>
                    <a:pt x="5050" y="30441"/>
                    <a:pt x="5037" y="30441"/>
                    <a:pt x="5023" y="30441"/>
                  </a:cubicBezTo>
                  <a:cubicBezTo>
                    <a:pt x="4775" y="30441"/>
                    <a:pt x="4525" y="30478"/>
                    <a:pt x="4298" y="30581"/>
                  </a:cubicBezTo>
                  <a:cubicBezTo>
                    <a:pt x="4144" y="30581"/>
                    <a:pt x="4060" y="30795"/>
                    <a:pt x="4179" y="30902"/>
                  </a:cubicBezTo>
                  <a:cubicBezTo>
                    <a:pt x="4185" y="30909"/>
                    <a:pt x="4191" y="30913"/>
                    <a:pt x="4197" y="30917"/>
                  </a:cubicBezTo>
                  <a:cubicBezTo>
                    <a:pt x="4200" y="30933"/>
                    <a:pt x="4204" y="30948"/>
                    <a:pt x="4210" y="30960"/>
                  </a:cubicBezTo>
                  <a:cubicBezTo>
                    <a:pt x="4232" y="31014"/>
                    <a:pt x="4276" y="31053"/>
                    <a:pt x="4329" y="31069"/>
                  </a:cubicBezTo>
                  <a:cubicBezTo>
                    <a:pt x="4485" y="31158"/>
                    <a:pt x="4623" y="31275"/>
                    <a:pt x="4769" y="31378"/>
                  </a:cubicBezTo>
                  <a:cubicBezTo>
                    <a:pt x="5144" y="31616"/>
                    <a:pt x="5436" y="31991"/>
                    <a:pt x="5856" y="32151"/>
                  </a:cubicBezTo>
                  <a:cubicBezTo>
                    <a:pt x="5920" y="32175"/>
                    <a:pt x="5985" y="32184"/>
                    <a:pt x="6050" y="32184"/>
                  </a:cubicBezTo>
                  <a:cubicBezTo>
                    <a:pt x="6212" y="32184"/>
                    <a:pt x="6373" y="32126"/>
                    <a:pt x="6528" y="32083"/>
                  </a:cubicBezTo>
                  <a:cubicBezTo>
                    <a:pt x="6837" y="31997"/>
                    <a:pt x="7156" y="31960"/>
                    <a:pt x="7450" y="31822"/>
                  </a:cubicBezTo>
                  <a:cubicBezTo>
                    <a:pt x="7468" y="31816"/>
                    <a:pt x="7485" y="31806"/>
                    <a:pt x="7501" y="31793"/>
                  </a:cubicBezTo>
                  <a:cubicBezTo>
                    <a:pt x="7874" y="31686"/>
                    <a:pt x="8232" y="31546"/>
                    <a:pt x="8590" y="31396"/>
                  </a:cubicBezTo>
                  <a:cubicBezTo>
                    <a:pt x="8781" y="31312"/>
                    <a:pt x="9016" y="31322"/>
                    <a:pt x="9215" y="31256"/>
                  </a:cubicBezTo>
                  <a:cubicBezTo>
                    <a:pt x="9312" y="31209"/>
                    <a:pt x="9386" y="31170"/>
                    <a:pt x="9443" y="31139"/>
                  </a:cubicBezTo>
                  <a:cubicBezTo>
                    <a:pt x="9486" y="31151"/>
                    <a:pt x="9531" y="31158"/>
                    <a:pt x="9576" y="31158"/>
                  </a:cubicBezTo>
                  <a:cubicBezTo>
                    <a:pt x="9592" y="31158"/>
                    <a:pt x="9607" y="31157"/>
                    <a:pt x="9622" y="31155"/>
                  </a:cubicBezTo>
                  <a:cubicBezTo>
                    <a:pt x="9649" y="31155"/>
                    <a:pt x="9675" y="31155"/>
                    <a:pt x="9701" y="31155"/>
                  </a:cubicBezTo>
                  <a:cubicBezTo>
                    <a:pt x="9991" y="31155"/>
                    <a:pt x="10280" y="31176"/>
                    <a:pt x="10567" y="31219"/>
                  </a:cubicBezTo>
                  <a:cubicBezTo>
                    <a:pt x="10824" y="31267"/>
                    <a:pt x="11058" y="31390"/>
                    <a:pt x="11313" y="31448"/>
                  </a:cubicBezTo>
                  <a:cubicBezTo>
                    <a:pt x="11682" y="31513"/>
                    <a:pt x="12058" y="31511"/>
                    <a:pt x="12433" y="31524"/>
                  </a:cubicBezTo>
                  <a:cubicBezTo>
                    <a:pt x="12470" y="31525"/>
                    <a:pt x="12507" y="31526"/>
                    <a:pt x="12544" y="31526"/>
                  </a:cubicBezTo>
                  <a:cubicBezTo>
                    <a:pt x="13132" y="31526"/>
                    <a:pt x="13707" y="31362"/>
                    <a:pt x="14272" y="31213"/>
                  </a:cubicBezTo>
                  <a:cubicBezTo>
                    <a:pt x="14508" y="31143"/>
                    <a:pt x="14749" y="31090"/>
                    <a:pt x="14982" y="31011"/>
                  </a:cubicBezTo>
                  <a:cubicBezTo>
                    <a:pt x="14984" y="31014"/>
                    <a:pt x="14984" y="31014"/>
                    <a:pt x="14986" y="31014"/>
                  </a:cubicBezTo>
                  <a:cubicBezTo>
                    <a:pt x="15403" y="31232"/>
                    <a:pt x="15699" y="31606"/>
                    <a:pt x="16043" y="31921"/>
                  </a:cubicBezTo>
                  <a:cubicBezTo>
                    <a:pt x="16084" y="32149"/>
                    <a:pt x="16337" y="32287"/>
                    <a:pt x="16382" y="32521"/>
                  </a:cubicBezTo>
                  <a:cubicBezTo>
                    <a:pt x="16868" y="33429"/>
                    <a:pt x="17333" y="34354"/>
                    <a:pt x="17588" y="35358"/>
                  </a:cubicBezTo>
                  <a:cubicBezTo>
                    <a:pt x="17732" y="35827"/>
                    <a:pt x="17781" y="36313"/>
                    <a:pt x="17880" y="36792"/>
                  </a:cubicBezTo>
                  <a:cubicBezTo>
                    <a:pt x="18039" y="37321"/>
                    <a:pt x="18178" y="37858"/>
                    <a:pt x="18397" y="38368"/>
                  </a:cubicBezTo>
                  <a:cubicBezTo>
                    <a:pt x="18501" y="38652"/>
                    <a:pt x="18604" y="38938"/>
                    <a:pt x="18672" y="39234"/>
                  </a:cubicBezTo>
                  <a:cubicBezTo>
                    <a:pt x="18680" y="39255"/>
                    <a:pt x="18689" y="39279"/>
                    <a:pt x="18697" y="39306"/>
                  </a:cubicBezTo>
                  <a:cubicBezTo>
                    <a:pt x="18637" y="39319"/>
                    <a:pt x="18584" y="39333"/>
                    <a:pt x="18536" y="39341"/>
                  </a:cubicBezTo>
                  <a:cubicBezTo>
                    <a:pt x="18220" y="39456"/>
                    <a:pt x="17936" y="39648"/>
                    <a:pt x="17629" y="39796"/>
                  </a:cubicBezTo>
                  <a:cubicBezTo>
                    <a:pt x="17610" y="39789"/>
                    <a:pt x="17592" y="39786"/>
                    <a:pt x="17574" y="39786"/>
                  </a:cubicBezTo>
                  <a:cubicBezTo>
                    <a:pt x="17479" y="39786"/>
                    <a:pt x="17400" y="39866"/>
                    <a:pt x="17319" y="39909"/>
                  </a:cubicBezTo>
                  <a:cubicBezTo>
                    <a:pt x="17181" y="39993"/>
                    <a:pt x="17043" y="40078"/>
                    <a:pt x="16905" y="40158"/>
                  </a:cubicBezTo>
                  <a:cubicBezTo>
                    <a:pt x="16856" y="40197"/>
                    <a:pt x="16790" y="40224"/>
                    <a:pt x="16730" y="40257"/>
                  </a:cubicBezTo>
                  <a:cubicBezTo>
                    <a:pt x="16671" y="40240"/>
                    <a:pt x="16607" y="40224"/>
                    <a:pt x="16545" y="40209"/>
                  </a:cubicBezTo>
                  <a:cubicBezTo>
                    <a:pt x="15955" y="40049"/>
                    <a:pt x="15370" y="39880"/>
                    <a:pt x="14766" y="39773"/>
                  </a:cubicBezTo>
                  <a:cubicBezTo>
                    <a:pt x="14705" y="39762"/>
                    <a:pt x="14644" y="39756"/>
                    <a:pt x="14584" y="39756"/>
                  </a:cubicBezTo>
                  <a:cubicBezTo>
                    <a:pt x="14080" y="39756"/>
                    <a:pt x="13610" y="40146"/>
                    <a:pt x="13509" y="40643"/>
                  </a:cubicBezTo>
                  <a:cubicBezTo>
                    <a:pt x="13422" y="40952"/>
                    <a:pt x="13286" y="41236"/>
                    <a:pt x="13239" y="41555"/>
                  </a:cubicBezTo>
                  <a:cubicBezTo>
                    <a:pt x="13214" y="41701"/>
                    <a:pt x="13134" y="41857"/>
                    <a:pt x="13146" y="42005"/>
                  </a:cubicBezTo>
                  <a:cubicBezTo>
                    <a:pt x="13138" y="42051"/>
                    <a:pt x="13130" y="42102"/>
                    <a:pt x="13120" y="42158"/>
                  </a:cubicBezTo>
                  <a:cubicBezTo>
                    <a:pt x="13105" y="42225"/>
                    <a:pt x="13095" y="42293"/>
                    <a:pt x="13089" y="42361"/>
                  </a:cubicBezTo>
                  <a:cubicBezTo>
                    <a:pt x="13064" y="42524"/>
                    <a:pt x="13044" y="42705"/>
                    <a:pt x="13029" y="42876"/>
                  </a:cubicBezTo>
                  <a:cubicBezTo>
                    <a:pt x="13027" y="42906"/>
                    <a:pt x="13023" y="42937"/>
                    <a:pt x="13021" y="42970"/>
                  </a:cubicBezTo>
                  <a:cubicBezTo>
                    <a:pt x="13007" y="42993"/>
                    <a:pt x="12996" y="43017"/>
                    <a:pt x="12990" y="43044"/>
                  </a:cubicBezTo>
                  <a:cubicBezTo>
                    <a:pt x="12974" y="43268"/>
                    <a:pt x="12970" y="43495"/>
                    <a:pt x="12963" y="43721"/>
                  </a:cubicBezTo>
                  <a:cubicBezTo>
                    <a:pt x="12959" y="43812"/>
                    <a:pt x="12955" y="43902"/>
                    <a:pt x="12953" y="43993"/>
                  </a:cubicBezTo>
                  <a:cubicBezTo>
                    <a:pt x="12953" y="44007"/>
                    <a:pt x="12953" y="44021"/>
                    <a:pt x="12957" y="44036"/>
                  </a:cubicBezTo>
                  <a:cubicBezTo>
                    <a:pt x="12953" y="44172"/>
                    <a:pt x="12949" y="44307"/>
                    <a:pt x="12939" y="44443"/>
                  </a:cubicBezTo>
                  <a:cubicBezTo>
                    <a:pt x="12967" y="45052"/>
                    <a:pt x="13056" y="45657"/>
                    <a:pt x="13140" y="46260"/>
                  </a:cubicBezTo>
                  <a:cubicBezTo>
                    <a:pt x="13276" y="47231"/>
                    <a:pt x="13480" y="48198"/>
                    <a:pt x="13858" y="49107"/>
                  </a:cubicBezTo>
                  <a:cubicBezTo>
                    <a:pt x="13875" y="49148"/>
                    <a:pt x="13889" y="49185"/>
                    <a:pt x="13906" y="49226"/>
                  </a:cubicBezTo>
                  <a:cubicBezTo>
                    <a:pt x="13866" y="49461"/>
                    <a:pt x="14103" y="49880"/>
                    <a:pt x="14346" y="50245"/>
                  </a:cubicBezTo>
                  <a:cubicBezTo>
                    <a:pt x="14432" y="50403"/>
                    <a:pt x="14531" y="50553"/>
                    <a:pt x="14644" y="50693"/>
                  </a:cubicBezTo>
                  <a:cubicBezTo>
                    <a:pt x="14691" y="50744"/>
                    <a:pt x="14735" y="50800"/>
                    <a:pt x="14774" y="50856"/>
                  </a:cubicBezTo>
                  <a:cubicBezTo>
                    <a:pt x="14813" y="50930"/>
                    <a:pt x="14877" y="50997"/>
                    <a:pt x="14916" y="51061"/>
                  </a:cubicBezTo>
                  <a:cubicBezTo>
                    <a:pt x="15395" y="51783"/>
                    <a:pt x="16193" y="52254"/>
                    <a:pt x="17028" y="52448"/>
                  </a:cubicBezTo>
                  <a:cubicBezTo>
                    <a:pt x="17308" y="52503"/>
                    <a:pt x="17570" y="52637"/>
                    <a:pt x="17851" y="52666"/>
                  </a:cubicBezTo>
                  <a:cubicBezTo>
                    <a:pt x="18185" y="52668"/>
                    <a:pt x="18518" y="52695"/>
                    <a:pt x="18810" y="52870"/>
                  </a:cubicBezTo>
                  <a:cubicBezTo>
                    <a:pt x="19219" y="53086"/>
                    <a:pt x="19549" y="53423"/>
                    <a:pt x="19970" y="53618"/>
                  </a:cubicBezTo>
                  <a:cubicBezTo>
                    <a:pt x="20248" y="53760"/>
                    <a:pt x="20546" y="53859"/>
                    <a:pt x="20847" y="53945"/>
                  </a:cubicBezTo>
                  <a:cubicBezTo>
                    <a:pt x="21281" y="54071"/>
                    <a:pt x="21709" y="54240"/>
                    <a:pt x="22165" y="54260"/>
                  </a:cubicBezTo>
                  <a:cubicBezTo>
                    <a:pt x="22224" y="54266"/>
                    <a:pt x="22283" y="54268"/>
                    <a:pt x="22341" y="54268"/>
                  </a:cubicBezTo>
                  <a:cubicBezTo>
                    <a:pt x="22718" y="54268"/>
                    <a:pt x="23089" y="54163"/>
                    <a:pt x="23457" y="54081"/>
                  </a:cubicBezTo>
                  <a:cubicBezTo>
                    <a:pt x="23581" y="54061"/>
                    <a:pt x="23708" y="54048"/>
                    <a:pt x="23834" y="54040"/>
                  </a:cubicBezTo>
                  <a:cubicBezTo>
                    <a:pt x="23855" y="54043"/>
                    <a:pt x="23876" y="54044"/>
                    <a:pt x="23897" y="54044"/>
                  </a:cubicBezTo>
                  <a:cubicBezTo>
                    <a:pt x="23940" y="54044"/>
                    <a:pt x="23982" y="54039"/>
                    <a:pt x="24023" y="54028"/>
                  </a:cubicBezTo>
                  <a:cubicBezTo>
                    <a:pt x="24153" y="54131"/>
                    <a:pt x="24276" y="54242"/>
                    <a:pt x="24406" y="54345"/>
                  </a:cubicBezTo>
                  <a:cubicBezTo>
                    <a:pt x="24729" y="54606"/>
                    <a:pt x="24986" y="54941"/>
                    <a:pt x="25331" y="55172"/>
                  </a:cubicBezTo>
                  <a:cubicBezTo>
                    <a:pt x="25958" y="55640"/>
                    <a:pt x="26721" y="55930"/>
                    <a:pt x="27501" y="55930"/>
                  </a:cubicBezTo>
                  <a:cubicBezTo>
                    <a:pt x="27619" y="55930"/>
                    <a:pt x="27736" y="55924"/>
                    <a:pt x="27854" y="55910"/>
                  </a:cubicBezTo>
                  <a:cubicBezTo>
                    <a:pt x="28173" y="55875"/>
                    <a:pt x="28475" y="55766"/>
                    <a:pt x="28755" y="55616"/>
                  </a:cubicBezTo>
                  <a:cubicBezTo>
                    <a:pt x="29397" y="55694"/>
                    <a:pt x="29952" y="56106"/>
                    <a:pt x="30563" y="56299"/>
                  </a:cubicBezTo>
                  <a:cubicBezTo>
                    <a:pt x="31139" y="56488"/>
                    <a:pt x="31723" y="56665"/>
                    <a:pt x="32328" y="56714"/>
                  </a:cubicBezTo>
                  <a:cubicBezTo>
                    <a:pt x="32787" y="56770"/>
                    <a:pt x="33242" y="56863"/>
                    <a:pt x="33704" y="56889"/>
                  </a:cubicBezTo>
                  <a:cubicBezTo>
                    <a:pt x="33831" y="56893"/>
                    <a:pt x="33958" y="56897"/>
                    <a:pt x="34086" y="56897"/>
                  </a:cubicBezTo>
                  <a:cubicBezTo>
                    <a:pt x="34153" y="56897"/>
                    <a:pt x="34220" y="56896"/>
                    <a:pt x="34287" y="56893"/>
                  </a:cubicBezTo>
                  <a:cubicBezTo>
                    <a:pt x="34385" y="56889"/>
                    <a:pt x="34486" y="56881"/>
                    <a:pt x="34583" y="56867"/>
                  </a:cubicBezTo>
                  <a:cubicBezTo>
                    <a:pt x="34610" y="56863"/>
                    <a:pt x="34634" y="56854"/>
                    <a:pt x="34657" y="56840"/>
                  </a:cubicBezTo>
                  <a:lnTo>
                    <a:pt x="34671" y="56846"/>
                  </a:lnTo>
                  <a:cubicBezTo>
                    <a:pt x="34719" y="56857"/>
                    <a:pt x="34765" y="56862"/>
                    <a:pt x="34808" y="56862"/>
                  </a:cubicBezTo>
                  <a:cubicBezTo>
                    <a:pt x="35916" y="56862"/>
                    <a:pt x="35502" y="53485"/>
                    <a:pt x="35500" y="52662"/>
                  </a:cubicBezTo>
                  <a:cubicBezTo>
                    <a:pt x="35445" y="51246"/>
                    <a:pt x="35354" y="49831"/>
                    <a:pt x="35387" y="48416"/>
                  </a:cubicBezTo>
                  <a:cubicBezTo>
                    <a:pt x="35424" y="44132"/>
                    <a:pt x="35708" y="39853"/>
                    <a:pt x="35679" y="35568"/>
                  </a:cubicBezTo>
                  <a:cubicBezTo>
                    <a:pt x="35603" y="25161"/>
                    <a:pt x="35144" y="14770"/>
                    <a:pt x="35223" y="4356"/>
                  </a:cubicBezTo>
                  <a:cubicBezTo>
                    <a:pt x="35274" y="3159"/>
                    <a:pt x="35426" y="1959"/>
                    <a:pt x="35274" y="762"/>
                  </a:cubicBezTo>
                  <a:cubicBezTo>
                    <a:pt x="35268" y="684"/>
                    <a:pt x="35216" y="618"/>
                    <a:pt x="35140" y="595"/>
                  </a:cubicBezTo>
                  <a:cubicBezTo>
                    <a:pt x="34991" y="486"/>
                    <a:pt x="34637" y="457"/>
                    <a:pt x="34369" y="457"/>
                  </a:cubicBezTo>
                  <a:cubicBezTo>
                    <a:pt x="34263" y="457"/>
                    <a:pt x="34170" y="462"/>
                    <a:pt x="34110" y="468"/>
                  </a:cubicBezTo>
                  <a:cubicBezTo>
                    <a:pt x="33729" y="488"/>
                    <a:pt x="33348" y="496"/>
                    <a:pt x="32967" y="496"/>
                  </a:cubicBezTo>
                  <a:cubicBezTo>
                    <a:pt x="31059" y="496"/>
                    <a:pt x="29151" y="276"/>
                    <a:pt x="27249" y="132"/>
                  </a:cubicBezTo>
                  <a:cubicBezTo>
                    <a:pt x="25703" y="55"/>
                    <a:pt x="24152" y="1"/>
                    <a:pt x="22601" y="1"/>
                  </a:cubicBezTo>
                  <a:close/>
                </a:path>
              </a:pathLst>
            </a:custGeom>
            <a:solidFill>
              <a:srgbClr val="FFFFFF">
                <a:alpha val="358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49" name="Google Shape;549;p36"/>
            <p:cNvSpPr/>
            <p:nvPr/>
          </p:nvSpPr>
          <p:spPr>
            <a:xfrm>
              <a:off x="6617354" y="-118625"/>
              <a:ext cx="2788952" cy="4429317"/>
            </a:xfrm>
            <a:custGeom>
              <a:avLst/>
              <a:gdLst/>
              <a:ahLst/>
              <a:cxnLst/>
              <a:rect l="l" t="t" r="r" b="b"/>
              <a:pathLst>
                <a:path w="36131" h="57382" extrusionOk="0">
                  <a:moveTo>
                    <a:pt x="4925" y="20710"/>
                  </a:moveTo>
                  <a:cubicBezTo>
                    <a:pt x="4896" y="20710"/>
                    <a:pt x="4868" y="20728"/>
                    <a:pt x="4840" y="20773"/>
                  </a:cubicBezTo>
                  <a:cubicBezTo>
                    <a:pt x="4352" y="20851"/>
                    <a:pt x="3280" y="21575"/>
                    <a:pt x="4377" y="21657"/>
                  </a:cubicBezTo>
                  <a:cubicBezTo>
                    <a:pt x="4990" y="21791"/>
                    <a:pt x="5603" y="22032"/>
                    <a:pt x="6240" y="22054"/>
                  </a:cubicBezTo>
                  <a:cubicBezTo>
                    <a:pt x="6251" y="22057"/>
                    <a:pt x="6261" y="22057"/>
                    <a:pt x="6271" y="22057"/>
                  </a:cubicBezTo>
                  <a:cubicBezTo>
                    <a:pt x="6101" y="21892"/>
                    <a:pt x="5934" y="21723"/>
                    <a:pt x="5769" y="21553"/>
                  </a:cubicBezTo>
                  <a:cubicBezTo>
                    <a:pt x="5732" y="21524"/>
                    <a:pt x="5697" y="21493"/>
                    <a:pt x="5664" y="21462"/>
                  </a:cubicBezTo>
                  <a:cubicBezTo>
                    <a:pt x="5475" y="21295"/>
                    <a:pt x="5302" y="21114"/>
                    <a:pt x="5144" y="20919"/>
                  </a:cubicBezTo>
                  <a:cubicBezTo>
                    <a:pt x="5088" y="20856"/>
                    <a:pt x="5007" y="20710"/>
                    <a:pt x="4925" y="20710"/>
                  </a:cubicBezTo>
                  <a:close/>
                  <a:moveTo>
                    <a:pt x="28109" y="0"/>
                  </a:moveTo>
                  <a:cubicBezTo>
                    <a:pt x="28053" y="0"/>
                    <a:pt x="28019" y="40"/>
                    <a:pt x="27998" y="98"/>
                  </a:cubicBezTo>
                  <a:cubicBezTo>
                    <a:pt x="27730" y="585"/>
                    <a:pt x="27467" y="1093"/>
                    <a:pt x="27224" y="1597"/>
                  </a:cubicBezTo>
                  <a:cubicBezTo>
                    <a:pt x="27181" y="1682"/>
                    <a:pt x="27140" y="1766"/>
                    <a:pt x="27097" y="1850"/>
                  </a:cubicBezTo>
                  <a:cubicBezTo>
                    <a:pt x="26436" y="3194"/>
                    <a:pt x="25945" y="4615"/>
                    <a:pt x="25638" y="6080"/>
                  </a:cubicBezTo>
                  <a:cubicBezTo>
                    <a:pt x="25151" y="8333"/>
                    <a:pt x="25198" y="10657"/>
                    <a:pt x="25260" y="12949"/>
                  </a:cubicBezTo>
                  <a:cubicBezTo>
                    <a:pt x="25416" y="14926"/>
                    <a:pt x="25677" y="16889"/>
                    <a:pt x="25774" y="18872"/>
                  </a:cubicBezTo>
                  <a:cubicBezTo>
                    <a:pt x="25910" y="21980"/>
                    <a:pt x="25692" y="25173"/>
                    <a:pt x="24515" y="28082"/>
                  </a:cubicBezTo>
                  <a:cubicBezTo>
                    <a:pt x="23976" y="29378"/>
                    <a:pt x="23355" y="30643"/>
                    <a:pt x="22633" y="31849"/>
                  </a:cubicBezTo>
                  <a:cubicBezTo>
                    <a:pt x="22622" y="31876"/>
                    <a:pt x="22608" y="31900"/>
                    <a:pt x="22591" y="31923"/>
                  </a:cubicBezTo>
                  <a:cubicBezTo>
                    <a:pt x="19197" y="31322"/>
                    <a:pt x="19759" y="31203"/>
                    <a:pt x="16584" y="28940"/>
                  </a:cubicBezTo>
                  <a:cubicBezTo>
                    <a:pt x="15469" y="28175"/>
                    <a:pt x="14260" y="27525"/>
                    <a:pt x="13282" y="26580"/>
                  </a:cubicBezTo>
                  <a:cubicBezTo>
                    <a:pt x="12350" y="25581"/>
                    <a:pt x="11624" y="24410"/>
                    <a:pt x="11143" y="23132"/>
                  </a:cubicBezTo>
                  <a:cubicBezTo>
                    <a:pt x="10472" y="21141"/>
                    <a:pt x="10240" y="19049"/>
                    <a:pt x="10096" y="16963"/>
                  </a:cubicBezTo>
                  <a:cubicBezTo>
                    <a:pt x="10059" y="16255"/>
                    <a:pt x="10003" y="15547"/>
                    <a:pt x="9993" y="14838"/>
                  </a:cubicBezTo>
                  <a:cubicBezTo>
                    <a:pt x="9960" y="14699"/>
                    <a:pt x="10094" y="14138"/>
                    <a:pt x="9911" y="14138"/>
                  </a:cubicBezTo>
                  <a:cubicBezTo>
                    <a:pt x="9909" y="14138"/>
                    <a:pt x="9908" y="14138"/>
                    <a:pt x="9906" y="14138"/>
                  </a:cubicBezTo>
                  <a:cubicBezTo>
                    <a:pt x="9701" y="14144"/>
                    <a:pt x="9814" y="15023"/>
                    <a:pt x="9797" y="15274"/>
                  </a:cubicBezTo>
                  <a:cubicBezTo>
                    <a:pt x="9802" y="15311"/>
                    <a:pt x="9804" y="15350"/>
                    <a:pt x="9806" y="15387"/>
                  </a:cubicBezTo>
                  <a:cubicBezTo>
                    <a:pt x="9791" y="15368"/>
                    <a:pt x="9770" y="15357"/>
                    <a:pt x="9748" y="15357"/>
                  </a:cubicBezTo>
                  <a:cubicBezTo>
                    <a:pt x="9735" y="15357"/>
                    <a:pt x="9723" y="15361"/>
                    <a:pt x="9711" y="15368"/>
                  </a:cubicBezTo>
                  <a:cubicBezTo>
                    <a:pt x="9664" y="15391"/>
                    <a:pt x="9643" y="15447"/>
                    <a:pt x="9662" y="15496"/>
                  </a:cubicBezTo>
                  <a:cubicBezTo>
                    <a:pt x="9660" y="15492"/>
                    <a:pt x="9658" y="15488"/>
                    <a:pt x="9655" y="15482"/>
                  </a:cubicBezTo>
                  <a:lnTo>
                    <a:pt x="9655" y="15482"/>
                  </a:lnTo>
                  <a:cubicBezTo>
                    <a:pt x="9684" y="15934"/>
                    <a:pt x="9688" y="16389"/>
                    <a:pt x="9668" y="16841"/>
                  </a:cubicBezTo>
                  <a:cubicBezTo>
                    <a:pt x="9648" y="16809"/>
                    <a:pt x="9618" y="16796"/>
                    <a:pt x="9589" y="16796"/>
                  </a:cubicBezTo>
                  <a:cubicBezTo>
                    <a:pt x="9530" y="16796"/>
                    <a:pt x="9470" y="16848"/>
                    <a:pt x="9474" y="16918"/>
                  </a:cubicBezTo>
                  <a:cubicBezTo>
                    <a:pt x="8853" y="17241"/>
                    <a:pt x="8557" y="17954"/>
                    <a:pt x="8141" y="18491"/>
                  </a:cubicBezTo>
                  <a:cubicBezTo>
                    <a:pt x="8132" y="18484"/>
                    <a:pt x="8122" y="18481"/>
                    <a:pt x="8110" y="18481"/>
                  </a:cubicBezTo>
                  <a:cubicBezTo>
                    <a:pt x="7938" y="18481"/>
                    <a:pt x="7475" y="19194"/>
                    <a:pt x="7306" y="19306"/>
                  </a:cubicBezTo>
                  <a:cubicBezTo>
                    <a:pt x="7185" y="19425"/>
                    <a:pt x="6502" y="19872"/>
                    <a:pt x="6728" y="20032"/>
                  </a:cubicBezTo>
                  <a:cubicBezTo>
                    <a:pt x="6728" y="20120"/>
                    <a:pt x="6773" y="20144"/>
                    <a:pt x="6833" y="20144"/>
                  </a:cubicBezTo>
                  <a:cubicBezTo>
                    <a:pt x="6873" y="20144"/>
                    <a:pt x="6920" y="20134"/>
                    <a:pt x="6965" y="20125"/>
                  </a:cubicBezTo>
                  <a:cubicBezTo>
                    <a:pt x="8654" y="20614"/>
                    <a:pt x="9738" y="22384"/>
                    <a:pt x="10306" y="23955"/>
                  </a:cubicBezTo>
                  <a:cubicBezTo>
                    <a:pt x="10318" y="23997"/>
                    <a:pt x="10330" y="24038"/>
                    <a:pt x="10343" y="24079"/>
                  </a:cubicBezTo>
                  <a:cubicBezTo>
                    <a:pt x="10390" y="24480"/>
                    <a:pt x="10349" y="24871"/>
                    <a:pt x="10157" y="25223"/>
                  </a:cubicBezTo>
                  <a:cubicBezTo>
                    <a:pt x="10100" y="25303"/>
                    <a:pt x="10032" y="25375"/>
                    <a:pt x="9958" y="25441"/>
                  </a:cubicBezTo>
                  <a:cubicBezTo>
                    <a:pt x="9880" y="25478"/>
                    <a:pt x="9800" y="25515"/>
                    <a:pt x="9719" y="25550"/>
                  </a:cubicBezTo>
                  <a:cubicBezTo>
                    <a:pt x="9592" y="25527"/>
                    <a:pt x="9466" y="25486"/>
                    <a:pt x="9349" y="25432"/>
                  </a:cubicBezTo>
                  <a:cubicBezTo>
                    <a:pt x="9172" y="25363"/>
                    <a:pt x="9016" y="25256"/>
                    <a:pt x="8855" y="25153"/>
                  </a:cubicBezTo>
                  <a:cubicBezTo>
                    <a:pt x="8672" y="25010"/>
                    <a:pt x="8501" y="24893"/>
                    <a:pt x="8391" y="24893"/>
                  </a:cubicBezTo>
                  <a:cubicBezTo>
                    <a:pt x="8351" y="24893"/>
                    <a:pt x="8318" y="24909"/>
                    <a:pt x="8298" y="24947"/>
                  </a:cubicBezTo>
                  <a:cubicBezTo>
                    <a:pt x="8263" y="25031"/>
                    <a:pt x="8324" y="25112"/>
                    <a:pt x="8370" y="25177"/>
                  </a:cubicBezTo>
                  <a:cubicBezTo>
                    <a:pt x="8596" y="25469"/>
                    <a:pt x="8761" y="25772"/>
                    <a:pt x="8828" y="26087"/>
                  </a:cubicBezTo>
                  <a:cubicBezTo>
                    <a:pt x="8167" y="26584"/>
                    <a:pt x="7386" y="26920"/>
                    <a:pt x="6569" y="26920"/>
                  </a:cubicBezTo>
                  <a:cubicBezTo>
                    <a:pt x="6321" y="26920"/>
                    <a:pt x="6071" y="26890"/>
                    <a:pt x="5819" y="26823"/>
                  </a:cubicBezTo>
                  <a:cubicBezTo>
                    <a:pt x="5344" y="26694"/>
                    <a:pt x="4895" y="26482"/>
                    <a:pt x="4457" y="26257"/>
                  </a:cubicBezTo>
                  <a:cubicBezTo>
                    <a:pt x="4292" y="26140"/>
                    <a:pt x="4126" y="26027"/>
                    <a:pt x="3961" y="25914"/>
                  </a:cubicBezTo>
                  <a:cubicBezTo>
                    <a:pt x="3644" y="25679"/>
                    <a:pt x="3371" y="25402"/>
                    <a:pt x="3107" y="25109"/>
                  </a:cubicBezTo>
                  <a:cubicBezTo>
                    <a:pt x="3085" y="25062"/>
                    <a:pt x="3060" y="25017"/>
                    <a:pt x="3039" y="24976"/>
                  </a:cubicBezTo>
                  <a:cubicBezTo>
                    <a:pt x="2774" y="24402"/>
                    <a:pt x="2282" y="24007"/>
                    <a:pt x="1739" y="23708"/>
                  </a:cubicBezTo>
                  <a:cubicBezTo>
                    <a:pt x="1359" y="23532"/>
                    <a:pt x="1112" y="23112"/>
                    <a:pt x="690" y="23030"/>
                  </a:cubicBezTo>
                  <a:cubicBezTo>
                    <a:pt x="661" y="23006"/>
                    <a:pt x="635" y="22995"/>
                    <a:pt x="610" y="22995"/>
                  </a:cubicBezTo>
                  <a:cubicBezTo>
                    <a:pt x="505" y="22995"/>
                    <a:pt x="441" y="23185"/>
                    <a:pt x="394" y="23270"/>
                  </a:cubicBezTo>
                  <a:cubicBezTo>
                    <a:pt x="1" y="23990"/>
                    <a:pt x="114" y="25319"/>
                    <a:pt x="628" y="25951"/>
                  </a:cubicBezTo>
                  <a:cubicBezTo>
                    <a:pt x="668" y="25979"/>
                    <a:pt x="706" y="25990"/>
                    <a:pt x="744" y="25990"/>
                  </a:cubicBezTo>
                  <a:cubicBezTo>
                    <a:pt x="776" y="25990"/>
                    <a:pt x="807" y="25982"/>
                    <a:pt x="838" y="25969"/>
                  </a:cubicBezTo>
                  <a:cubicBezTo>
                    <a:pt x="869" y="25986"/>
                    <a:pt x="904" y="25994"/>
                    <a:pt x="939" y="25994"/>
                  </a:cubicBezTo>
                  <a:cubicBezTo>
                    <a:pt x="1472" y="25924"/>
                    <a:pt x="2005" y="25805"/>
                    <a:pt x="2540" y="25720"/>
                  </a:cubicBezTo>
                  <a:cubicBezTo>
                    <a:pt x="2657" y="25706"/>
                    <a:pt x="2751" y="25681"/>
                    <a:pt x="2817" y="25644"/>
                  </a:cubicBezTo>
                  <a:cubicBezTo>
                    <a:pt x="2930" y="25632"/>
                    <a:pt x="3056" y="25659"/>
                    <a:pt x="3151" y="25593"/>
                  </a:cubicBezTo>
                  <a:cubicBezTo>
                    <a:pt x="3161" y="25581"/>
                    <a:pt x="3167" y="25568"/>
                    <a:pt x="3175" y="25554"/>
                  </a:cubicBezTo>
                  <a:cubicBezTo>
                    <a:pt x="3389" y="25811"/>
                    <a:pt x="3618" y="26052"/>
                    <a:pt x="3891" y="26249"/>
                  </a:cubicBezTo>
                  <a:cubicBezTo>
                    <a:pt x="3909" y="26264"/>
                    <a:pt x="3930" y="26271"/>
                    <a:pt x="3951" y="26271"/>
                  </a:cubicBezTo>
                  <a:cubicBezTo>
                    <a:pt x="3974" y="26271"/>
                    <a:pt x="3997" y="26262"/>
                    <a:pt x="4015" y="26245"/>
                  </a:cubicBezTo>
                  <a:cubicBezTo>
                    <a:pt x="4128" y="26321"/>
                    <a:pt x="4243" y="26389"/>
                    <a:pt x="4364" y="26449"/>
                  </a:cubicBezTo>
                  <a:cubicBezTo>
                    <a:pt x="4661" y="26661"/>
                    <a:pt x="4953" y="26879"/>
                    <a:pt x="5218" y="27132"/>
                  </a:cubicBezTo>
                  <a:cubicBezTo>
                    <a:pt x="5177" y="27198"/>
                    <a:pt x="5286" y="27274"/>
                    <a:pt x="5420" y="27337"/>
                  </a:cubicBezTo>
                  <a:cubicBezTo>
                    <a:pt x="5683" y="27636"/>
                    <a:pt x="5821" y="28016"/>
                    <a:pt x="6049" y="28339"/>
                  </a:cubicBezTo>
                  <a:cubicBezTo>
                    <a:pt x="6333" y="28679"/>
                    <a:pt x="6596" y="28909"/>
                    <a:pt x="6779" y="29175"/>
                  </a:cubicBezTo>
                  <a:cubicBezTo>
                    <a:pt x="6724" y="29220"/>
                    <a:pt x="6747" y="29300"/>
                    <a:pt x="6773" y="29364"/>
                  </a:cubicBezTo>
                  <a:cubicBezTo>
                    <a:pt x="6841" y="29590"/>
                    <a:pt x="6876" y="29845"/>
                    <a:pt x="6901" y="30082"/>
                  </a:cubicBezTo>
                  <a:cubicBezTo>
                    <a:pt x="6915" y="30137"/>
                    <a:pt x="6921" y="30193"/>
                    <a:pt x="6919" y="30248"/>
                  </a:cubicBezTo>
                  <a:cubicBezTo>
                    <a:pt x="6913" y="30382"/>
                    <a:pt x="6878" y="30512"/>
                    <a:pt x="6812" y="30629"/>
                  </a:cubicBezTo>
                  <a:cubicBezTo>
                    <a:pt x="6687" y="30599"/>
                    <a:pt x="6559" y="30518"/>
                    <a:pt x="6432" y="30518"/>
                  </a:cubicBezTo>
                  <a:cubicBezTo>
                    <a:pt x="6385" y="30518"/>
                    <a:pt x="6338" y="30529"/>
                    <a:pt x="6292" y="30557"/>
                  </a:cubicBezTo>
                  <a:cubicBezTo>
                    <a:pt x="6223" y="30589"/>
                    <a:pt x="6164" y="30658"/>
                    <a:pt x="6087" y="30658"/>
                  </a:cubicBezTo>
                  <a:cubicBezTo>
                    <a:pt x="6076" y="30658"/>
                    <a:pt x="6065" y="30657"/>
                    <a:pt x="6053" y="30654"/>
                  </a:cubicBezTo>
                  <a:cubicBezTo>
                    <a:pt x="6010" y="30628"/>
                    <a:pt x="5968" y="30618"/>
                    <a:pt x="5926" y="30618"/>
                  </a:cubicBezTo>
                  <a:cubicBezTo>
                    <a:pt x="5816" y="30618"/>
                    <a:pt x="5712" y="30689"/>
                    <a:pt x="5605" y="30732"/>
                  </a:cubicBezTo>
                  <a:cubicBezTo>
                    <a:pt x="5179" y="30740"/>
                    <a:pt x="4798" y="30919"/>
                    <a:pt x="4410" y="31075"/>
                  </a:cubicBezTo>
                  <a:cubicBezTo>
                    <a:pt x="3975" y="31207"/>
                    <a:pt x="4621" y="31544"/>
                    <a:pt x="4763" y="31666"/>
                  </a:cubicBezTo>
                  <a:cubicBezTo>
                    <a:pt x="5165" y="31954"/>
                    <a:pt x="5508" y="32337"/>
                    <a:pt x="5946" y="32569"/>
                  </a:cubicBezTo>
                  <a:cubicBezTo>
                    <a:pt x="6029" y="32598"/>
                    <a:pt x="6114" y="32610"/>
                    <a:pt x="6198" y="32610"/>
                  </a:cubicBezTo>
                  <a:cubicBezTo>
                    <a:pt x="6427" y="32610"/>
                    <a:pt x="6658" y="32523"/>
                    <a:pt x="6876" y="32458"/>
                  </a:cubicBezTo>
                  <a:cubicBezTo>
                    <a:pt x="7314" y="32355"/>
                    <a:pt x="7724" y="32176"/>
                    <a:pt x="8129" y="31987"/>
                  </a:cubicBezTo>
                  <a:cubicBezTo>
                    <a:pt x="8185" y="31983"/>
                    <a:pt x="8242" y="31974"/>
                    <a:pt x="8296" y="31956"/>
                  </a:cubicBezTo>
                  <a:cubicBezTo>
                    <a:pt x="8345" y="31942"/>
                    <a:pt x="8396" y="31931"/>
                    <a:pt x="8448" y="31927"/>
                  </a:cubicBezTo>
                  <a:cubicBezTo>
                    <a:pt x="8730" y="31886"/>
                    <a:pt x="8995" y="31777"/>
                    <a:pt x="9256" y="31664"/>
                  </a:cubicBezTo>
                  <a:cubicBezTo>
                    <a:pt x="9419" y="31612"/>
                    <a:pt x="9586" y="31573"/>
                    <a:pt x="9754" y="31547"/>
                  </a:cubicBezTo>
                  <a:cubicBezTo>
                    <a:pt x="9821" y="31536"/>
                    <a:pt x="9888" y="31532"/>
                    <a:pt x="9954" y="31532"/>
                  </a:cubicBezTo>
                  <a:cubicBezTo>
                    <a:pt x="10354" y="31532"/>
                    <a:pt x="10736" y="31698"/>
                    <a:pt x="11124" y="31781"/>
                  </a:cubicBezTo>
                  <a:cubicBezTo>
                    <a:pt x="11427" y="31845"/>
                    <a:pt x="11731" y="31905"/>
                    <a:pt x="12040" y="31927"/>
                  </a:cubicBezTo>
                  <a:cubicBezTo>
                    <a:pt x="12092" y="31929"/>
                    <a:pt x="12143" y="31929"/>
                    <a:pt x="12195" y="31929"/>
                  </a:cubicBezTo>
                  <a:cubicBezTo>
                    <a:pt x="12969" y="31929"/>
                    <a:pt x="13737" y="31774"/>
                    <a:pt x="14484" y="31573"/>
                  </a:cubicBezTo>
                  <a:cubicBezTo>
                    <a:pt x="14622" y="31530"/>
                    <a:pt x="14749" y="31464"/>
                    <a:pt x="14889" y="31423"/>
                  </a:cubicBezTo>
                  <a:cubicBezTo>
                    <a:pt x="14893" y="31421"/>
                    <a:pt x="14897" y="31419"/>
                    <a:pt x="14901" y="31417"/>
                  </a:cubicBezTo>
                  <a:cubicBezTo>
                    <a:pt x="15333" y="31703"/>
                    <a:pt x="15770" y="31981"/>
                    <a:pt x="16132" y="32355"/>
                  </a:cubicBezTo>
                  <a:cubicBezTo>
                    <a:pt x="17070" y="33458"/>
                    <a:pt x="17514" y="34577"/>
                    <a:pt x="17891" y="35953"/>
                  </a:cubicBezTo>
                  <a:cubicBezTo>
                    <a:pt x="18168" y="37181"/>
                    <a:pt x="18442" y="38407"/>
                    <a:pt x="18886" y="39588"/>
                  </a:cubicBezTo>
                  <a:cubicBezTo>
                    <a:pt x="18901" y="39637"/>
                    <a:pt x="18938" y="39658"/>
                    <a:pt x="18977" y="39658"/>
                  </a:cubicBezTo>
                  <a:cubicBezTo>
                    <a:pt x="19006" y="39658"/>
                    <a:pt x="19036" y="39646"/>
                    <a:pt x="19057" y="39625"/>
                  </a:cubicBezTo>
                  <a:cubicBezTo>
                    <a:pt x="19265" y="39718"/>
                    <a:pt x="19757" y="39703"/>
                    <a:pt x="19876" y="39753"/>
                  </a:cubicBezTo>
                  <a:cubicBezTo>
                    <a:pt x="20865" y="39901"/>
                    <a:pt x="21820" y="40187"/>
                    <a:pt x="22766" y="40510"/>
                  </a:cubicBezTo>
                  <a:cubicBezTo>
                    <a:pt x="22845" y="40521"/>
                    <a:pt x="22924" y="40527"/>
                    <a:pt x="23002" y="40527"/>
                  </a:cubicBezTo>
                  <a:cubicBezTo>
                    <a:pt x="23065" y="40527"/>
                    <a:pt x="23128" y="40523"/>
                    <a:pt x="23190" y="40516"/>
                  </a:cubicBezTo>
                  <a:lnTo>
                    <a:pt x="23190" y="40516"/>
                  </a:lnTo>
                  <a:cubicBezTo>
                    <a:pt x="23147" y="40662"/>
                    <a:pt x="23478" y="40736"/>
                    <a:pt x="23612" y="40767"/>
                  </a:cubicBezTo>
                  <a:cubicBezTo>
                    <a:pt x="23990" y="40860"/>
                    <a:pt x="24369" y="40956"/>
                    <a:pt x="24749" y="41043"/>
                  </a:cubicBezTo>
                  <a:cubicBezTo>
                    <a:pt x="24760" y="41061"/>
                    <a:pt x="24778" y="41080"/>
                    <a:pt x="24797" y="41092"/>
                  </a:cubicBezTo>
                  <a:cubicBezTo>
                    <a:pt x="24813" y="41100"/>
                    <a:pt x="24832" y="41107"/>
                    <a:pt x="24848" y="41107"/>
                  </a:cubicBezTo>
                  <a:cubicBezTo>
                    <a:pt x="24854" y="41107"/>
                    <a:pt x="24858" y="41107"/>
                    <a:pt x="24865" y="41104"/>
                  </a:cubicBezTo>
                  <a:lnTo>
                    <a:pt x="24881" y="41086"/>
                  </a:lnTo>
                  <a:cubicBezTo>
                    <a:pt x="24887" y="41076"/>
                    <a:pt x="24891" y="41065"/>
                    <a:pt x="24898" y="41055"/>
                  </a:cubicBezTo>
                  <a:cubicBezTo>
                    <a:pt x="24904" y="41045"/>
                    <a:pt x="24910" y="41032"/>
                    <a:pt x="24916" y="41022"/>
                  </a:cubicBezTo>
                  <a:cubicBezTo>
                    <a:pt x="24926" y="41004"/>
                    <a:pt x="24937" y="40985"/>
                    <a:pt x="24947" y="40969"/>
                  </a:cubicBezTo>
                  <a:cubicBezTo>
                    <a:pt x="24943" y="40956"/>
                    <a:pt x="24937" y="40946"/>
                    <a:pt x="24928" y="40938"/>
                  </a:cubicBezTo>
                  <a:cubicBezTo>
                    <a:pt x="25000" y="40526"/>
                    <a:pt x="25430" y="40273"/>
                    <a:pt x="25792" y="40135"/>
                  </a:cubicBezTo>
                  <a:cubicBezTo>
                    <a:pt x="25873" y="40113"/>
                    <a:pt x="25934" y="40014"/>
                    <a:pt x="25867" y="39944"/>
                  </a:cubicBezTo>
                  <a:cubicBezTo>
                    <a:pt x="25824" y="39918"/>
                    <a:pt x="25776" y="39909"/>
                    <a:pt x="25726" y="39909"/>
                  </a:cubicBezTo>
                  <a:cubicBezTo>
                    <a:pt x="25609" y="39909"/>
                    <a:pt x="25480" y="39960"/>
                    <a:pt x="25369" y="39963"/>
                  </a:cubicBezTo>
                  <a:cubicBezTo>
                    <a:pt x="25107" y="40012"/>
                    <a:pt x="24846" y="40063"/>
                    <a:pt x="24583" y="40117"/>
                  </a:cubicBezTo>
                  <a:cubicBezTo>
                    <a:pt x="24603" y="40111"/>
                    <a:pt x="24624" y="40107"/>
                    <a:pt x="24647" y="40101"/>
                  </a:cubicBezTo>
                  <a:cubicBezTo>
                    <a:pt x="25033" y="39991"/>
                    <a:pt x="25428" y="39911"/>
                    <a:pt x="25829" y="39860"/>
                  </a:cubicBezTo>
                  <a:cubicBezTo>
                    <a:pt x="26640" y="39961"/>
                    <a:pt x="27444" y="40115"/>
                    <a:pt x="28257" y="40220"/>
                  </a:cubicBezTo>
                  <a:cubicBezTo>
                    <a:pt x="28333" y="40226"/>
                    <a:pt x="28409" y="40236"/>
                    <a:pt x="28485" y="40253"/>
                  </a:cubicBezTo>
                  <a:cubicBezTo>
                    <a:pt x="28577" y="40268"/>
                    <a:pt x="28677" y="40284"/>
                    <a:pt x="28762" y="40284"/>
                  </a:cubicBezTo>
                  <a:cubicBezTo>
                    <a:pt x="28873" y="40284"/>
                    <a:pt x="28959" y="40257"/>
                    <a:pt x="28971" y="40170"/>
                  </a:cubicBezTo>
                  <a:cubicBezTo>
                    <a:pt x="29919" y="40111"/>
                    <a:pt x="30808" y="39757"/>
                    <a:pt x="31723" y="39520"/>
                  </a:cubicBezTo>
                  <a:cubicBezTo>
                    <a:pt x="32631" y="39280"/>
                    <a:pt x="33608" y="38979"/>
                    <a:pt x="34363" y="38405"/>
                  </a:cubicBezTo>
                  <a:cubicBezTo>
                    <a:pt x="34381" y="38393"/>
                    <a:pt x="34402" y="38379"/>
                    <a:pt x="34423" y="38366"/>
                  </a:cubicBezTo>
                  <a:cubicBezTo>
                    <a:pt x="35011" y="37994"/>
                    <a:pt x="35476" y="37430"/>
                    <a:pt x="35787" y="36809"/>
                  </a:cubicBezTo>
                  <a:cubicBezTo>
                    <a:pt x="36050" y="36085"/>
                    <a:pt x="36033" y="35297"/>
                    <a:pt x="36000" y="34538"/>
                  </a:cubicBezTo>
                  <a:cubicBezTo>
                    <a:pt x="35926" y="33396"/>
                    <a:pt x="35941" y="32252"/>
                    <a:pt x="36015" y="31110"/>
                  </a:cubicBezTo>
                  <a:cubicBezTo>
                    <a:pt x="36003" y="30892"/>
                    <a:pt x="36095" y="30633"/>
                    <a:pt x="35998" y="30436"/>
                  </a:cubicBezTo>
                  <a:cubicBezTo>
                    <a:pt x="35981" y="30420"/>
                    <a:pt x="35958" y="30411"/>
                    <a:pt x="35935" y="30411"/>
                  </a:cubicBezTo>
                  <a:cubicBezTo>
                    <a:pt x="35926" y="30411"/>
                    <a:pt x="35917" y="30412"/>
                    <a:pt x="35908" y="30415"/>
                  </a:cubicBezTo>
                  <a:cubicBezTo>
                    <a:pt x="35945" y="30401"/>
                    <a:pt x="35980" y="30388"/>
                    <a:pt x="36017" y="30376"/>
                  </a:cubicBezTo>
                  <a:cubicBezTo>
                    <a:pt x="36131" y="30334"/>
                    <a:pt x="36068" y="30180"/>
                    <a:pt x="35976" y="30180"/>
                  </a:cubicBezTo>
                  <a:cubicBezTo>
                    <a:pt x="35963" y="30180"/>
                    <a:pt x="35950" y="30182"/>
                    <a:pt x="35937" y="30189"/>
                  </a:cubicBezTo>
                  <a:lnTo>
                    <a:pt x="35939" y="30187"/>
                  </a:lnTo>
                  <a:lnTo>
                    <a:pt x="35939" y="30187"/>
                  </a:lnTo>
                  <a:cubicBezTo>
                    <a:pt x="35714" y="30263"/>
                    <a:pt x="35496" y="30351"/>
                    <a:pt x="35282" y="30446"/>
                  </a:cubicBezTo>
                  <a:cubicBezTo>
                    <a:pt x="35274" y="30439"/>
                    <a:pt x="35260" y="30433"/>
                    <a:pt x="35247" y="30433"/>
                  </a:cubicBezTo>
                  <a:cubicBezTo>
                    <a:pt x="35245" y="30433"/>
                    <a:pt x="35243" y="30433"/>
                    <a:pt x="35241" y="30434"/>
                  </a:cubicBezTo>
                  <a:cubicBezTo>
                    <a:pt x="35196" y="30440"/>
                    <a:pt x="35159" y="30469"/>
                    <a:pt x="35143" y="30512"/>
                  </a:cubicBezTo>
                  <a:cubicBezTo>
                    <a:pt x="34900" y="30625"/>
                    <a:pt x="34661" y="30744"/>
                    <a:pt x="34423" y="30866"/>
                  </a:cubicBezTo>
                  <a:cubicBezTo>
                    <a:pt x="33914" y="31123"/>
                    <a:pt x="33404" y="31374"/>
                    <a:pt x="32857" y="31534"/>
                  </a:cubicBezTo>
                  <a:cubicBezTo>
                    <a:pt x="31660" y="31861"/>
                    <a:pt x="30392" y="31688"/>
                    <a:pt x="29172" y="31890"/>
                  </a:cubicBezTo>
                  <a:cubicBezTo>
                    <a:pt x="27928" y="31989"/>
                    <a:pt x="26698" y="32256"/>
                    <a:pt x="25447" y="32277"/>
                  </a:cubicBezTo>
                  <a:cubicBezTo>
                    <a:pt x="24811" y="32262"/>
                    <a:pt x="24180" y="32184"/>
                    <a:pt x="23552" y="32090"/>
                  </a:cubicBezTo>
                  <a:cubicBezTo>
                    <a:pt x="23729" y="31839"/>
                    <a:pt x="23885" y="31594"/>
                    <a:pt x="23957" y="31472"/>
                  </a:cubicBezTo>
                  <a:cubicBezTo>
                    <a:pt x="24961" y="29843"/>
                    <a:pt x="25646" y="28031"/>
                    <a:pt x="26060" y="26167"/>
                  </a:cubicBezTo>
                  <a:cubicBezTo>
                    <a:pt x="26794" y="22213"/>
                    <a:pt x="26687" y="18156"/>
                    <a:pt x="26531" y="14153"/>
                  </a:cubicBezTo>
                  <a:cubicBezTo>
                    <a:pt x="26430" y="11326"/>
                    <a:pt x="26243" y="8450"/>
                    <a:pt x="26815" y="5660"/>
                  </a:cubicBezTo>
                  <a:cubicBezTo>
                    <a:pt x="27136" y="4354"/>
                    <a:pt x="27566" y="3066"/>
                    <a:pt x="28144" y="1850"/>
                  </a:cubicBezTo>
                  <a:lnTo>
                    <a:pt x="28154" y="1828"/>
                  </a:lnTo>
                  <a:cubicBezTo>
                    <a:pt x="28364" y="1410"/>
                    <a:pt x="28578" y="997"/>
                    <a:pt x="28773" y="573"/>
                  </a:cubicBezTo>
                  <a:cubicBezTo>
                    <a:pt x="28790" y="524"/>
                    <a:pt x="28812" y="478"/>
                    <a:pt x="28839" y="437"/>
                  </a:cubicBezTo>
                  <a:cubicBezTo>
                    <a:pt x="28843" y="438"/>
                    <a:pt x="28847" y="438"/>
                    <a:pt x="28851" y="438"/>
                  </a:cubicBezTo>
                  <a:cubicBezTo>
                    <a:pt x="28902" y="438"/>
                    <a:pt x="28947" y="400"/>
                    <a:pt x="28954" y="349"/>
                  </a:cubicBezTo>
                  <a:cubicBezTo>
                    <a:pt x="28954" y="312"/>
                    <a:pt x="28936" y="277"/>
                    <a:pt x="28905" y="254"/>
                  </a:cubicBezTo>
                  <a:cubicBezTo>
                    <a:pt x="28901" y="217"/>
                    <a:pt x="28880" y="186"/>
                    <a:pt x="28847" y="170"/>
                  </a:cubicBezTo>
                  <a:cubicBezTo>
                    <a:pt x="28839" y="161"/>
                    <a:pt x="28829" y="157"/>
                    <a:pt x="28818" y="157"/>
                  </a:cubicBezTo>
                  <a:cubicBezTo>
                    <a:pt x="28795" y="157"/>
                    <a:pt x="28768" y="177"/>
                    <a:pt x="28738" y="213"/>
                  </a:cubicBezTo>
                  <a:cubicBezTo>
                    <a:pt x="28719" y="212"/>
                    <a:pt x="28700" y="212"/>
                    <a:pt x="28681" y="212"/>
                  </a:cubicBezTo>
                  <a:cubicBezTo>
                    <a:pt x="28652" y="212"/>
                    <a:pt x="28623" y="212"/>
                    <a:pt x="28595" y="212"/>
                  </a:cubicBezTo>
                  <a:cubicBezTo>
                    <a:pt x="28549" y="212"/>
                    <a:pt x="28507" y="211"/>
                    <a:pt x="28475" y="203"/>
                  </a:cubicBezTo>
                  <a:cubicBezTo>
                    <a:pt x="28465" y="204"/>
                    <a:pt x="28454" y="205"/>
                    <a:pt x="28442" y="205"/>
                  </a:cubicBezTo>
                  <a:cubicBezTo>
                    <a:pt x="28376" y="205"/>
                    <a:pt x="28279" y="184"/>
                    <a:pt x="28189" y="174"/>
                  </a:cubicBezTo>
                  <a:cubicBezTo>
                    <a:pt x="28216" y="98"/>
                    <a:pt x="28212" y="34"/>
                    <a:pt x="28136" y="3"/>
                  </a:cubicBezTo>
                  <a:cubicBezTo>
                    <a:pt x="28126" y="1"/>
                    <a:pt x="28117" y="0"/>
                    <a:pt x="28109" y="0"/>
                  </a:cubicBezTo>
                  <a:close/>
                  <a:moveTo>
                    <a:pt x="18511" y="39825"/>
                  </a:moveTo>
                  <a:cubicBezTo>
                    <a:pt x="18379" y="39825"/>
                    <a:pt x="18251" y="39899"/>
                    <a:pt x="18133" y="39948"/>
                  </a:cubicBezTo>
                  <a:cubicBezTo>
                    <a:pt x="17782" y="40117"/>
                    <a:pt x="17483" y="40362"/>
                    <a:pt x="17144" y="40557"/>
                  </a:cubicBezTo>
                  <a:cubicBezTo>
                    <a:pt x="16457" y="40940"/>
                    <a:pt x="17720" y="41115"/>
                    <a:pt x="17967" y="41263"/>
                  </a:cubicBezTo>
                  <a:cubicBezTo>
                    <a:pt x="17975" y="41288"/>
                    <a:pt x="17987" y="41310"/>
                    <a:pt x="18006" y="41329"/>
                  </a:cubicBezTo>
                  <a:cubicBezTo>
                    <a:pt x="18018" y="41341"/>
                    <a:pt x="18035" y="41351"/>
                    <a:pt x="18051" y="41357"/>
                  </a:cubicBezTo>
                  <a:cubicBezTo>
                    <a:pt x="18070" y="41259"/>
                    <a:pt x="18094" y="41164"/>
                    <a:pt x="18123" y="41069"/>
                  </a:cubicBezTo>
                  <a:cubicBezTo>
                    <a:pt x="18127" y="41055"/>
                    <a:pt x="18133" y="41039"/>
                    <a:pt x="18137" y="41024"/>
                  </a:cubicBezTo>
                  <a:cubicBezTo>
                    <a:pt x="18127" y="40679"/>
                    <a:pt x="18310" y="40349"/>
                    <a:pt x="18537" y="40096"/>
                  </a:cubicBezTo>
                  <a:cubicBezTo>
                    <a:pt x="18619" y="40029"/>
                    <a:pt x="18685" y="39870"/>
                    <a:pt x="18545" y="39827"/>
                  </a:cubicBezTo>
                  <a:cubicBezTo>
                    <a:pt x="18534" y="39826"/>
                    <a:pt x="18522" y="39825"/>
                    <a:pt x="18511" y="39825"/>
                  </a:cubicBezTo>
                  <a:close/>
                  <a:moveTo>
                    <a:pt x="13240" y="44570"/>
                  </a:moveTo>
                  <a:cubicBezTo>
                    <a:pt x="13153" y="44570"/>
                    <a:pt x="13115" y="44633"/>
                    <a:pt x="13105" y="44725"/>
                  </a:cubicBezTo>
                  <a:cubicBezTo>
                    <a:pt x="13085" y="44738"/>
                    <a:pt x="13073" y="44758"/>
                    <a:pt x="13066" y="44783"/>
                  </a:cubicBezTo>
                  <a:cubicBezTo>
                    <a:pt x="13083" y="45128"/>
                    <a:pt x="13188" y="45470"/>
                    <a:pt x="13233" y="45813"/>
                  </a:cubicBezTo>
                  <a:cubicBezTo>
                    <a:pt x="13385" y="46581"/>
                    <a:pt x="13274" y="47375"/>
                    <a:pt x="13490" y="48132"/>
                  </a:cubicBezTo>
                  <a:cubicBezTo>
                    <a:pt x="14206" y="51306"/>
                    <a:pt x="15430" y="52950"/>
                    <a:pt x="18808" y="53102"/>
                  </a:cubicBezTo>
                  <a:cubicBezTo>
                    <a:pt x="18958" y="53236"/>
                    <a:pt x="19203" y="53380"/>
                    <a:pt x="19285" y="53462"/>
                  </a:cubicBezTo>
                  <a:cubicBezTo>
                    <a:pt x="20047" y="53979"/>
                    <a:pt x="20923" y="54341"/>
                    <a:pt x="21816" y="54559"/>
                  </a:cubicBezTo>
                  <a:cubicBezTo>
                    <a:pt x="22036" y="54599"/>
                    <a:pt x="22259" y="54617"/>
                    <a:pt x="22483" y="54617"/>
                  </a:cubicBezTo>
                  <a:cubicBezTo>
                    <a:pt x="22906" y="54617"/>
                    <a:pt x="23331" y="54551"/>
                    <a:pt x="23739" y="54444"/>
                  </a:cubicBezTo>
                  <a:cubicBezTo>
                    <a:pt x="23819" y="54405"/>
                    <a:pt x="23893" y="54388"/>
                    <a:pt x="23963" y="54388"/>
                  </a:cubicBezTo>
                  <a:cubicBezTo>
                    <a:pt x="24294" y="54388"/>
                    <a:pt x="24515" y="54774"/>
                    <a:pt x="24749" y="54999"/>
                  </a:cubicBezTo>
                  <a:cubicBezTo>
                    <a:pt x="25350" y="55507"/>
                    <a:pt x="26060" y="55921"/>
                    <a:pt x="26815" y="56145"/>
                  </a:cubicBezTo>
                  <a:cubicBezTo>
                    <a:pt x="27135" y="56239"/>
                    <a:pt x="27379" y="56277"/>
                    <a:pt x="27592" y="56277"/>
                  </a:cubicBezTo>
                  <a:cubicBezTo>
                    <a:pt x="28051" y="56277"/>
                    <a:pt x="28368" y="56102"/>
                    <a:pt x="28991" y="55939"/>
                  </a:cubicBezTo>
                  <a:cubicBezTo>
                    <a:pt x="29008" y="55936"/>
                    <a:pt x="29024" y="55935"/>
                    <a:pt x="29039" y="55935"/>
                  </a:cubicBezTo>
                  <a:cubicBezTo>
                    <a:pt x="29156" y="55935"/>
                    <a:pt x="29256" y="56010"/>
                    <a:pt x="29358" y="56065"/>
                  </a:cubicBezTo>
                  <a:cubicBezTo>
                    <a:pt x="29578" y="56182"/>
                    <a:pt x="29804" y="56283"/>
                    <a:pt x="30039" y="56369"/>
                  </a:cubicBezTo>
                  <a:cubicBezTo>
                    <a:pt x="31462" y="56850"/>
                    <a:pt x="32913" y="57322"/>
                    <a:pt x="34425" y="57381"/>
                  </a:cubicBezTo>
                  <a:lnTo>
                    <a:pt x="34466" y="57381"/>
                  </a:lnTo>
                  <a:cubicBezTo>
                    <a:pt x="35852" y="57381"/>
                    <a:pt x="35544" y="56994"/>
                    <a:pt x="35628" y="55863"/>
                  </a:cubicBezTo>
                  <a:cubicBezTo>
                    <a:pt x="35597" y="55334"/>
                    <a:pt x="35671" y="54814"/>
                    <a:pt x="35651" y="54285"/>
                  </a:cubicBezTo>
                  <a:cubicBezTo>
                    <a:pt x="35673" y="53972"/>
                    <a:pt x="35712" y="53660"/>
                    <a:pt x="35673" y="53345"/>
                  </a:cubicBezTo>
                  <a:cubicBezTo>
                    <a:pt x="35626" y="52870"/>
                    <a:pt x="35645" y="52401"/>
                    <a:pt x="35686" y="51928"/>
                  </a:cubicBezTo>
                  <a:cubicBezTo>
                    <a:pt x="35817" y="51876"/>
                    <a:pt x="35912" y="51812"/>
                    <a:pt x="35873" y="51730"/>
                  </a:cubicBezTo>
                  <a:cubicBezTo>
                    <a:pt x="35851" y="51692"/>
                    <a:pt x="35815" y="51677"/>
                    <a:pt x="35771" y="51677"/>
                  </a:cubicBezTo>
                  <a:cubicBezTo>
                    <a:pt x="35735" y="51677"/>
                    <a:pt x="35694" y="51687"/>
                    <a:pt x="35651" y="51701"/>
                  </a:cubicBezTo>
                  <a:cubicBezTo>
                    <a:pt x="35638" y="51693"/>
                    <a:pt x="35624" y="51687"/>
                    <a:pt x="35610" y="51685"/>
                  </a:cubicBezTo>
                  <a:cubicBezTo>
                    <a:pt x="35560" y="51685"/>
                    <a:pt x="35515" y="51716"/>
                    <a:pt x="35501" y="51763"/>
                  </a:cubicBezTo>
                  <a:cubicBezTo>
                    <a:pt x="35402" y="51806"/>
                    <a:pt x="35303" y="51851"/>
                    <a:pt x="35233" y="51856"/>
                  </a:cubicBezTo>
                  <a:cubicBezTo>
                    <a:pt x="34972" y="51934"/>
                    <a:pt x="34702" y="51979"/>
                    <a:pt x="34433" y="52022"/>
                  </a:cubicBezTo>
                  <a:lnTo>
                    <a:pt x="34425" y="52024"/>
                  </a:lnTo>
                  <a:cubicBezTo>
                    <a:pt x="34114" y="52073"/>
                    <a:pt x="33804" y="52095"/>
                    <a:pt x="33495" y="52095"/>
                  </a:cubicBezTo>
                  <a:cubicBezTo>
                    <a:pt x="32060" y="52095"/>
                    <a:pt x="30646" y="51622"/>
                    <a:pt x="29292" y="51166"/>
                  </a:cubicBezTo>
                  <a:cubicBezTo>
                    <a:pt x="28803" y="51009"/>
                    <a:pt x="28294" y="50832"/>
                    <a:pt x="27780" y="50832"/>
                  </a:cubicBezTo>
                  <a:cubicBezTo>
                    <a:pt x="27608" y="50832"/>
                    <a:pt x="27436" y="50852"/>
                    <a:pt x="27263" y="50899"/>
                  </a:cubicBezTo>
                  <a:cubicBezTo>
                    <a:pt x="26806" y="50999"/>
                    <a:pt x="26381" y="51260"/>
                    <a:pt x="25903" y="51260"/>
                  </a:cubicBezTo>
                  <a:cubicBezTo>
                    <a:pt x="25882" y="51260"/>
                    <a:pt x="25861" y="51260"/>
                    <a:pt x="25840" y="51259"/>
                  </a:cubicBezTo>
                  <a:cubicBezTo>
                    <a:pt x="25089" y="51156"/>
                    <a:pt x="24490" y="50708"/>
                    <a:pt x="23910" y="50241"/>
                  </a:cubicBezTo>
                  <a:lnTo>
                    <a:pt x="23824" y="50152"/>
                  </a:lnTo>
                  <a:cubicBezTo>
                    <a:pt x="23756" y="50101"/>
                    <a:pt x="23540" y="49862"/>
                    <a:pt x="23318" y="49632"/>
                  </a:cubicBezTo>
                  <a:cubicBezTo>
                    <a:pt x="23287" y="49597"/>
                    <a:pt x="23258" y="49562"/>
                    <a:pt x="23219" y="49537"/>
                  </a:cubicBezTo>
                  <a:lnTo>
                    <a:pt x="23122" y="49537"/>
                  </a:lnTo>
                  <a:lnTo>
                    <a:pt x="23100" y="49543"/>
                  </a:lnTo>
                  <a:cubicBezTo>
                    <a:pt x="23089" y="49545"/>
                    <a:pt x="23079" y="49549"/>
                    <a:pt x="23069" y="49553"/>
                  </a:cubicBezTo>
                  <a:cubicBezTo>
                    <a:pt x="23065" y="49576"/>
                    <a:pt x="23060" y="49601"/>
                    <a:pt x="23056" y="49623"/>
                  </a:cubicBezTo>
                  <a:lnTo>
                    <a:pt x="23056" y="49625"/>
                  </a:lnTo>
                  <a:lnTo>
                    <a:pt x="23056" y="49628"/>
                  </a:lnTo>
                  <a:lnTo>
                    <a:pt x="23056" y="49630"/>
                  </a:lnTo>
                  <a:lnTo>
                    <a:pt x="23056" y="49632"/>
                  </a:lnTo>
                  <a:lnTo>
                    <a:pt x="23056" y="49638"/>
                  </a:lnTo>
                  <a:lnTo>
                    <a:pt x="23056" y="49640"/>
                  </a:lnTo>
                  <a:lnTo>
                    <a:pt x="23056" y="49650"/>
                  </a:lnTo>
                  <a:lnTo>
                    <a:pt x="23056" y="49652"/>
                  </a:lnTo>
                  <a:lnTo>
                    <a:pt x="23056" y="49660"/>
                  </a:lnTo>
                  <a:lnTo>
                    <a:pt x="23056" y="49663"/>
                  </a:lnTo>
                  <a:lnTo>
                    <a:pt x="23056" y="49665"/>
                  </a:lnTo>
                  <a:lnTo>
                    <a:pt x="23054" y="49671"/>
                  </a:lnTo>
                  <a:lnTo>
                    <a:pt x="23054" y="49673"/>
                  </a:lnTo>
                  <a:cubicBezTo>
                    <a:pt x="23050" y="49697"/>
                    <a:pt x="23044" y="49722"/>
                    <a:pt x="23038" y="49747"/>
                  </a:cubicBezTo>
                  <a:lnTo>
                    <a:pt x="23034" y="49761"/>
                  </a:lnTo>
                  <a:cubicBezTo>
                    <a:pt x="23017" y="49829"/>
                    <a:pt x="22997" y="49897"/>
                    <a:pt x="22974" y="49965"/>
                  </a:cubicBezTo>
                  <a:cubicBezTo>
                    <a:pt x="22941" y="50055"/>
                    <a:pt x="22900" y="50146"/>
                    <a:pt x="22855" y="50232"/>
                  </a:cubicBezTo>
                  <a:cubicBezTo>
                    <a:pt x="22779" y="50383"/>
                    <a:pt x="22678" y="50520"/>
                    <a:pt x="22556" y="50640"/>
                  </a:cubicBezTo>
                  <a:cubicBezTo>
                    <a:pt x="22433" y="50753"/>
                    <a:pt x="22291" y="50845"/>
                    <a:pt x="22137" y="50909"/>
                  </a:cubicBezTo>
                  <a:cubicBezTo>
                    <a:pt x="22007" y="50971"/>
                    <a:pt x="21867" y="51008"/>
                    <a:pt x="21725" y="51018"/>
                  </a:cubicBezTo>
                  <a:lnTo>
                    <a:pt x="21694" y="51018"/>
                  </a:lnTo>
                  <a:cubicBezTo>
                    <a:pt x="21629" y="51018"/>
                    <a:pt x="21563" y="51008"/>
                    <a:pt x="21499" y="50991"/>
                  </a:cubicBezTo>
                  <a:cubicBezTo>
                    <a:pt x="21474" y="50994"/>
                    <a:pt x="21449" y="50995"/>
                    <a:pt x="21423" y="50995"/>
                  </a:cubicBezTo>
                  <a:cubicBezTo>
                    <a:pt x="21306" y="50995"/>
                    <a:pt x="21179" y="50968"/>
                    <a:pt x="21042" y="50907"/>
                  </a:cubicBezTo>
                  <a:cubicBezTo>
                    <a:pt x="20117" y="50579"/>
                    <a:pt x="19198" y="50034"/>
                    <a:pt x="18195" y="50034"/>
                  </a:cubicBezTo>
                  <a:cubicBezTo>
                    <a:pt x="18122" y="50034"/>
                    <a:pt x="18048" y="50037"/>
                    <a:pt x="17973" y="50043"/>
                  </a:cubicBezTo>
                  <a:cubicBezTo>
                    <a:pt x="17565" y="50132"/>
                    <a:pt x="17280" y="50253"/>
                    <a:pt x="17000" y="50253"/>
                  </a:cubicBezTo>
                  <a:cubicBezTo>
                    <a:pt x="16753" y="50253"/>
                    <a:pt x="16510" y="50158"/>
                    <a:pt x="16189" y="49862"/>
                  </a:cubicBezTo>
                  <a:cubicBezTo>
                    <a:pt x="15611" y="49319"/>
                    <a:pt x="15113" y="48714"/>
                    <a:pt x="14640" y="48068"/>
                  </a:cubicBezTo>
                  <a:cubicBezTo>
                    <a:pt x="14266" y="47459"/>
                    <a:pt x="13982" y="46799"/>
                    <a:pt x="13702" y="46143"/>
                  </a:cubicBezTo>
                  <a:cubicBezTo>
                    <a:pt x="13521" y="45686"/>
                    <a:pt x="13326" y="45217"/>
                    <a:pt x="13309" y="44719"/>
                  </a:cubicBezTo>
                  <a:cubicBezTo>
                    <a:pt x="13340" y="44666"/>
                    <a:pt x="13317" y="44596"/>
                    <a:pt x="13260" y="44571"/>
                  </a:cubicBezTo>
                  <a:cubicBezTo>
                    <a:pt x="13253" y="44570"/>
                    <a:pt x="13246" y="44570"/>
                    <a:pt x="13240" y="44570"/>
                  </a:cubicBezTo>
                  <a:close/>
                </a:path>
              </a:pathLst>
            </a:custGeom>
            <a:solidFill>
              <a:srgbClr val="000000">
                <a:alpha val="2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50" name="Google Shape;550;p36"/>
            <p:cNvSpPr/>
            <p:nvPr/>
          </p:nvSpPr>
          <p:spPr>
            <a:xfrm>
              <a:off x="6714344" y="335325"/>
              <a:ext cx="2573515" cy="3252864"/>
            </a:xfrm>
            <a:custGeom>
              <a:avLst/>
              <a:gdLst/>
              <a:ahLst/>
              <a:cxnLst/>
              <a:rect l="l" t="t" r="r" b="b"/>
              <a:pathLst>
                <a:path w="33340" h="42141" extrusionOk="0">
                  <a:moveTo>
                    <a:pt x="10204" y="823"/>
                  </a:moveTo>
                  <a:cubicBezTo>
                    <a:pt x="10216" y="832"/>
                    <a:pt x="10231" y="836"/>
                    <a:pt x="10247" y="842"/>
                  </a:cubicBezTo>
                  <a:cubicBezTo>
                    <a:pt x="10231" y="838"/>
                    <a:pt x="10216" y="832"/>
                    <a:pt x="10204" y="823"/>
                  </a:cubicBezTo>
                  <a:close/>
                  <a:moveTo>
                    <a:pt x="10368" y="1"/>
                  </a:moveTo>
                  <a:cubicBezTo>
                    <a:pt x="10295" y="1"/>
                    <a:pt x="10223" y="19"/>
                    <a:pt x="10159" y="60"/>
                  </a:cubicBezTo>
                  <a:cubicBezTo>
                    <a:pt x="9873" y="212"/>
                    <a:pt x="9976" y="544"/>
                    <a:pt x="9951" y="805"/>
                  </a:cubicBezTo>
                  <a:cubicBezTo>
                    <a:pt x="9889" y="1597"/>
                    <a:pt x="9696" y="2370"/>
                    <a:pt x="9529" y="3144"/>
                  </a:cubicBezTo>
                  <a:cubicBezTo>
                    <a:pt x="9297" y="4144"/>
                    <a:pt x="9231" y="5172"/>
                    <a:pt x="9231" y="6195"/>
                  </a:cubicBezTo>
                  <a:cubicBezTo>
                    <a:pt x="9234" y="6476"/>
                    <a:pt x="9447" y="6616"/>
                    <a:pt x="9661" y="6616"/>
                  </a:cubicBezTo>
                  <a:cubicBezTo>
                    <a:pt x="9875" y="6616"/>
                    <a:pt x="10090" y="6475"/>
                    <a:pt x="10093" y="6195"/>
                  </a:cubicBezTo>
                  <a:cubicBezTo>
                    <a:pt x="10093" y="5748"/>
                    <a:pt x="10109" y="5304"/>
                    <a:pt x="10138" y="4858"/>
                  </a:cubicBezTo>
                  <a:cubicBezTo>
                    <a:pt x="10196" y="4022"/>
                    <a:pt x="10397" y="3210"/>
                    <a:pt x="10574" y="2393"/>
                  </a:cubicBezTo>
                  <a:cubicBezTo>
                    <a:pt x="10704" y="1716"/>
                    <a:pt x="10873" y="1017"/>
                    <a:pt x="10794" y="326"/>
                  </a:cubicBezTo>
                  <a:cubicBezTo>
                    <a:pt x="10751" y="130"/>
                    <a:pt x="10559" y="1"/>
                    <a:pt x="10368" y="1"/>
                  </a:cubicBezTo>
                  <a:close/>
                  <a:moveTo>
                    <a:pt x="9475" y="7698"/>
                  </a:moveTo>
                  <a:cubicBezTo>
                    <a:pt x="8895" y="7698"/>
                    <a:pt x="9030" y="8554"/>
                    <a:pt x="9068" y="8972"/>
                  </a:cubicBezTo>
                  <a:cubicBezTo>
                    <a:pt x="9149" y="9342"/>
                    <a:pt x="9066" y="9824"/>
                    <a:pt x="9348" y="10108"/>
                  </a:cubicBezTo>
                  <a:cubicBezTo>
                    <a:pt x="9423" y="10170"/>
                    <a:pt x="9510" y="10198"/>
                    <a:pt x="9597" y="10198"/>
                  </a:cubicBezTo>
                  <a:cubicBezTo>
                    <a:pt x="9843" y="10198"/>
                    <a:pt x="10088" y="9979"/>
                    <a:pt x="10037" y="9709"/>
                  </a:cubicBezTo>
                  <a:cubicBezTo>
                    <a:pt x="9972" y="9336"/>
                    <a:pt x="9924" y="8962"/>
                    <a:pt x="9898" y="8583"/>
                  </a:cubicBezTo>
                  <a:cubicBezTo>
                    <a:pt x="9879" y="8266"/>
                    <a:pt x="10009" y="7822"/>
                    <a:pt x="9595" y="7709"/>
                  </a:cubicBezTo>
                  <a:cubicBezTo>
                    <a:pt x="9552" y="7702"/>
                    <a:pt x="9512" y="7698"/>
                    <a:pt x="9475" y="7698"/>
                  </a:cubicBezTo>
                  <a:close/>
                  <a:moveTo>
                    <a:pt x="22286" y="13300"/>
                  </a:moveTo>
                  <a:cubicBezTo>
                    <a:pt x="22022" y="13300"/>
                    <a:pt x="21778" y="13563"/>
                    <a:pt x="21862" y="13848"/>
                  </a:cubicBezTo>
                  <a:cubicBezTo>
                    <a:pt x="21947" y="14220"/>
                    <a:pt x="21984" y="14603"/>
                    <a:pt x="22070" y="14975"/>
                  </a:cubicBezTo>
                  <a:cubicBezTo>
                    <a:pt x="22119" y="15177"/>
                    <a:pt x="22306" y="15287"/>
                    <a:pt x="22492" y="15287"/>
                  </a:cubicBezTo>
                  <a:cubicBezTo>
                    <a:pt x="22637" y="15287"/>
                    <a:pt x="22781" y="15220"/>
                    <a:pt x="22858" y="15078"/>
                  </a:cubicBezTo>
                  <a:cubicBezTo>
                    <a:pt x="22998" y="14800"/>
                    <a:pt x="22815" y="14485"/>
                    <a:pt x="22805" y="14193"/>
                  </a:cubicBezTo>
                  <a:cubicBezTo>
                    <a:pt x="22726" y="13914"/>
                    <a:pt x="22774" y="13529"/>
                    <a:pt x="22496" y="13360"/>
                  </a:cubicBezTo>
                  <a:cubicBezTo>
                    <a:pt x="22429" y="13318"/>
                    <a:pt x="22357" y="13300"/>
                    <a:pt x="22286" y="13300"/>
                  </a:cubicBezTo>
                  <a:close/>
                  <a:moveTo>
                    <a:pt x="2459" y="16024"/>
                  </a:moveTo>
                  <a:cubicBezTo>
                    <a:pt x="1787" y="16024"/>
                    <a:pt x="983" y="16208"/>
                    <a:pt x="730" y="16341"/>
                  </a:cubicBezTo>
                  <a:cubicBezTo>
                    <a:pt x="218" y="16465"/>
                    <a:pt x="0" y="17158"/>
                    <a:pt x="613" y="17300"/>
                  </a:cubicBezTo>
                  <a:cubicBezTo>
                    <a:pt x="631" y="17302"/>
                    <a:pt x="649" y="17304"/>
                    <a:pt x="666" y="17304"/>
                  </a:cubicBezTo>
                  <a:cubicBezTo>
                    <a:pt x="875" y="17304"/>
                    <a:pt x="1023" y="17117"/>
                    <a:pt x="1226" y="17073"/>
                  </a:cubicBezTo>
                  <a:cubicBezTo>
                    <a:pt x="1516" y="16981"/>
                    <a:pt x="1815" y="16921"/>
                    <a:pt x="2115" y="16894"/>
                  </a:cubicBezTo>
                  <a:cubicBezTo>
                    <a:pt x="2157" y="16887"/>
                    <a:pt x="2202" y="16884"/>
                    <a:pt x="2249" y="16884"/>
                  </a:cubicBezTo>
                  <a:cubicBezTo>
                    <a:pt x="2466" y="16884"/>
                    <a:pt x="2729" y="16948"/>
                    <a:pt x="2956" y="16948"/>
                  </a:cubicBezTo>
                  <a:cubicBezTo>
                    <a:pt x="3196" y="16948"/>
                    <a:pt x="3396" y="16877"/>
                    <a:pt x="3460" y="16582"/>
                  </a:cubicBezTo>
                  <a:cubicBezTo>
                    <a:pt x="3514" y="16160"/>
                    <a:pt x="3035" y="16024"/>
                    <a:pt x="2459" y="16024"/>
                  </a:cubicBezTo>
                  <a:close/>
                  <a:moveTo>
                    <a:pt x="3748" y="17389"/>
                  </a:moveTo>
                  <a:cubicBezTo>
                    <a:pt x="3576" y="17389"/>
                    <a:pt x="3403" y="17395"/>
                    <a:pt x="3232" y="17403"/>
                  </a:cubicBezTo>
                  <a:cubicBezTo>
                    <a:pt x="3211" y="17402"/>
                    <a:pt x="3190" y="17402"/>
                    <a:pt x="3168" y="17402"/>
                  </a:cubicBezTo>
                  <a:cubicBezTo>
                    <a:pt x="2810" y="17402"/>
                    <a:pt x="2314" y="17446"/>
                    <a:pt x="2364" y="17917"/>
                  </a:cubicBezTo>
                  <a:cubicBezTo>
                    <a:pt x="2394" y="18145"/>
                    <a:pt x="2597" y="18289"/>
                    <a:pt x="2813" y="18289"/>
                  </a:cubicBezTo>
                  <a:cubicBezTo>
                    <a:pt x="2849" y="18289"/>
                    <a:pt x="2886" y="18285"/>
                    <a:pt x="2921" y="18277"/>
                  </a:cubicBezTo>
                  <a:cubicBezTo>
                    <a:pt x="3190" y="18265"/>
                    <a:pt x="3462" y="18248"/>
                    <a:pt x="3733" y="18248"/>
                  </a:cubicBezTo>
                  <a:cubicBezTo>
                    <a:pt x="4012" y="18248"/>
                    <a:pt x="4290" y="18266"/>
                    <a:pt x="4563" y="18326"/>
                  </a:cubicBezTo>
                  <a:lnTo>
                    <a:pt x="4563" y="18328"/>
                  </a:lnTo>
                  <a:cubicBezTo>
                    <a:pt x="4606" y="18340"/>
                    <a:pt x="4647" y="18345"/>
                    <a:pt x="4686" y="18345"/>
                  </a:cubicBezTo>
                  <a:cubicBezTo>
                    <a:pt x="5136" y="18345"/>
                    <a:pt x="5290" y="17641"/>
                    <a:pt x="4791" y="17499"/>
                  </a:cubicBezTo>
                  <a:cubicBezTo>
                    <a:pt x="4451" y="17414"/>
                    <a:pt x="4100" y="17389"/>
                    <a:pt x="3748" y="17389"/>
                  </a:cubicBezTo>
                  <a:close/>
                  <a:moveTo>
                    <a:pt x="22548" y="16558"/>
                  </a:moveTo>
                  <a:cubicBezTo>
                    <a:pt x="22423" y="16558"/>
                    <a:pt x="22299" y="16609"/>
                    <a:pt x="22218" y="16722"/>
                  </a:cubicBezTo>
                  <a:cubicBezTo>
                    <a:pt x="22134" y="16831"/>
                    <a:pt x="22122" y="16962"/>
                    <a:pt x="22136" y="17094"/>
                  </a:cubicBezTo>
                  <a:cubicBezTo>
                    <a:pt x="22179" y="17787"/>
                    <a:pt x="22175" y="18483"/>
                    <a:pt x="22128" y="19174"/>
                  </a:cubicBezTo>
                  <a:lnTo>
                    <a:pt x="22130" y="19143"/>
                  </a:lnTo>
                  <a:lnTo>
                    <a:pt x="22130" y="19129"/>
                  </a:lnTo>
                  <a:cubicBezTo>
                    <a:pt x="22080" y="19987"/>
                    <a:pt x="21823" y="20834"/>
                    <a:pt x="21541" y="21645"/>
                  </a:cubicBezTo>
                  <a:cubicBezTo>
                    <a:pt x="21418" y="22015"/>
                    <a:pt x="21091" y="22628"/>
                    <a:pt x="21636" y="22803"/>
                  </a:cubicBezTo>
                  <a:lnTo>
                    <a:pt x="21638" y="22803"/>
                  </a:lnTo>
                  <a:cubicBezTo>
                    <a:pt x="21685" y="22816"/>
                    <a:pt x="21729" y="22822"/>
                    <a:pt x="21769" y="22822"/>
                  </a:cubicBezTo>
                  <a:cubicBezTo>
                    <a:pt x="22097" y="22822"/>
                    <a:pt x="22199" y="22418"/>
                    <a:pt x="22280" y="22134"/>
                  </a:cubicBezTo>
                  <a:cubicBezTo>
                    <a:pt x="22611" y="21219"/>
                    <a:pt x="22936" y="20182"/>
                    <a:pt x="22988" y="19188"/>
                  </a:cubicBezTo>
                  <a:lnTo>
                    <a:pt x="22988" y="19194"/>
                  </a:lnTo>
                  <a:lnTo>
                    <a:pt x="22988" y="19207"/>
                  </a:lnTo>
                  <a:cubicBezTo>
                    <a:pt x="22994" y="19135"/>
                    <a:pt x="22996" y="19065"/>
                    <a:pt x="23002" y="18993"/>
                  </a:cubicBezTo>
                  <a:lnTo>
                    <a:pt x="23002" y="18993"/>
                  </a:lnTo>
                  <a:lnTo>
                    <a:pt x="22998" y="19038"/>
                  </a:lnTo>
                  <a:cubicBezTo>
                    <a:pt x="23039" y="18335"/>
                    <a:pt x="23035" y="17631"/>
                    <a:pt x="22986" y="16927"/>
                  </a:cubicBezTo>
                  <a:cubicBezTo>
                    <a:pt x="22965" y="16698"/>
                    <a:pt x="22755" y="16558"/>
                    <a:pt x="22548" y="16558"/>
                  </a:cubicBezTo>
                  <a:close/>
                  <a:moveTo>
                    <a:pt x="31126" y="34762"/>
                  </a:moveTo>
                  <a:cubicBezTo>
                    <a:pt x="31056" y="34762"/>
                    <a:pt x="30981" y="34780"/>
                    <a:pt x="30904" y="34821"/>
                  </a:cubicBezTo>
                  <a:cubicBezTo>
                    <a:pt x="30416" y="34975"/>
                    <a:pt x="29900" y="35044"/>
                    <a:pt x="29389" y="35044"/>
                  </a:cubicBezTo>
                  <a:cubicBezTo>
                    <a:pt x="29333" y="35044"/>
                    <a:pt x="29277" y="35043"/>
                    <a:pt x="29221" y="35041"/>
                  </a:cubicBezTo>
                  <a:cubicBezTo>
                    <a:pt x="28596" y="34971"/>
                    <a:pt x="27972" y="34897"/>
                    <a:pt x="27344" y="34897"/>
                  </a:cubicBezTo>
                  <a:cubicBezTo>
                    <a:pt x="27145" y="34897"/>
                    <a:pt x="26946" y="34905"/>
                    <a:pt x="26746" y="34922"/>
                  </a:cubicBezTo>
                  <a:cubicBezTo>
                    <a:pt x="26728" y="34921"/>
                    <a:pt x="26709" y="34921"/>
                    <a:pt x="26689" y="34921"/>
                  </a:cubicBezTo>
                  <a:cubicBezTo>
                    <a:pt x="26314" y="34921"/>
                    <a:pt x="25789" y="35023"/>
                    <a:pt x="25905" y="35508"/>
                  </a:cubicBezTo>
                  <a:cubicBezTo>
                    <a:pt x="25967" y="35744"/>
                    <a:pt x="26162" y="35819"/>
                    <a:pt x="26369" y="35819"/>
                  </a:cubicBezTo>
                  <a:cubicBezTo>
                    <a:pt x="26450" y="35819"/>
                    <a:pt x="26532" y="35807"/>
                    <a:pt x="26608" y="35790"/>
                  </a:cubicBezTo>
                  <a:cubicBezTo>
                    <a:pt x="26837" y="35776"/>
                    <a:pt x="27065" y="35765"/>
                    <a:pt x="27294" y="35761"/>
                  </a:cubicBezTo>
                  <a:cubicBezTo>
                    <a:pt x="27354" y="35759"/>
                    <a:pt x="27415" y="35758"/>
                    <a:pt x="27476" y="35758"/>
                  </a:cubicBezTo>
                  <a:cubicBezTo>
                    <a:pt x="28035" y="35758"/>
                    <a:pt x="28590" y="35853"/>
                    <a:pt x="29147" y="35897"/>
                  </a:cubicBezTo>
                  <a:cubicBezTo>
                    <a:pt x="29240" y="35901"/>
                    <a:pt x="29333" y="35903"/>
                    <a:pt x="29427" y="35903"/>
                  </a:cubicBezTo>
                  <a:cubicBezTo>
                    <a:pt x="30061" y="35903"/>
                    <a:pt x="30704" y="35810"/>
                    <a:pt x="31299" y="35593"/>
                  </a:cubicBezTo>
                  <a:cubicBezTo>
                    <a:pt x="31770" y="35380"/>
                    <a:pt x="31535" y="34762"/>
                    <a:pt x="31126" y="34762"/>
                  </a:cubicBezTo>
                  <a:close/>
                  <a:moveTo>
                    <a:pt x="32857" y="36144"/>
                  </a:moveTo>
                  <a:cubicBezTo>
                    <a:pt x="32769" y="36144"/>
                    <a:pt x="32681" y="36171"/>
                    <a:pt x="32605" y="36232"/>
                  </a:cubicBezTo>
                  <a:cubicBezTo>
                    <a:pt x="32326" y="36411"/>
                    <a:pt x="31996" y="36494"/>
                    <a:pt x="31675" y="36570"/>
                  </a:cubicBezTo>
                  <a:cubicBezTo>
                    <a:pt x="31302" y="36652"/>
                    <a:pt x="30923" y="36661"/>
                    <a:pt x="30544" y="36661"/>
                  </a:cubicBezTo>
                  <a:cubicBezTo>
                    <a:pt x="30452" y="36661"/>
                    <a:pt x="30360" y="36660"/>
                    <a:pt x="30268" y="36660"/>
                  </a:cubicBezTo>
                  <a:cubicBezTo>
                    <a:pt x="30087" y="36660"/>
                    <a:pt x="29906" y="36662"/>
                    <a:pt x="29725" y="36673"/>
                  </a:cubicBezTo>
                  <a:cubicBezTo>
                    <a:pt x="29357" y="36706"/>
                    <a:pt x="29223" y="37228"/>
                    <a:pt x="29522" y="37440"/>
                  </a:cubicBezTo>
                  <a:cubicBezTo>
                    <a:pt x="29632" y="37513"/>
                    <a:pt x="29758" y="37531"/>
                    <a:pt x="29888" y="37531"/>
                  </a:cubicBezTo>
                  <a:cubicBezTo>
                    <a:pt x="30022" y="37531"/>
                    <a:pt x="30160" y="37512"/>
                    <a:pt x="30294" y="37512"/>
                  </a:cubicBezTo>
                  <a:cubicBezTo>
                    <a:pt x="30340" y="37512"/>
                    <a:pt x="30385" y="37514"/>
                    <a:pt x="30429" y="37520"/>
                  </a:cubicBezTo>
                  <a:cubicBezTo>
                    <a:pt x="30486" y="37523"/>
                    <a:pt x="30551" y="37525"/>
                    <a:pt x="30624" y="37525"/>
                  </a:cubicBezTo>
                  <a:cubicBezTo>
                    <a:pt x="31427" y="37525"/>
                    <a:pt x="33093" y="37324"/>
                    <a:pt x="33294" y="36632"/>
                  </a:cubicBezTo>
                  <a:cubicBezTo>
                    <a:pt x="33340" y="36358"/>
                    <a:pt x="33101" y="36144"/>
                    <a:pt x="32857" y="36144"/>
                  </a:cubicBezTo>
                  <a:close/>
                  <a:moveTo>
                    <a:pt x="13163" y="35331"/>
                  </a:moveTo>
                  <a:cubicBezTo>
                    <a:pt x="13162" y="35331"/>
                    <a:pt x="13161" y="35331"/>
                    <a:pt x="13160" y="35331"/>
                  </a:cubicBezTo>
                  <a:cubicBezTo>
                    <a:pt x="12529" y="35391"/>
                    <a:pt x="12551" y="36350"/>
                    <a:pt x="12440" y="36823"/>
                  </a:cubicBezTo>
                  <a:cubicBezTo>
                    <a:pt x="12154" y="38240"/>
                    <a:pt x="12714" y="39627"/>
                    <a:pt x="13405" y="40839"/>
                  </a:cubicBezTo>
                  <a:lnTo>
                    <a:pt x="13405" y="40841"/>
                  </a:lnTo>
                  <a:cubicBezTo>
                    <a:pt x="13495" y="40990"/>
                    <a:pt x="13626" y="41052"/>
                    <a:pt x="13757" y="41052"/>
                  </a:cubicBezTo>
                  <a:cubicBezTo>
                    <a:pt x="14050" y="41052"/>
                    <a:pt x="14340" y="40742"/>
                    <a:pt x="14148" y="40407"/>
                  </a:cubicBezTo>
                  <a:cubicBezTo>
                    <a:pt x="13673" y="39522"/>
                    <a:pt x="13177" y="38555"/>
                    <a:pt x="13232" y="37522"/>
                  </a:cubicBezTo>
                  <a:cubicBezTo>
                    <a:pt x="13271" y="37033"/>
                    <a:pt x="13327" y="36541"/>
                    <a:pt x="13475" y="36070"/>
                  </a:cubicBezTo>
                  <a:cubicBezTo>
                    <a:pt x="13713" y="35797"/>
                    <a:pt x="13544" y="35331"/>
                    <a:pt x="13163" y="35331"/>
                  </a:cubicBezTo>
                  <a:close/>
                  <a:moveTo>
                    <a:pt x="14783" y="39014"/>
                  </a:moveTo>
                  <a:cubicBezTo>
                    <a:pt x="14574" y="39014"/>
                    <a:pt x="14371" y="39168"/>
                    <a:pt x="14349" y="39386"/>
                  </a:cubicBezTo>
                  <a:cubicBezTo>
                    <a:pt x="14331" y="39512"/>
                    <a:pt x="14368" y="39639"/>
                    <a:pt x="14454" y="39736"/>
                  </a:cubicBezTo>
                  <a:cubicBezTo>
                    <a:pt x="14602" y="39993"/>
                    <a:pt x="14734" y="40263"/>
                    <a:pt x="14878" y="40524"/>
                  </a:cubicBezTo>
                  <a:cubicBezTo>
                    <a:pt x="15220" y="41180"/>
                    <a:pt x="15662" y="41832"/>
                    <a:pt x="16382" y="42104"/>
                  </a:cubicBezTo>
                  <a:cubicBezTo>
                    <a:pt x="16443" y="42129"/>
                    <a:pt x="16502" y="42140"/>
                    <a:pt x="16556" y="42140"/>
                  </a:cubicBezTo>
                  <a:cubicBezTo>
                    <a:pt x="16965" y="42140"/>
                    <a:pt x="17170" y="41509"/>
                    <a:pt x="16715" y="41310"/>
                  </a:cubicBezTo>
                  <a:cubicBezTo>
                    <a:pt x="16123" y="41094"/>
                    <a:pt x="15849" y="40487"/>
                    <a:pt x="15559" y="39972"/>
                  </a:cubicBezTo>
                  <a:cubicBezTo>
                    <a:pt x="15357" y="39670"/>
                    <a:pt x="15273" y="39234"/>
                    <a:pt x="14944" y="39047"/>
                  </a:cubicBezTo>
                  <a:cubicBezTo>
                    <a:pt x="14892" y="39024"/>
                    <a:pt x="14837" y="39014"/>
                    <a:pt x="14783" y="39014"/>
                  </a:cubicBezTo>
                  <a:close/>
                </a:path>
              </a:pathLst>
            </a:custGeom>
            <a:solidFill>
              <a:srgbClr val="FFFFFF">
                <a:alpha val="358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51" name="Google Shape;551;p36"/>
            <p:cNvSpPr/>
            <p:nvPr/>
          </p:nvSpPr>
          <p:spPr>
            <a:xfrm>
              <a:off x="6429661" y="-70010"/>
              <a:ext cx="2215739" cy="2919017"/>
            </a:xfrm>
            <a:custGeom>
              <a:avLst/>
              <a:gdLst/>
              <a:ahLst/>
              <a:cxnLst/>
              <a:rect l="l" t="t" r="r" b="b"/>
              <a:pathLst>
                <a:path w="28705" h="37816" extrusionOk="0">
                  <a:moveTo>
                    <a:pt x="479" y="34950"/>
                  </a:moveTo>
                  <a:lnTo>
                    <a:pt x="479" y="34950"/>
                  </a:lnTo>
                  <a:cubicBezTo>
                    <a:pt x="477" y="34962"/>
                    <a:pt x="473" y="34976"/>
                    <a:pt x="467" y="34989"/>
                  </a:cubicBezTo>
                  <a:cubicBezTo>
                    <a:pt x="471" y="34974"/>
                    <a:pt x="477" y="34962"/>
                    <a:pt x="479" y="34950"/>
                  </a:cubicBezTo>
                  <a:close/>
                  <a:moveTo>
                    <a:pt x="28443" y="1"/>
                  </a:moveTo>
                  <a:cubicBezTo>
                    <a:pt x="28387" y="1"/>
                    <a:pt x="28331" y="27"/>
                    <a:pt x="28289" y="92"/>
                  </a:cubicBezTo>
                  <a:cubicBezTo>
                    <a:pt x="28180" y="273"/>
                    <a:pt x="28029" y="423"/>
                    <a:pt x="27916" y="600"/>
                  </a:cubicBezTo>
                  <a:cubicBezTo>
                    <a:pt x="27770" y="839"/>
                    <a:pt x="27694" y="1110"/>
                    <a:pt x="27579" y="1363"/>
                  </a:cubicBezTo>
                  <a:cubicBezTo>
                    <a:pt x="27268" y="2213"/>
                    <a:pt x="26999" y="3096"/>
                    <a:pt x="26869" y="3995"/>
                  </a:cubicBezTo>
                  <a:cubicBezTo>
                    <a:pt x="26824" y="4023"/>
                    <a:pt x="26793" y="4073"/>
                    <a:pt x="26787" y="4126"/>
                  </a:cubicBezTo>
                  <a:cubicBezTo>
                    <a:pt x="26620" y="5418"/>
                    <a:pt x="26357" y="6698"/>
                    <a:pt x="26334" y="8004"/>
                  </a:cubicBezTo>
                  <a:cubicBezTo>
                    <a:pt x="26277" y="9018"/>
                    <a:pt x="26394" y="10020"/>
                    <a:pt x="26425" y="11032"/>
                  </a:cubicBezTo>
                  <a:cubicBezTo>
                    <a:pt x="26427" y="11043"/>
                    <a:pt x="26427" y="11051"/>
                    <a:pt x="26429" y="11061"/>
                  </a:cubicBezTo>
                  <a:cubicBezTo>
                    <a:pt x="26437" y="11580"/>
                    <a:pt x="26460" y="12094"/>
                    <a:pt x="26528" y="12608"/>
                  </a:cubicBezTo>
                  <a:cubicBezTo>
                    <a:pt x="26608" y="13559"/>
                    <a:pt x="26742" y="14507"/>
                    <a:pt x="26881" y="15453"/>
                  </a:cubicBezTo>
                  <a:cubicBezTo>
                    <a:pt x="26974" y="16169"/>
                    <a:pt x="27077" y="16883"/>
                    <a:pt x="27153" y="17601"/>
                  </a:cubicBezTo>
                  <a:cubicBezTo>
                    <a:pt x="27157" y="17626"/>
                    <a:pt x="27163" y="17648"/>
                    <a:pt x="27176" y="17671"/>
                  </a:cubicBezTo>
                  <a:cubicBezTo>
                    <a:pt x="27227" y="18111"/>
                    <a:pt x="27266" y="18552"/>
                    <a:pt x="27272" y="18996"/>
                  </a:cubicBezTo>
                  <a:cubicBezTo>
                    <a:pt x="27272" y="19045"/>
                    <a:pt x="27293" y="19095"/>
                    <a:pt x="27332" y="19130"/>
                  </a:cubicBezTo>
                  <a:cubicBezTo>
                    <a:pt x="27334" y="19146"/>
                    <a:pt x="27336" y="19162"/>
                    <a:pt x="27338" y="19179"/>
                  </a:cubicBezTo>
                  <a:cubicBezTo>
                    <a:pt x="27316" y="19272"/>
                    <a:pt x="27324" y="19387"/>
                    <a:pt x="27328" y="19471"/>
                  </a:cubicBezTo>
                  <a:cubicBezTo>
                    <a:pt x="27316" y="20208"/>
                    <a:pt x="27398" y="20942"/>
                    <a:pt x="27410" y="21678"/>
                  </a:cubicBezTo>
                  <a:cubicBezTo>
                    <a:pt x="27410" y="22135"/>
                    <a:pt x="27408" y="22592"/>
                    <a:pt x="27396" y="23049"/>
                  </a:cubicBezTo>
                  <a:cubicBezTo>
                    <a:pt x="27400" y="23374"/>
                    <a:pt x="27346" y="23713"/>
                    <a:pt x="27408" y="24032"/>
                  </a:cubicBezTo>
                  <a:cubicBezTo>
                    <a:pt x="27375" y="24766"/>
                    <a:pt x="27252" y="25493"/>
                    <a:pt x="27108" y="26213"/>
                  </a:cubicBezTo>
                  <a:cubicBezTo>
                    <a:pt x="26929" y="27276"/>
                    <a:pt x="26583" y="28317"/>
                    <a:pt x="26149" y="29309"/>
                  </a:cubicBezTo>
                  <a:cubicBezTo>
                    <a:pt x="25945" y="29786"/>
                    <a:pt x="25742" y="30228"/>
                    <a:pt x="25450" y="30669"/>
                  </a:cubicBezTo>
                  <a:cubicBezTo>
                    <a:pt x="25433" y="30695"/>
                    <a:pt x="25415" y="30724"/>
                    <a:pt x="25398" y="30751"/>
                  </a:cubicBezTo>
                  <a:cubicBezTo>
                    <a:pt x="25371" y="30767"/>
                    <a:pt x="25349" y="30790"/>
                    <a:pt x="25332" y="30819"/>
                  </a:cubicBezTo>
                  <a:cubicBezTo>
                    <a:pt x="25162" y="31084"/>
                    <a:pt x="24987" y="31350"/>
                    <a:pt x="24816" y="31615"/>
                  </a:cubicBezTo>
                  <a:cubicBezTo>
                    <a:pt x="24758" y="31617"/>
                    <a:pt x="24707" y="31644"/>
                    <a:pt x="24672" y="31687"/>
                  </a:cubicBezTo>
                  <a:cubicBezTo>
                    <a:pt x="24536" y="31858"/>
                    <a:pt x="24400" y="32026"/>
                    <a:pt x="24271" y="32201"/>
                  </a:cubicBezTo>
                  <a:cubicBezTo>
                    <a:pt x="24147" y="32366"/>
                    <a:pt x="24028" y="32537"/>
                    <a:pt x="23898" y="32697"/>
                  </a:cubicBezTo>
                  <a:cubicBezTo>
                    <a:pt x="23857" y="32751"/>
                    <a:pt x="23847" y="32820"/>
                    <a:pt x="23872" y="32880"/>
                  </a:cubicBezTo>
                  <a:lnTo>
                    <a:pt x="23777" y="32977"/>
                  </a:lnTo>
                  <a:cubicBezTo>
                    <a:pt x="22588" y="34139"/>
                    <a:pt x="21319" y="35277"/>
                    <a:pt x="19802" y="35995"/>
                  </a:cubicBezTo>
                  <a:cubicBezTo>
                    <a:pt x="19235" y="36256"/>
                    <a:pt x="18638" y="36437"/>
                    <a:pt x="18035" y="36600"/>
                  </a:cubicBezTo>
                  <a:cubicBezTo>
                    <a:pt x="17570" y="36731"/>
                    <a:pt x="17126" y="36910"/>
                    <a:pt x="16655" y="37019"/>
                  </a:cubicBezTo>
                  <a:cubicBezTo>
                    <a:pt x="16324" y="37099"/>
                    <a:pt x="15990" y="37161"/>
                    <a:pt x="15655" y="37204"/>
                  </a:cubicBezTo>
                  <a:cubicBezTo>
                    <a:pt x="15630" y="37193"/>
                    <a:pt x="15603" y="37187"/>
                    <a:pt x="15576" y="37187"/>
                  </a:cubicBezTo>
                  <a:cubicBezTo>
                    <a:pt x="15561" y="37187"/>
                    <a:pt x="15546" y="37188"/>
                    <a:pt x="15532" y="37192"/>
                  </a:cubicBezTo>
                  <a:cubicBezTo>
                    <a:pt x="15433" y="37215"/>
                    <a:pt x="15332" y="37235"/>
                    <a:pt x="15231" y="37254"/>
                  </a:cubicBezTo>
                  <a:cubicBezTo>
                    <a:pt x="15137" y="37264"/>
                    <a:pt x="15042" y="37274"/>
                    <a:pt x="14947" y="37285"/>
                  </a:cubicBezTo>
                  <a:cubicBezTo>
                    <a:pt x="14909" y="37269"/>
                    <a:pt x="14865" y="37263"/>
                    <a:pt x="14817" y="37263"/>
                  </a:cubicBezTo>
                  <a:cubicBezTo>
                    <a:pt x="14689" y="37263"/>
                    <a:pt x="14536" y="37304"/>
                    <a:pt x="14423" y="37304"/>
                  </a:cubicBezTo>
                  <a:cubicBezTo>
                    <a:pt x="14406" y="37304"/>
                    <a:pt x="14390" y="37303"/>
                    <a:pt x="14376" y="37301"/>
                  </a:cubicBezTo>
                  <a:cubicBezTo>
                    <a:pt x="14205" y="37305"/>
                    <a:pt x="14036" y="37311"/>
                    <a:pt x="13866" y="37311"/>
                  </a:cubicBezTo>
                  <a:cubicBezTo>
                    <a:pt x="13768" y="37311"/>
                    <a:pt x="13670" y="37309"/>
                    <a:pt x="13571" y="37303"/>
                  </a:cubicBezTo>
                  <a:cubicBezTo>
                    <a:pt x="13561" y="37301"/>
                    <a:pt x="13550" y="37301"/>
                    <a:pt x="13540" y="37301"/>
                  </a:cubicBezTo>
                  <a:cubicBezTo>
                    <a:pt x="13467" y="37301"/>
                    <a:pt x="13401" y="37344"/>
                    <a:pt x="13374" y="37414"/>
                  </a:cubicBezTo>
                  <a:cubicBezTo>
                    <a:pt x="12892" y="37398"/>
                    <a:pt x="12411" y="37375"/>
                    <a:pt x="11932" y="37330"/>
                  </a:cubicBezTo>
                  <a:cubicBezTo>
                    <a:pt x="10590" y="37188"/>
                    <a:pt x="9241" y="36927"/>
                    <a:pt x="7928" y="36591"/>
                  </a:cubicBezTo>
                  <a:lnTo>
                    <a:pt x="7889" y="36579"/>
                  </a:lnTo>
                  <a:cubicBezTo>
                    <a:pt x="7753" y="36536"/>
                    <a:pt x="7617" y="36491"/>
                    <a:pt x="7484" y="36445"/>
                  </a:cubicBezTo>
                  <a:cubicBezTo>
                    <a:pt x="7467" y="36435"/>
                    <a:pt x="7451" y="36427"/>
                    <a:pt x="7432" y="36421"/>
                  </a:cubicBezTo>
                  <a:lnTo>
                    <a:pt x="7317" y="36388"/>
                  </a:lnTo>
                  <a:cubicBezTo>
                    <a:pt x="7095" y="36310"/>
                    <a:pt x="6873" y="36231"/>
                    <a:pt x="6651" y="36153"/>
                  </a:cubicBezTo>
                  <a:cubicBezTo>
                    <a:pt x="6529" y="36005"/>
                    <a:pt x="6291" y="35999"/>
                    <a:pt x="6120" y="35923"/>
                  </a:cubicBezTo>
                  <a:cubicBezTo>
                    <a:pt x="5692" y="35775"/>
                    <a:pt x="5254" y="35664"/>
                    <a:pt x="4807" y="35587"/>
                  </a:cubicBezTo>
                  <a:cubicBezTo>
                    <a:pt x="4795" y="35585"/>
                    <a:pt x="4784" y="35584"/>
                    <a:pt x="4772" y="35584"/>
                  </a:cubicBezTo>
                  <a:cubicBezTo>
                    <a:pt x="4751" y="35584"/>
                    <a:pt x="4730" y="35588"/>
                    <a:pt x="4711" y="35596"/>
                  </a:cubicBezTo>
                  <a:cubicBezTo>
                    <a:pt x="4295" y="35458"/>
                    <a:pt x="3882" y="35318"/>
                    <a:pt x="3462" y="35199"/>
                  </a:cubicBezTo>
                  <a:cubicBezTo>
                    <a:pt x="3441" y="35178"/>
                    <a:pt x="3417" y="35164"/>
                    <a:pt x="3388" y="35155"/>
                  </a:cubicBezTo>
                  <a:cubicBezTo>
                    <a:pt x="3143" y="35090"/>
                    <a:pt x="2894" y="35040"/>
                    <a:pt x="2645" y="34993"/>
                  </a:cubicBezTo>
                  <a:lnTo>
                    <a:pt x="2351" y="34937"/>
                  </a:lnTo>
                  <a:cubicBezTo>
                    <a:pt x="2291" y="34908"/>
                    <a:pt x="2225" y="34893"/>
                    <a:pt x="2158" y="34893"/>
                  </a:cubicBezTo>
                  <a:cubicBezTo>
                    <a:pt x="2150" y="34893"/>
                    <a:pt x="2141" y="34894"/>
                    <a:pt x="2133" y="34894"/>
                  </a:cubicBezTo>
                  <a:cubicBezTo>
                    <a:pt x="2065" y="34880"/>
                    <a:pt x="1995" y="34865"/>
                    <a:pt x="1925" y="34849"/>
                  </a:cubicBezTo>
                  <a:cubicBezTo>
                    <a:pt x="1898" y="34839"/>
                    <a:pt x="1868" y="34828"/>
                    <a:pt x="1837" y="34820"/>
                  </a:cubicBezTo>
                  <a:cubicBezTo>
                    <a:pt x="1830" y="34816"/>
                    <a:pt x="1822" y="34814"/>
                    <a:pt x="1814" y="34812"/>
                  </a:cubicBezTo>
                  <a:lnTo>
                    <a:pt x="1806" y="34810"/>
                  </a:lnTo>
                  <a:cubicBezTo>
                    <a:pt x="1789" y="34806"/>
                    <a:pt x="1773" y="34802"/>
                    <a:pt x="1756" y="34797"/>
                  </a:cubicBezTo>
                  <a:cubicBezTo>
                    <a:pt x="1442" y="34724"/>
                    <a:pt x="1115" y="34676"/>
                    <a:pt x="792" y="34676"/>
                  </a:cubicBezTo>
                  <a:cubicBezTo>
                    <a:pt x="662" y="34676"/>
                    <a:pt x="532" y="34684"/>
                    <a:pt x="405" y="34701"/>
                  </a:cubicBezTo>
                  <a:cubicBezTo>
                    <a:pt x="379" y="34691"/>
                    <a:pt x="355" y="34687"/>
                    <a:pt x="331" y="34687"/>
                  </a:cubicBezTo>
                  <a:cubicBezTo>
                    <a:pt x="119" y="34687"/>
                    <a:pt x="0" y="35044"/>
                    <a:pt x="269" y="35094"/>
                  </a:cubicBezTo>
                  <a:cubicBezTo>
                    <a:pt x="462" y="35074"/>
                    <a:pt x="657" y="35060"/>
                    <a:pt x="853" y="35060"/>
                  </a:cubicBezTo>
                  <a:cubicBezTo>
                    <a:pt x="1125" y="35060"/>
                    <a:pt x="1397" y="35087"/>
                    <a:pt x="1664" y="35160"/>
                  </a:cubicBezTo>
                  <a:lnTo>
                    <a:pt x="1664" y="35164"/>
                  </a:lnTo>
                  <a:cubicBezTo>
                    <a:pt x="1769" y="35211"/>
                    <a:pt x="1909" y="35229"/>
                    <a:pt x="1999" y="35252"/>
                  </a:cubicBezTo>
                  <a:cubicBezTo>
                    <a:pt x="2164" y="35287"/>
                    <a:pt x="2328" y="35318"/>
                    <a:pt x="2493" y="35349"/>
                  </a:cubicBezTo>
                  <a:cubicBezTo>
                    <a:pt x="3209" y="35515"/>
                    <a:pt x="3917" y="35707"/>
                    <a:pt x="4608" y="35962"/>
                  </a:cubicBezTo>
                  <a:cubicBezTo>
                    <a:pt x="5433" y="36252"/>
                    <a:pt x="6278" y="36474"/>
                    <a:pt x="7116" y="36723"/>
                  </a:cubicBezTo>
                  <a:lnTo>
                    <a:pt x="7313" y="36791"/>
                  </a:lnTo>
                  <a:cubicBezTo>
                    <a:pt x="7342" y="36824"/>
                    <a:pt x="7381" y="36846"/>
                    <a:pt x="7424" y="36853"/>
                  </a:cubicBezTo>
                  <a:cubicBezTo>
                    <a:pt x="7562" y="36888"/>
                    <a:pt x="7700" y="36923"/>
                    <a:pt x="7836" y="36958"/>
                  </a:cubicBezTo>
                  <a:cubicBezTo>
                    <a:pt x="8128" y="37046"/>
                    <a:pt x="8422" y="37126"/>
                    <a:pt x="8720" y="37190"/>
                  </a:cubicBezTo>
                  <a:cubicBezTo>
                    <a:pt x="8733" y="37192"/>
                    <a:pt x="8745" y="37193"/>
                    <a:pt x="8757" y="37193"/>
                  </a:cubicBezTo>
                  <a:cubicBezTo>
                    <a:pt x="8770" y="37193"/>
                    <a:pt x="8782" y="37192"/>
                    <a:pt x="8794" y="37190"/>
                  </a:cubicBezTo>
                  <a:cubicBezTo>
                    <a:pt x="8975" y="37229"/>
                    <a:pt x="9156" y="37268"/>
                    <a:pt x="9339" y="37305"/>
                  </a:cubicBezTo>
                  <a:cubicBezTo>
                    <a:pt x="10578" y="37571"/>
                    <a:pt x="11845" y="37743"/>
                    <a:pt x="13112" y="37780"/>
                  </a:cubicBezTo>
                  <a:cubicBezTo>
                    <a:pt x="13407" y="37789"/>
                    <a:pt x="13699" y="37813"/>
                    <a:pt x="13993" y="37813"/>
                  </a:cubicBezTo>
                  <a:cubicBezTo>
                    <a:pt x="14007" y="37815"/>
                    <a:pt x="14021" y="37816"/>
                    <a:pt x="14035" y="37816"/>
                  </a:cubicBezTo>
                  <a:cubicBezTo>
                    <a:pt x="14113" y="37816"/>
                    <a:pt x="14194" y="37790"/>
                    <a:pt x="14238" y="37731"/>
                  </a:cubicBezTo>
                  <a:cubicBezTo>
                    <a:pt x="14604" y="37717"/>
                    <a:pt x="14972" y="37692"/>
                    <a:pt x="15332" y="37626"/>
                  </a:cubicBezTo>
                  <a:cubicBezTo>
                    <a:pt x="15433" y="37614"/>
                    <a:pt x="15532" y="37604"/>
                    <a:pt x="15630" y="37591"/>
                  </a:cubicBezTo>
                  <a:cubicBezTo>
                    <a:pt x="16416" y="37501"/>
                    <a:pt x="17180" y="37287"/>
                    <a:pt x="17922" y="37025"/>
                  </a:cubicBezTo>
                  <a:cubicBezTo>
                    <a:pt x="18706" y="36809"/>
                    <a:pt x="19494" y="36583"/>
                    <a:pt x="20224" y="36217"/>
                  </a:cubicBezTo>
                  <a:cubicBezTo>
                    <a:pt x="21656" y="35456"/>
                    <a:pt x="22890" y="34388"/>
                    <a:pt x="24036" y="33252"/>
                  </a:cubicBezTo>
                  <a:cubicBezTo>
                    <a:pt x="24273" y="33022"/>
                    <a:pt x="24499" y="32779"/>
                    <a:pt x="24672" y="32495"/>
                  </a:cubicBezTo>
                  <a:cubicBezTo>
                    <a:pt x="24693" y="32454"/>
                    <a:pt x="24715" y="32413"/>
                    <a:pt x="24744" y="32376"/>
                  </a:cubicBezTo>
                  <a:cubicBezTo>
                    <a:pt x="24778" y="32360"/>
                    <a:pt x="24805" y="32336"/>
                    <a:pt x="24825" y="32305"/>
                  </a:cubicBezTo>
                  <a:lnTo>
                    <a:pt x="24825" y="32305"/>
                  </a:lnTo>
                  <a:cubicBezTo>
                    <a:pt x="24822" y="32309"/>
                    <a:pt x="24819" y="32313"/>
                    <a:pt x="24816" y="32316"/>
                  </a:cubicBezTo>
                  <a:cubicBezTo>
                    <a:pt x="24822" y="32307"/>
                    <a:pt x="24829" y="32297"/>
                    <a:pt x="24835" y="32288"/>
                  </a:cubicBezTo>
                  <a:lnTo>
                    <a:pt x="24835" y="32288"/>
                  </a:lnTo>
                  <a:cubicBezTo>
                    <a:pt x="24832" y="32294"/>
                    <a:pt x="24828" y="32300"/>
                    <a:pt x="24825" y="32305"/>
                  </a:cubicBezTo>
                  <a:lnTo>
                    <a:pt x="24825" y="32305"/>
                  </a:lnTo>
                  <a:cubicBezTo>
                    <a:pt x="24829" y="32299"/>
                    <a:pt x="24833" y="32292"/>
                    <a:pt x="24837" y="32285"/>
                  </a:cubicBezTo>
                  <a:lnTo>
                    <a:pt x="24837" y="32285"/>
                  </a:lnTo>
                  <a:cubicBezTo>
                    <a:pt x="24836" y="32286"/>
                    <a:pt x="24835" y="32287"/>
                    <a:pt x="24835" y="32288"/>
                  </a:cubicBezTo>
                  <a:lnTo>
                    <a:pt x="24835" y="32288"/>
                  </a:lnTo>
                  <a:cubicBezTo>
                    <a:pt x="24839" y="32280"/>
                    <a:pt x="24842" y="32273"/>
                    <a:pt x="24845" y="32265"/>
                  </a:cubicBezTo>
                  <a:lnTo>
                    <a:pt x="24845" y="32265"/>
                  </a:lnTo>
                  <a:cubicBezTo>
                    <a:pt x="24843" y="32272"/>
                    <a:pt x="24840" y="32278"/>
                    <a:pt x="24837" y="32285"/>
                  </a:cubicBezTo>
                  <a:lnTo>
                    <a:pt x="24837" y="32285"/>
                  </a:lnTo>
                  <a:cubicBezTo>
                    <a:pt x="24899" y="32188"/>
                    <a:pt x="24961" y="32092"/>
                    <a:pt x="25022" y="31993"/>
                  </a:cubicBezTo>
                  <a:cubicBezTo>
                    <a:pt x="25137" y="31878"/>
                    <a:pt x="25223" y="31664"/>
                    <a:pt x="25316" y="31570"/>
                  </a:cubicBezTo>
                  <a:cubicBezTo>
                    <a:pt x="25579" y="31177"/>
                    <a:pt x="25845" y="30782"/>
                    <a:pt x="26071" y="30364"/>
                  </a:cubicBezTo>
                  <a:cubicBezTo>
                    <a:pt x="26511" y="29488"/>
                    <a:pt x="26892" y="28574"/>
                    <a:pt x="27167" y="27632"/>
                  </a:cubicBezTo>
                  <a:cubicBezTo>
                    <a:pt x="27433" y="26673"/>
                    <a:pt x="27612" y="25690"/>
                    <a:pt x="27735" y="24705"/>
                  </a:cubicBezTo>
                  <a:cubicBezTo>
                    <a:pt x="27822" y="23773"/>
                    <a:pt x="27828" y="22833"/>
                    <a:pt x="27832" y="21895"/>
                  </a:cubicBezTo>
                  <a:cubicBezTo>
                    <a:pt x="27834" y="21109"/>
                    <a:pt x="27863" y="20319"/>
                    <a:pt x="27754" y="19539"/>
                  </a:cubicBezTo>
                  <a:cubicBezTo>
                    <a:pt x="27770" y="19428"/>
                    <a:pt x="27731" y="19302"/>
                    <a:pt x="27723" y="19195"/>
                  </a:cubicBezTo>
                  <a:cubicBezTo>
                    <a:pt x="27639" y="18648"/>
                    <a:pt x="27649" y="18095"/>
                    <a:pt x="27614" y="17546"/>
                  </a:cubicBezTo>
                  <a:cubicBezTo>
                    <a:pt x="27616" y="17480"/>
                    <a:pt x="27583" y="17418"/>
                    <a:pt x="27525" y="17389"/>
                  </a:cubicBezTo>
                  <a:cubicBezTo>
                    <a:pt x="27468" y="16916"/>
                    <a:pt x="27404" y="16445"/>
                    <a:pt x="27357" y="15974"/>
                  </a:cubicBezTo>
                  <a:cubicBezTo>
                    <a:pt x="27353" y="15943"/>
                    <a:pt x="27340" y="15914"/>
                    <a:pt x="27322" y="15889"/>
                  </a:cubicBezTo>
                  <a:lnTo>
                    <a:pt x="27301" y="15737"/>
                  </a:lnTo>
                  <a:cubicBezTo>
                    <a:pt x="27303" y="15721"/>
                    <a:pt x="27303" y="15704"/>
                    <a:pt x="27301" y="15686"/>
                  </a:cubicBezTo>
                  <a:cubicBezTo>
                    <a:pt x="27293" y="15638"/>
                    <a:pt x="27285" y="15591"/>
                    <a:pt x="27276" y="15544"/>
                  </a:cubicBezTo>
                  <a:cubicBezTo>
                    <a:pt x="27229" y="15190"/>
                    <a:pt x="27186" y="14834"/>
                    <a:pt x="27149" y="14480"/>
                  </a:cubicBezTo>
                  <a:cubicBezTo>
                    <a:pt x="27147" y="14449"/>
                    <a:pt x="27137" y="14423"/>
                    <a:pt x="27120" y="14398"/>
                  </a:cubicBezTo>
                  <a:cubicBezTo>
                    <a:pt x="27077" y="14069"/>
                    <a:pt x="27032" y="13742"/>
                    <a:pt x="26990" y="13413"/>
                  </a:cubicBezTo>
                  <a:cubicBezTo>
                    <a:pt x="27028" y="13289"/>
                    <a:pt x="26982" y="13106"/>
                    <a:pt x="26966" y="12991"/>
                  </a:cubicBezTo>
                  <a:cubicBezTo>
                    <a:pt x="26933" y="12785"/>
                    <a:pt x="26904" y="12579"/>
                    <a:pt x="26881" y="12374"/>
                  </a:cubicBezTo>
                  <a:cubicBezTo>
                    <a:pt x="26869" y="12209"/>
                    <a:pt x="26859" y="12042"/>
                    <a:pt x="26853" y="11878"/>
                  </a:cubicBezTo>
                  <a:cubicBezTo>
                    <a:pt x="26853" y="11843"/>
                    <a:pt x="26844" y="11810"/>
                    <a:pt x="26828" y="11781"/>
                  </a:cubicBezTo>
                  <a:cubicBezTo>
                    <a:pt x="26812" y="11536"/>
                    <a:pt x="26805" y="11292"/>
                    <a:pt x="26801" y="11047"/>
                  </a:cubicBezTo>
                  <a:cubicBezTo>
                    <a:pt x="26803" y="11043"/>
                    <a:pt x="26803" y="11036"/>
                    <a:pt x="26801" y="11032"/>
                  </a:cubicBezTo>
                  <a:cubicBezTo>
                    <a:pt x="26801" y="10977"/>
                    <a:pt x="26801" y="10921"/>
                    <a:pt x="26799" y="10866"/>
                  </a:cubicBezTo>
                  <a:cubicBezTo>
                    <a:pt x="26797" y="10384"/>
                    <a:pt x="26805" y="9903"/>
                    <a:pt x="26787" y="9422"/>
                  </a:cubicBezTo>
                  <a:cubicBezTo>
                    <a:pt x="26774" y="8806"/>
                    <a:pt x="26737" y="8189"/>
                    <a:pt x="26768" y="7574"/>
                  </a:cubicBezTo>
                  <a:cubicBezTo>
                    <a:pt x="26770" y="7533"/>
                    <a:pt x="26758" y="7496"/>
                    <a:pt x="26733" y="7465"/>
                  </a:cubicBezTo>
                  <a:cubicBezTo>
                    <a:pt x="26783" y="6733"/>
                    <a:pt x="26892" y="6002"/>
                    <a:pt x="27001" y="5276"/>
                  </a:cubicBezTo>
                  <a:cubicBezTo>
                    <a:pt x="27139" y="5204"/>
                    <a:pt x="27132" y="4945"/>
                    <a:pt x="27161" y="4801"/>
                  </a:cubicBezTo>
                  <a:cubicBezTo>
                    <a:pt x="27192" y="4538"/>
                    <a:pt x="27204" y="4274"/>
                    <a:pt x="27237" y="4013"/>
                  </a:cubicBezTo>
                  <a:cubicBezTo>
                    <a:pt x="27457" y="3390"/>
                    <a:pt x="27546" y="2715"/>
                    <a:pt x="27813" y="2104"/>
                  </a:cubicBezTo>
                  <a:cubicBezTo>
                    <a:pt x="27972" y="1631"/>
                    <a:pt x="28219" y="1188"/>
                    <a:pt x="28422" y="734"/>
                  </a:cubicBezTo>
                  <a:cubicBezTo>
                    <a:pt x="28558" y="652"/>
                    <a:pt x="28626" y="384"/>
                    <a:pt x="28677" y="246"/>
                  </a:cubicBezTo>
                  <a:cubicBezTo>
                    <a:pt x="28704" y="148"/>
                    <a:pt x="28644" y="45"/>
                    <a:pt x="28546" y="16"/>
                  </a:cubicBezTo>
                  <a:cubicBezTo>
                    <a:pt x="28531" y="12"/>
                    <a:pt x="28515" y="10"/>
                    <a:pt x="28500" y="10"/>
                  </a:cubicBezTo>
                  <a:cubicBezTo>
                    <a:pt x="28482" y="4"/>
                    <a:pt x="28462" y="1"/>
                    <a:pt x="28443" y="1"/>
                  </a:cubicBezTo>
                  <a:close/>
                </a:path>
              </a:pathLst>
            </a:custGeom>
            <a:solidFill>
              <a:srgbClr val="8695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52" name="Google Shape;552;p36"/>
            <p:cNvSpPr/>
            <p:nvPr/>
          </p:nvSpPr>
          <p:spPr>
            <a:xfrm>
              <a:off x="5882989" y="2548572"/>
              <a:ext cx="365032" cy="346969"/>
            </a:xfrm>
            <a:custGeom>
              <a:avLst/>
              <a:gdLst/>
              <a:ahLst/>
              <a:cxnLst/>
              <a:rect l="l" t="t" r="r" b="b"/>
              <a:pathLst>
                <a:path w="4729" h="4495" extrusionOk="0">
                  <a:moveTo>
                    <a:pt x="2466" y="0"/>
                  </a:moveTo>
                  <a:cubicBezTo>
                    <a:pt x="2300" y="0"/>
                    <a:pt x="2138" y="22"/>
                    <a:pt x="1996" y="66"/>
                  </a:cubicBezTo>
                  <a:cubicBezTo>
                    <a:pt x="1599" y="210"/>
                    <a:pt x="1130" y="307"/>
                    <a:pt x="873" y="671"/>
                  </a:cubicBezTo>
                  <a:cubicBezTo>
                    <a:pt x="867" y="681"/>
                    <a:pt x="863" y="689"/>
                    <a:pt x="858" y="700"/>
                  </a:cubicBezTo>
                  <a:cubicBezTo>
                    <a:pt x="842" y="718"/>
                    <a:pt x="830" y="737"/>
                    <a:pt x="817" y="757"/>
                  </a:cubicBezTo>
                  <a:cubicBezTo>
                    <a:pt x="607" y="934"/>
                    <a:pt x="663" y="1315"/>
                    <a:pt x="686" y="1562"/>
                  </a:cubicBezTo>
                  <a:cubicBezTo>
                    <a:pt x="455" y="1673"/>
                    <a:pt x="332" y="1907"/>
                    <a:pt x="227" y="2127"/>
                  </a:cubicBezTo>
                  <a:cubicBezTo>
                    <a:pt x="44" y="2251"/>
                    <a:pt x="1" y="2800"/>
                    <a:pt x="25" y="3012"/>
                  </a:cubicBezTo>
                  <a:cubicBezTo>
                    <a:pt x="58" y="3763"/>
                    <a:pt x="760" y="4300"/>
                    <a:pt x="1455" y="4436"/>
                  </a:cubicBezTo>
                  <a:cubicBezTo>
                    <a:pt x="1600" y="4472"/>
                    <a:pt x="1747" y="4487"/>
                    <a:pt x="1895" y="4487"/>
                  </a:cubicBezTo>
                  <a:cubicBezTo>
                    <a:pt x="2012" y="4487"/>
                    <a:pt x="2128" y="4478"/>
                    <a:pt x="2245" y="4464"/>
                  </a:cubicBezTo>
                  <a:cubicBezTo>
                    <a:pt x="2288" y="4486"/>
                    <a:pt x="2342" y="4495"/>
                    <a:pt x="2401" y="4495"/>
                  </a:cubicBezTo>
                  <a:cubicBezTo>
                    <a:pt x="2424" y="4495"/>
                    <a:pt x="2449" y="4493"/>
                    <a:pt x="2473" y="4491"/>
                  </a:cubicBezTo>
                  <a:cubicBezTo>
                    <a:pt x="2484" y="4492"/>
                    <a:pt x="2494" y="4493"/>
                    <a:pt x="2505" y="4493"/>
                  </a:cubicBezTo>
                  <a:cubicBezTo>
                    <a:pt x="2563" y="4493"/>
                    <a:pt x="2627" y="4476"/>
                    <a:pt x="2689" y="4458"/>
                  </a:cubicBezTo>
                  <a:cubicBezTo>
                    <a:pt x="2737" y="4448"/>
                    <a:pt x="2780" y="4440"/>
                    <a:pt x="2817" y="4436"/>
                  </a:cubicBezTo>
                  <a:cubicBezTo>
                    <a:pt x="2932" y="4390"/>
                    <a:pt x="3150" y="4378"/>
                    <a:pt x="3286" y="4308"/>
                  </a:cubicBezTo>
                  <a:lnTo>
                    <a:pt x="3333" y="4292"/>
                  </a:lnTo>
                  <a:cubicBezTo>
                    <a:pt x="3416" y="4283"/>
                    <a:pt x="3508" y="4234"/>
                    <a:pt x="3595" y="4182"/>
                  </a:cubicBezTo>
                  <a:cubicBezTo>
                    <a:pt x="3695" y="4135"/>
                    <a:pt x="3794" y="4086"/>
                    <a:pt x="3891" y="4032"/>
                  </a:cubicBezTo>
                  <a:cubicBezTo>
                    <a:pt x="3909" y="4018"/>
                    <a:pt x="3926" y="4001"/>
                    <a:pt x="3940" y="3983"/>
                  </a:cubicBezTo>
                  <a:cubicBezTo>
                    <a:pt x="4152" y="3851"/>
                    <a:pt x="4352" y="3701"/>
                    <a:pt x="4500" y="3495"/>
                  </a:cubicBezTo>
                  <a:cubicBezTo>
                    <a:pt x="4582" y="3413"/>
                    <a:pt x="4718" y="3298"/>
                    <a:pt x="4689" y="3158"/>
                  </a:cubicBezTo>
                  <a:cubicBezTo>
                    <a:pt x="4646" y="2714"/>
                    <a:pt x="4500" y="2282"/>
                    <a:pt x="4520" y="1831"/>
                  </a:cubicBezTo>
                  <a:cubicBezTo>
                    <a:pt x="4555" y="1483"/>
                    <a:pt x="4140" y="1356"/>
                    <a:pt x="3895" y="1214"/>
                  </a:cubicBezTo>
                  <a:cubicBezTo>
                    <a:pt x="3924" y="1191"/>
                    <a:pt x="3950" y="1167"/>
                    <a:pt x="3973" y="1140"/>
                  </a:cubicBezTo>
                  <a:cubicBezTo>
                    <a:pt x="4094" y="1058"/>
                    <a:pt x="4224" y="988"/>
                    <a:pt x="4360" y="930"/>
                  </a:cubicBezTo>
                  <a:cubicBezTo>
                    <a:pt x="4698" y="928"/>
                    <a:pt x="4728" y="538"/>
                    <a:pt x="4429" y="538"/>
                  </a:cubicBezTo>
                  <a:cubicBezTo>
                    <a:pt x="4419" y="538"/>
                    <a:pt x="4408" y="538"/>
                    <a:pt x="4397" y="539"/>
                  </a:cubicBezTo>
                  <a:cubicBezTo>
                    <a:pt x="4278" y="558"/>
                    <a:pt x="4004" y="656"/>
                    <a:pt x="3804" y="792"/>
                  </a:cubicBezTo>
                  <a:cubicBezTo>
                    <a:pt x="3724" y="584"/>
                    <a:pt x="3588" y="410"/>
                    <a:pt x="3391" y="255"/>
                  </a:cubicBezTo>
                  <a:cubicBezTo>
                    <a:pt x="3144" y="87"/>
                    <a:pt x="2796" y="0"/>
                    <a:pt x="2466" y="0"/>
                  </a:cubicBezTo>
                  <a:close/>
                </a:path>
              </a:pathLst>
            </a:custGeom>
            <a:solidFill>
              <a:srgbClr val="95A6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53" name="Google Shape;553;p36"/>
            <p:cNvSpPr/>
            <p:nvPr/>
          </p:nvSpPr>
          <p:spPr>
            <a:xfrm>
              <a:off x="5937177" y="2546487"/>
              <a:ext cx="314318" cy="345657"/>
            </a:xfrm>
            <a:custGeom>
              <a:avLst/>
              <a:gdLst/>
              <a:ahLst/>
              <a:cxnLst/>
              <a:rect l="l" t="t" r="r" b="b"/>
              <a:pathLst>
                <a:path w="4072" h="4478" extrusionOk="0">
                  <a:moveTo>
                    <a:pt x="3271" y="757"/>
                  </a:moveTo>
                  <a:cubicBezTo>
                    <a:pt x="3180" y="757"/>
                    <a:pt x="3127" y="884"/>
                    <a:pt x="3197" y="947"/>
                  </a:cubicBezTo>
                  <a:cubicBezTo>
                    <a:pt x="3092" y="969"/>
                    <a:pt x="3065" y="1122"/>
                    <a:pt x="3168" y="1167"/>
                  </a:cubicBezTo>
                  <a:cubicBezTo>
                    <a:pt x="3186" y="1174"/>
                    <a:pt x="3205" y="1177"/>
                    <a:pt x="3223" y="1177"/>
                  </a:cubicBezTo>
                  <a:cubicBezTo>
                    <a:pt x="3259" y="1177"/>
                    <a:pt x="3294" y="1165"/>
                    <a:pt x="3320" y="1142"/>
                  </a:cubicBezTo>
                  <a:cubicBezTo>
                    <a:pt x="3427" y="1122"/>
                    <a:pt x="3539" y="1101"/>
                    <a:pt x="3645" y="1082"/>
                  </a:cubicBezTo>
                  <a:cubicBezTo>
                    <a:pt x="3697" y="1082"/>
                    <a:pt x="3752" y="1076"/>
                    <a:pt x="3785" y="1035"/>
                  </a:cubicBezTo>
                  <a:cubicBezTo>
                    <a:pt x="3835" y="976"/>
                    <a:pt x="3800" y="881"/>
                    <a:pt x="3728" y="862"/>
                  </a:cubicBezTo>
                  <a:cubicBezTo>
                    <a:pt x="3711" y="860"/>
                    <a:pt x="3694" y="859"/>
                    <a:pt x="3677" y="859"/>
                  </a:cubicBezTo>
                  <a:cubicBezTo>
                    <a:pt x="3654" y="859"/>
                    <a:pt x="3632" y="860"/>
                    <a:pt x="3609" y="860"/>
                  </a:cubicBezTo>
                  <a:cubicBezTo>
                    <a:pt x="3582" y="860"/>
                    <a:pt x="3555" y="858"/>
                    <a:pt x="3528" y="850"/>
                  </a:cubicBezTo>
                  <a:cubicBezTo>
                    <a:pt x="3434" y="842"/>
                    <a:pt x="3364" y="778"/>
                    <a:pt x="3277" y="757"/>
                  </a:cubicBezTo>
                  <a:cubicBezTo>
                    <a:pt x="3275" y="757"/>
                    <a:pt x="3273" y="757"/>
                    <a:pt x="3271" y="757"/>
                  </a:cubicBezTo>
                  <a:close/>
                  <a:moveTo>
                    <a:pt x="1751" y="438"/>
                  </a:moveTo>
                  <a:cubicBezTo>
                    <a:pt x="1362" y="438"/>
                    <a:pt x="967" y="525"/>
                    <a:pt x="730" y="673"/>
                  </a:cubicBezTo>
                  <a:cubicBezTo>
                    <a:pt x="442" y="873"/>
                    <a:pt x="342" y="1261"/>
                    <a:pt x="438" y="1589"/>
                  </a:cubicBezTo>
                  <a:cubicBezTo>
                    <a:pt x="430" y="1706"/>
                    <a:pt x="498" y="1776"/>
                    <a:pt x="560" y="1854"/>
                  </a:cubicBezTo>
                  <a:cubicBezTo>
                    <a:pt x="580" y="1883"/>
                    <a:pt x="611" y="1897"/>
                    <a:pt x="643" y="1897"/>
                  </a:cubicBezTo>
                  <a:cubicBezTo>
                    <a:pt x="650" y="1897"/>
                    <a:pt x="657" y="1897"/>
                    <a:pt x="665" y="1895"/>
                  </a:cubicBezTo>
                  <a:cubicBezTo>
                    <a:pt x="693" y="1926"/>
                    <a:pt x="730" y="1949"/>
                    <a:pt x="772" y="1959"/>
                  </a:cubicBezTo>
                  <a:cubicBezTo>
                    <a:pt x="778" y="1960"/>
                    <a:pt x="784" y="1960"/>
                    <a:pt x="790" y="1960"/>
                  </a:cubicBezTo>
                  <a:cubicBezTo>
                    <a:pt x="896" y="1960"/>
                    <a:pt x="938" y="1794"/>
                    <a:pt x="831" y="1751"/>
                  </a:cubicBezTo>
                  <a:cubicBezTo>
                    <a:pt x="607" y="1286"/>
                    <a:pt x="1049" y="916"/>
                    <a:pt x="1457" y="784"/>
                  </a:cubicBezTo>
                  <a:cubicBezTo>
                    <a:pt x="1568" y="756"/>
                    <a:pt x="1682" y="742"/>
                    <a:pt x="1795" y="742"/>
                  </a:cubicBezTo>
                  <a:cubicBezTo>
                    <a:pt x="2055" y="742"/>
                    <a:pt x="2313" y="816"/>
                    <a:pt x="2537" y="959"/>
                  </a:cubicBezTo>
                  <a:cubicBezTo>
                    <a:pt x="2588" y="1006"/>
                    <a:pt x="2627" y="1064"/>
                    <a:pt x="2652" y="1130"/>
                  </a:cubicBezTo>
                  <a:cubicBezTo>
                    <a:pt x="2679" y="1176"/>
                    <a:pt x="2721" y="1197"/>
                    <a:pt x="2759" y="1197"/>
                  </a:cubicBezTo>
                  <a:cubicBezTo>
                    <a:pt x="2847" y="1197"/>
                    <a:pt x="2919" y="1085"/>
                    <a:pt x="2777" y="899"/>
                  </a:cubicBezTo>
                  <a:cubicBezTo>
                    <a:pt x="2808" y="836"/>
                    <a:pt x="2790" y="760"/>
                    <a:pt x="2734" y="720"/>
                  </a:cubicBezTo>
                  <a:cubicBezTo>
                    <a:pt x="2520" y="524"/>
                    <a:pt x="2139" y="438"/>
                    <a:pt x="1751" y="438"/>
                  </a:cubicBezTo>
                  <a:close/>
                  <a:moveTo>
                    <a:pt x="1847" y="2261"/>
                  </a:moveTo>
                  <a:cubicBezTo>
                    <a:pt x="1854" y="2267"/>
                    <a:pt x="1862" y="2274"/>
                    <a:pt x="1868" y="2278"/>
                  </a:cubicBezTo>
                  <a:cubicBezTo>
                    <a:pt x="1847" y="2284"/>
                    <a:pt x="1825" y="2288"/>
                    <a:pt x="1802" y="2294"/>
                  </a:cubicBezTo>
                  <a:cubicBezTo>
                    <a:pt x="1763" y="2304"/>
                    <a:pt x="1722" y="2311"/>
                    <a:pt x="1681" y="2313"/>
                  </a:cubicBezTo>
                  <a:cubicBezTo>
                    <a:pt x="1736" y="2294"/>
                    <a:pt x="1792" y="2276"/>
                    <a:pt x="1847" y="2261"/>
                  </a:cubicBezTo>
                  <a:close/>
                  <a:moveTo>
                    <a:pt x="1671" y="0"/>
                  </a:moveTo>
                  <a:cubicBezTo>
                    <a:pt x="1490" y="0"/>
                    <a:pt x="1314" y="23"/>
                    <a:pt x="1158" y="68"/>
                  </a:cubicBezTo>
                  <a:cubicBezTo>
                    <a:pt x="1014" y="126"/>
                    <a:pt x="389" y="253"/>
                    <a:pt x="498" y="467"/>
                  </a:cubicBezTo>
                  <a:cubicBezTo>
                    <a:pt x="522" y="507"/>
                    <a:pt x="552" y="521"/>
                    <a:pt x="583" y="521"/>
                  </a:cubicBezTo>
                  <a:cubicBezTo>
                    <a:pt x="643" y="521"/>
                    <a:pt x="709" y="471"/>
                    <a:pt x="761" y="443"/>
                  </a:cubicBezTo>
                  <a:cubicBezTo>
                    <a:pt x="1004" y="336"/>
                    <a:pt x="1263" y="249"/>
                    <a:pt x="1527" y="221"/>
                  </a:cubicBezTo>
                  <a:cubicBezTo>
                    <a:pt x="1544" y="220"/>
                    <a:pt x="1563" y="220"/>
                    <a:pt x="1581" y="220"/>
                  </a:cubicBezTo>
                  <a:cubicBezTo>
                    <a:pt x="1973" y="220"/>
                    <a:pt x="2418" y="287"/>
                    <a:pt x="2701" y="576"/>
                  </a:cubicBezTo>
                  <a:cubicBezTo>
                    <a:pt x="2934" y="924"/>
                    <a:pt x="2944" y="1428"/>
                    <a:pt x="2582" y="1696"/>
                  </a:cubicBezTo>
                  <a:cubicBezTo>
                    <a:pt x="2386" y="1784"/>
                    <a:pt x="2205" y="1914"/>
                    <a:pt x="1996" y="1982"/>
                  </a:cubicBezTo>
                  <a:cubicBezTo>
                    <a:pt x="1974" y="1950"/>
                    <a:pt x="1940" y="1933"/>
                    <a:pt x="1905" y="1933"/>
                  </a:cubicBezTo>
                  <a:cubicBezTo>
                    <a:pt x="1878" y="1933"/>
                    <a:pt x="1852" y="1942"/>
                    <a:pt x="1831" y="1961"/>
                  </a:cubicBezTo>
                  <a:cubicBezTo>
                    <a:pt x="1810" y="1950"/>
                    <a:pt x="1789" y="1946"/>
                    <a:pt x="1767" y="1946"/>
                  </a:cubicBezTo>
                  <a:cubicBezTo>
                    <a:pt x="1637" y="1946"/>
                    <a:pt x="1501" y="2114"/>
                    <a:pt x="1387" y="2167"/>
                  </a:cubicBezTo>
                  <a:cubicBezTo>
                    <a:pt x="1313" y="2202"/>
                    <a:pt x="1241" y="2237"/>
                    <a:pt x="1167" y="2274"/>
                  </a:cubicBezTo>
                  <a:cubicBezTo>
                    <a:pt x="1150" y="2286"/>
                    <a:pt x="1138" y="2302"/>
                    <a:pt x="1132" y="2321"/>
                  </a:cubicBezTo>
                  <a:cubicBezTo>
                    <a:pt x="1082" y="2319"/>
                    <a:pt x="1035" y="2319"/>
                    <a:pt x="985" y="2319"/>
                  </a:cubicBezTo>
                  <a:cubicBezTo>
                    <a:pt x="971" y="2321"/>
                    <a:pt x="955" y="2322"/>
                    <a:pt x="937" y="2322"/>
                  </a:cubicBezTo>
                  <a:cubicBezTo>
                    <a:pt x="885" y="2322"/>
                    <a:pt x="822" y="2315"/>
                    <a:pt x="763" y="2315"/>
                  </a:cubicBezTo>
                  <a:cubicBezTo>
                    <a:pt x="656" y="2315"/>
                    <a:pt x="560" y="2336"/>
                    <a:pt x="558" y="2453"/>
                  </a:cubicBezTo>
                  <a:cubicBezTo>
                    <a:pt x="566" y="2520"/>
                    <a:pt x="623" y="2546"/>
                    <a:pt x="681" y="2546"/>
                  </a:cubicBezTo>
                  <a:cubicBezTo>
                    <a:pt x="697" y="2546"/>
                    <a:pt x="712" y="2544"/>
                    <a:pt x="726" y="2541"/>
                  </a:cubicBezTo>
                  <a:cubicBezTo>
                    <a:pt x="787" y="2538"/>
                    <a:pt x="848" y="2537"/>
                    <a:pt x="909" y="2537"/>
                  </a:cubicBezTo>
                  <a:cubicBezTo>
                    <a:pt x="993" y="2537"/>
                    <a:pt x="1078" y="2540"/>
                    <a:pt x="1162" y="2543"/>
                  </a:cubicBezTo>
                  <a:cubicBezTo>
                    <a:pt x="1880" y="2611"/>
                    <a:pt x="1627" y="2924"/>
                    <a:pt x="1940" y="3066"/>
                  </a:cubicBezTo>
                  <a:cubicBezTo>
                    <a:pt x="1966" y="3068"/>
                    <a:pt x="1993" y="3069"/>
                    <a:pt x="2019" y="3069"/>
                  </a:cubicBezTo>
                  <a:cubicBezTo>
                    <a:pt x="2225" y="3069"/>
                    <a:pt x="2427" y="3005"/>
                    <a:pt x="2596" y="2887"/>
                  </a:cubicBezTo>
                  <a:lnTo>
                    <a:pt x="2596" y="2887"/>
                  </a:lnTo>
                  <a:cubicBezTo>
                    <a:pt x="2413" y="3088"/>
                    <a:pt x="2136" y="3160"/>
                    <a:pt x="1847" y="3160"/>
                  </a:cubicBezTo>
                  <a:cubicBezTo>
                    <a:pt x="1590" y="3160"/>
                    <a:pt x="1325" y="3103"/>
                    <a:pt x="1109" y="3031"/>
                  </a:cubicBezTo>
                  <a:cubicBezTo>
                    <a:pt x="985" y="2992"/>
                    <a:pt x="870" y="2922"/>
                    <a:pt x="778" y="2829"/>
                  </a:cubicBezTo>
                  <a:cubicBezTo>
                    <a:pt x="769" y="2815"/>
                    <a:pt x="759" y="2804"/>
                    <a:pt x="747" y="2794"/>
                  </a:cubicBezTo>
                  <a:cubicBezTo>
                    <a:pt x="708" y="2741"/>
                    <a:pt x="671" y="2687"/>
                    <a:pt x="603" y="2683"/>
                  </a:cubicBezTo>
                  <a:lnTo>
                    <a:pt x="603" y="2683"/>
                  </a:lnTo>
                  <a:cubicBezTo>
                    <a:pt x="315" y="2751"/>
                    <a:pt x="687" y="3062"/>
                    <a:pt x="794" y="3150"/>
                  </a:cubicBezTo>
                  <a:cubicBezTo>
                    <a:pt x="1039" y="3321"/>
                    <a:pt x="1345" y="3370"/>
                    <a:pt x="1636" y="3391"/>
                  </a:cubicBezTo>
                  <a:cubicBezTo>
                    <a:pt x="1679" y="3393"/>
                    <a:pt x="1724" y="3395"/>
                    <a:pt x="1769" y="3395"/>
                  </a:cubicBezTo>
                  <a:cubicBezTo>
                    <a:pt x="2124" y="3395"/>
                    <a:pt x="2509" y="3307"/>
                    <a:pt x="2796" y="3099"/>
                  </a:cubicBezTo>
                  <a:cubicBezTo>
                    <a:pt x="2845" y="3068"/>
                    <a:pt x="2886" y="3039"/>
                    <a:pt x="2917" y="3020"/>
                  </a:cubicBezTo>
                  <a:cubicBezTo>
                    <a:pt x="3113" y="2872"/>
                    <a:pt x="3294" y="2652"/>
                    <a:pt x="3292" y="2397"/>
                  </a:cubicBezTo>
                  <a:cubicBezTo>
                    <a:pt x="3304" y="2227"/>
                    <a:pt x="3138" y="2010"/>
                    <a:pt x="2975" y="2010"/>
                  </a:cubicBezTo>
                  <a:cubicBezTo>
                    <a:pt x="2941" y="2010"/>
                    <a:pt x="2906" y="2020"/>
                    <a:pt x="2874" y="2041"/>
                  </a:cubicBezTo>
                  <a:cubicBezTo>
                    <a:pt x="2851" y="1989"/>
                    <a:pt x="2814" y="1953"/>
                    <a:pt x="2749" y="1953"/>
                  </a:cubicBezTo>
                  <a:cubicBezTo>
                    <a:pt x="2732" y="1953"/>
                    <a:pt x="2714" y="1956"/>
                    <a:pt x="2693" y="1961"/>
                  </a:cubicBezTo>
                  <a:lnTo>
                    <a:pt x="2691" y="1959"/>
                  </a:lnTo>
                  <a:cubicBezTo>
                    <a:pt x="2633" y="1990"/>
                    <a:pt x="2576" y="2019"/>
                    <a:pt x="2518" y="2045"/>
                  </a:cubicBezTo>
                  <a:cubicBezTo>
                    <a:pt x="2524" y="2027"/>
                    <a:pt x="2526" y="2008"/>
                    <a:pt x="2524" y="1988"/>
                  </a:cubicBezTo>
                  <a:cubicBezTo>
                    <a:pt x="2915" y="1800"/>
                    <a:pt x="3183" y="1342"/>
                    <a:pt x="3061" y="910"/>
                  </a:cubicBezTo>
                  <a:cubicBezTo>
                    <a:pt x="3018" y="727"/>
                    <a:pt x="2969" y="529"/>
                    <a:pt x="2829" y="393"/>
                  </a:cubicBezTo>
                  <a:cubicBezTo>
                    <a:pt x="2546" y="127"/>
                    <a:pt x="2095" y="0"/>
                    <a:pt x="1671" y="0"/>
                  </a:cubicBezTo>
                  <a:close/>
                  <a:moveTo>
                    <a:pt x="3898" y="3051"/>
                  </a:moveTo>
                  <a:cubicBezTo>
                    <a:pt x="3818" y="3051"/>
                    <a:pt x="3745" y="3170"/>
                    <a:pt x="3703" y="3243"/>
                  </a:cubicBezTo>
                  <a:cubicBezTo>
                    <a:pt x="3508" y="3442"/>
                    <a:pt x="3296" y="3625"/>
                    <a:pt x="3086" y="3812"/>
                  </a:cubicBezTo>
                  <a:cubicBezTo>
                    <a:pt x="2513" y="4098"/>
                    <a:pt x="1995" y="4251"/>
                    <a:pt x="1419" y="4251"/>
                  </a:cubicBezTo>
                  <a:cubicBezTo>
                    <a:pt x="1182" y="4251"/>
                    <a:pt x="935" y="4225"/>
                    <a:pt x="671" y="4172"/>
                  </a:cubicBezTo>
                  <a:cubicBezTo>
                    <a:pt x="463" y="4150"/>
                    <a:pt x="307" y="3983"/>
                    <a:pt x="109" y="3942"/>
                  </a:cubicBezTo>
                  <a:cubicBezTo>
                    <a:pt x="49" y="3942"/>
                    <a:pt x="0" y="3989"/>
                    <a:pt x="0" y="4051"/>
                  </a:cubicBezTo>
                  <a:cubicBezTo>
                    <a:pt x="2" y="4168"/>
                    <a:pt x="218" y="4201"/>
                    <a:pt x="305" y="4273"/>
                  </a:cubicBezTo>
                  <a:cubicBezTo>
                    <a:pt x="374" y="4413"/>
                    <a:pt x="652" y="4376"/>
                    <a:pt x="792" y="4421"/>
                  </a:cubicBezTo>
                  <a:cubicBezTo>
                    <a:pt x="991" y="4459"/>
                    <a:pt x="1192" y="4475"/>
                    <a:pt x="1393" y="4475"/>
                  </a:cubicBezTo>
                  <a:cubicBezTo>
                    <a:pt x="1532" y="4475"/>
                    <a:pt x="1670" y="4468"/>
                    <a:pt x="1808" y="4454"/>
                  </a:cubicBezTo>
                  <a:cubicBezTo>
                    <a:pt x="1851" y="4471"/>
                    <a:pt x="1896" y="4478"/>
                    <a:pt x="1941" y="4478"/>
                  </a:cubicBezTo>
                  <a:cubicBezTo>
                    <a:pt x="2084" y="4478"/>
                    <a:pt x="2235" y="4413"/>
                    <a:pt x="2372" y="4393"/>
                  </a:cubicBezTo>
                  <a:cubicBezTo>
                    <a:pt x="2827" y="4321"/>
                    <a:pt x="3242" y="4096"/>
                    <a:pt x="3555" y="3757"/>
                  </a:cubicBezTo>
                  <a:cubicBezTo>
                    <a:pt x="3654" y="3642"/>
                    <a:pt x="4071" y="3247"/>
                    <a:pt x="3987" y="3107"/>
                  </a:cubicBezTo>
                  <a:cubicBezTo>
                    <a:pt x="3957" y="3067"/>
                    <a:pt x="3927" y="3051"/>
                    <a:pt x="3898" y="3051"/>
                  </a:cubicBezTo>
                  <a:close/>
                </a:path>
              </a:pathLst>
            </a:custGeom>
            <a:solidFill>
              <a:srgbClr val="7183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54" name="Google Shape;554;p36"/>
            <p:cNvSpPr/>
            <p:nvPr/>
          </p:nvSpPr>
          <p:spPr>
            <a:xfrm>
              <a:off x="5885536" y="2625532"/>
              <a:ext cx="118332" cy="236587"/>
            </a:xfrm>
            <a:custGeom>
              <a:avLst/>
              <a:gdLst/>
              <a:ahLst/>
              <a:cxnLst/>
              <a:rect l="l" t="t" r="r" b="b"/>
              <a:pathLst>
                <a:path w="1533" h="3065" extrusionOk="0">
                  <a:moveTo>
                    <a:pt x="867" y="1"/>
                  </a:moveTo>
                  <a:cubicBezTo>
                    <a:pt x="498" y="40"/>
                    <a:pt x="616" y="558"/>
                    <a:pt x="743" y="781"/>
                  </a:cubicBezTo>
                  <a:cubicBezTo>
                    <a:pt x="794" y="863"/>
                    <a:pt x="865" y="897"/>
                    <a:pt x="936" y="897"/>
                  </a:cubicBezTo>
                  <a:cubicBezTo>
                    <a:pt x="1102" y="897"/>
                    <a:pt x="1264" y="711"/>
                    <a:pt x="1138" y="523"/>
                  </a:cubicBezTo>
                  <a:cubicBezTo>
                    <a:pt x="1035" y="326"/>
                    <a:pt x="1202" y="32"/>
                    <a:pt x="867" y="1"/>
                  </a:cubicBezTo>
                  <a:close/>
                  <a:moveTo>
                    <a:pt x="436" y="1190"/>
                  </a:moveTo>
                  <a:cubicBezTo>
                    <a:pt x="365" y="1190"/>
                    <a:pt x="294" y="1224"/>
                    <a:pt x="245" y="1305"/>
                  </a:cubicBezTo>
                  <a:cubicBezTo>
                    <a:pt x="0" y="1690"/>
                    <a:pt x="64" y="2182"/>
                    <a:pt x="334" y="2535"/>
                  </a:cubicBezTo>
                  <a:cubicBezTo>
                    <a:pt x="385" y="2600"/>
                    <a:pt x="449" y="2627"/>
                    <a:pt x="511" y="2627"/>
                  </a:cubicBezTo>
                  <a:cubicBezTo>
                    <a:pt x="681" y="2627"/>
                    <a:pt x="840" y="2427"/>
                    <a:pt x="706" y="2247"/>
                  </a:cubicBezTo>
                  <a:cubicBezTo>
                    <a:pt x="554" y="2042"/>
                    <a:pt x="500" y="1766"/>
                    <a:pt x="651" y="1544"/>
                  </a:cubicBezTo>
                  <a:cubicBezTo>
                    <a:pt x="754" y="1359"/>
                    <a:pt x="596" y="1190"/>
                    <a:pt x="436" y="1190"/>
                  </a:cubicBezTo>
                  <a:close/>
                  <a:moveTo>
                    <a:pt x="1053" y="2516"/>
                  </a:moveTo>
                  <a:cubicBezTo>
                    <a:pt x="1048" y="2516"/>
                    <a:pt x="1044" y="2516"/>
                    <a:pt x="1039" y="2517"/>
                  </a:cubicBezTo>
                  <a:cubicBezTo>
                    <a:pt x="910" y="2517"/>
                    <a:pt x="805" y="2622"/>
                    <a:pt x="803" y="2751"/>
                  </a:cubicBezTo>
                  <a:cubicBezTo>
                    <a:pt x="803" y="2930"/>
                    <a:pt x="986" y="3017"/>
                    <a:pt x="1136" y="3056"/>
                  </a:cubicBezTo>
                  <a:cubicBezTo>
                    <a:pt x="1159" y="3062"/>
                    <a:pt x="1181" y="3065"/>
                    <a:pt x="1202" y="3065"/>
                  </a:cubicBezTo>
                  <a:cubicBezTo>
                    <a:pt x="1447" y="3065"/>
                    <a:pt x="1533" y="2681"/>
                    <a:pt x="1259" y="2601"/>
                  </a:cubicBezTo>
                  <a:cubicBezTo>
                    <a:pt x="1185" y="2586"/>
                    <a:pt x="1135" y="2516"/>
                    <a:pt x="1053" y="2516"/>
                  </a:cubicBezTo>
                  <a:close/>
                </a:path>
              </a:pathLst>
            </a:custGeom>
            <a:solidFill>
              <a:srgbClr val="C1D0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55" name="Google Shape;555;p36"/>
            <p:cNvSpPr/>
            <p:nvPr/>
          </p:nvSpPr>
          <p:spPr>
            <a:xfrm>
              <a:off x="6434061" y="1767852"/>
              <a:ext cx="2140016" cy="1009491"/>
            </a:xfrm>
            <a:custGeom>
              <a:avLst/>
              <a:gdLst/>
              <a:ahLst/>
              <a:cxnLst/>
              <a:rect l="l" t="t" r="r" b="b"/>
              <a:pathLst>
                <a:path w="27724" h="13078" extrusionOk="0">
                  <a:moveTo>
                    <a:pt x="27493" y="476"/>
                  </a:moveTo>
                  <a:cubicBezTo>
                    <a:pt x="27492" y="477"/>
                    <a:pt x="27492" y="479"/>
                    <a:pt x="27491" y="480"/>
                  </a:cubicBezTo>
                  <a:lnTo>
                    <a:pt x="27491" y="480"/>
                  </a:lnTo>
                  <a:cubicBezTo>
                    <a:pt x="27492" y="479"/>
                    <a:pt x="27493" y="477"/>
                    <a:pt x="27493" y="476"/>
                  </a:cubicBezTo>
                  <a:close/>
                  <a:moveTo>
                    <a:pt x="27491" y="480"/>
                  </a:moveTo>
                  <a:cubicBezTo>
                    <a:pt x="27491" y="481"/>
                    <a:pt x="27491" y="481"/>
                    <a:pt x="27491" y="482"/>
                  </a:cubicBezTo>
                  <a:lnTo>
                    <a:pt x="27491" y="482"/>
                  </a:lnTo>
                  <a:cubicBezTo>
                    <a:pt x="27491" y="481"/>
                    <a:pt x="27491" y="481"/>
                    <a:pt x="27491" y="480"/>
                  </a:cubicBezTo>
                  <a:close/>
                  <a:moveTo>
                    <a:pt x="27491" y="483"/>
                  </a:moveTo>
                  <a:cubicBezTo>
                    <a:pt x="27490" y="484"/>
                    <a:pt x="27490" y="485"/>
                    <a:pt x="27489" y="486"/>
                  </a:cubicBezTo>
                  <a:lnTo>
                    <a:pt x="27489" y="486"/>
                  </a:lnTo>
                  <a:lnTo>
                    <a:pt x="27491" y="483"/>
                  </a:lnTo>
                  <a:close/>
                  <a:moveTo>
                    <a:pt x="26701" y="4543"/>
                  </a:moveTo>
                  <a:lnTo>
                    <a:pt x="26701" y="4543"/>
                  </a:lnTo>
                  <a:cubicBezTo>
                    <a:pt x="26637" y="4712"/>
                    <a:pt x="26563" y="4878"/>
                    <a:pt x="26479" y="5037"/>
                  </a:cubicBezTo>
                  <a:lnTo>
                    <a:pt x="26538" y="4903"/>
                  </a:lnTo>
                  <a:cubicBezTo>
                    <a:pt x="26578" y="4813"/>
                    <a:pt x="26619" y="4722"/>
                    <a:pt x="26660" y="4632"/>
                  </a:cubicBezTo>
                  <a:cubicBezTo>
                    <a:pt x="26674" y="4601"/>
                    <a:pt x="26687" y="4572"/>
                    <a:pt x="26701" y="4543"/>
                  </a:cubicBezTo>
                  <a:close/>
                  <a:moveTo>
                    <a:pt x="27723" y="1"/>
                  </a:moveTo>
                  <a:cubicBezTo>
                    <a:pt x="27651" y="155"/>
                    <a:pt x="27577" y="307"/>
                    <a:pt x="27501" y="462"/>
                  </a:cubicBezTo>
                  <a:lnTo>
                    <a:pt x="27502" y="462"/>
                  </a:lnTo>
                  <a:cubicBezTo>
                    <a:pt x="27501" y="463"/>
                    <a:pt x="27501" y="464"/>
                    <a:pt x="27501" y="464"/>
                  </a:cubicBezTo>
                  <a:cubicBezTo>
                    <a:pt x="27501" y="464"/>
                    <a:pt x="27501" y="464"/>
                    <a:pt x="27501" y="464"/>
                  </a:cubicBezTo>
                  <a:lnTo>
                    <a:pt x="27501" y="462"/>
                  </a:lnTo>
                  <a:lnTo>
                    <a:pt x="27491" y="482"/>
                  </a:lnTo>
                  <a:cubicBezTo>
                    <a:pt x="27491" y="482"/>
                    <a:pt x="27491" y="482"/>
                    <a:pt x="27491" y="482"/>
                  </a:cubicBezTo>
                  <a:lnTo>
                    <a:pt x="27491" y="482"/>
                  </a:lnTo>
                  <a:cubicBezTo>
                    <a:pt x="27491" y="482"/>
                    <a:pt x="27491" y="482"/>
                    <a:pt x="27491" y="483"/>
                  </a:cubicBezTo>
                  <a:lnTo>
                    <a:pt x="27491" y="483"/>
                  </a:lnTo>
                  <a:cubicBezTo>
                    <a:pt x="27491" y="482"/>
                    <a:pt x="27491" y="482"/>
                    <a:pt x="27491" y="482"/>
                  </a:cubicBezTo>
                  <a:lnTo>
                    <a:pt x="27491" y="482"/>
                  </a:lnTo>
                  <a:lnTo>
                    <a:pt x="27491" y="483"/>
                  </a:lnTo>
                  <a:lnTo>
                    <a:pt x="27491" y="483"/>
                  </a:lnTo>
                  <a:cubicBezTo>
                    <a:pt x="27491" y="483"/>
                    <a:pt x="27491" y="483"/>
                    <a:pt x="27491" y="483"/>
                  </a:cubicBezTo>
                  <a:lnTo>
                    <a:pt x="27491" y="483"/>
                  </a:lnTo>
                  <a:cubicBezTo>
                    <a:pt x="27489" y="486"/>
                    <a:pt x="27488" y="487"/>
                    <a:pt x="27487" y="490"/>
                  </a:cubicBezTo>
                  <a:lnTo>
                    <a:pt x="27487" y="490"/>
                  </a:lnTo>
                  <a:lnTo>
                    <a:pt x="27489" y="487"/>
                  </a:lnTo>
                  <a:lnTo>
                    <a:pt x="27489" y="486"/>
                  </a:lnTo>
                  <a:cubicBezTo>
                    <a:pt x="27489" y="486"/>
                    <a:pt x="27489" y="486"/>
                    <a:pt x="27489" y="486"/>
                  </a:cubicBezTo>
                  <a:lnTo>
                    <a:pt x="27489" y="486"/>
                  </a:lnTo>
                  <a:lnTo>
                    <a:pt x="27489" y="487"/>
                  </a:lnTo>
                  <a:lnTo>
                    <a:pt x="27487" y="492"/>
                  </a:lnTo>
                  <a:cubicBezTo>
                    <a:pt x="27487" y="492"/>
                    <a:pt x="27487" y="491"/>
                    <a:pt x="27487" y="490"/>
                  </a:cubicBezTo>
                  <a:lnTo>
                    <a:pt x="27487" y="490"/>
                  </a:lnTo>
                  <a:lnTo>
                    <a:pt x="27376" y="719"/>
                  </a:lnTo>
                  <a:cubicBezTo>
                    <a:pt x="27359" y="787"/>
                    <a:pt x="27341" y="857"/>
                    <a:pt x="27316" y="924"/>
                  </a:cubicBezTo>
                  <a:cubicBezTo>
                    <a:pt x="27296" y="1092"/>
                    <a:pt x="26898" y="2013"/>
                    <a:pt x="27156" y="2013"/>
                  </a:cubicBezTo>
                  <a:cubicBezTo>
                    <a:pt x="27158" y="2013"/>
                    <a:pt x="27160" y="2013"/>
                    <a:pt x="27162" y="2013"/>
                  </a:cubicBezTo>
                  <a:lnTo>
                    <a:pt x="27162" y="2013"/>
                  </a:lnTo>
                  <a:cubicBezTo>
                    <a:pt x="27156" y="2039"/>
                    <a:pt x="27149" y="2066"/>
                    <a:pt x="27143" y="2091"/>
                  </a:cubicBezTo>
                  <a:cubicBezTo>
                    <a:pt x="26944" y="2714"/>
                    <a:pt x="26796" y="3368"/>
                    <a:pt x="26590" y="3994"/>
                  </a:cubicBezTo>
                  <a:cubicBezTo>
                    <a:pt x="26294" y="4911"/>
                    <a:pt x="25821" y="5761"/>
                    <a:pt x="25506" y="6668"/>
                  </a:cubicBezTo>
                  <a:cubicBezTo>
                    <a:pt x="25028" y="7444"/>
                    <a:pt x="24465" y="8158"/>
                    <a:pt x="23950" y="8907"/>
                  </a:cubicBezTo>
                  <a:cubicBezTo>
                    <a:pt x="23920" y="8883"/>
                    <a:pt x="23892" y="8872"/>
                    <a:pt x="23866" y="8872"/>
                  </a:cubicBezTo>
                  <a:cubicBezTo>
                    <a:pt x="23708" y="8872"/>
                    <a:pt x="23624" y="9258"/>
                    <a:pt x="23549" y="9369"/>
                  </a:cubicBezTo>
                  <a:cubicBezTo>
                    <a:pt x="23516" y="9522"/>
                    <a:pt x="23241" y="9861"/>
                    <a:pt x="23483" y="9933"/>
                  </a:cubicBezTo>
                  <a:cubicBezTo>
                    <a:pt x="23689" y="9880"/>
                    <a:pt x="23846" y="9472"/>
                    <a:pt x="23996" y="9306"/>
                  </a:cubicBezTo>
                  <a:cubicBezTo>
                    <a:pt x="25179" y="8170"/>
                    <a:pt x="25907" y="6664"/>
                    <a:pt x="26633" y="5212"/>
                  </a:cubicBezTo>
                  <a:cubicBezTo>
                    <a:pt x="26866" y="4798"/>
                    <a:pt x="27003" y="4346"/>
                    <a:pt x="27127" y="3889"/>
                  </a:cubicBezTo>
                  <a:cubicBezTo>
                    <a:pt x="27133" y="3720"/>
                    <a:pt x="27442" y="3200"/>
                    <a:pt x="27187" y="3155"/>
                  </a:cubicBezTo>
                  <a:cubicBezTo>
                    <a:pt x="27318" y="2576"/>
                    <a:pt x="27512" y="1988"/>
                    <a:pt x="27536" y="1396"/>
                  </a:cubicBezTo>
                  <a:cubicBezTo>
                    <a:pt x="27625" y="935"/>
                    <a:pt x="27686" y="468"/>
                    <a:pt x="27723" y="1"/>
                  </a:cubicBezTo>
                  <a:close/>
                  <a:moveTo>
                    <a:pt x="785" y="10856"/>
                  </a:moveTo>
                  <a:cubicBezTo>
                    <a:pt x="541" y="10856"/>
                    <a:pt x="277" y="10884"/>
                    <a:pt x="146" y="10937"/>
                  </a:cubicBezTo>
                  <a:cubicBezTo>
                    <a:pt x="82" y="10951"/>
                    <a:pt x="27" y="10982"/>
                    <a:pt x="29" y="11052"/>
                  </a:cubicBezTo>
                  <a:cubicBezTo>
                    <a:pt x="0" y="11149"/>
                    <a:pt x="79" y="11303"/>
                    <a:pt x="175" y="11303"/>
                  </a:cubicBezTo>
                  <a:cubicBezTo>
                    <a:pt x="195" y="11303"/>
                    <a:pt x="216" y="11296"/>
                    <a:pt x="237" y="11281"/>
                  </a:cubicBezTo>
                  <a:cubicBezTo>
                    <a:pt x="342" y="11279"/>
                    <a:pt x="442" y="11254"/>
                    <a:pt x="537" y="11211"/>
                  </a:cubicBezTo>
                  <a:cubicBezTo>
                    <a:pt x="576" y="11213"/>
                    <a:pt x="615" y="11213"/>
                    <a:pt x="654" y="11213"/>
                  </a:cubicBezTo>
                  <a:lnTo>
                    <a:pt x="706" y="11213"/>
                  </a:lnTo>
                  <a:cubicBezTo>
                    <a:pt x="1111" y="11305"/>
                    <a:pt x="1551" y="11334"/>
                    <a:pt x="1967" y="11412"/>
                  </a:cubicBezTo>
                  <a:cubicBezTo>
                    <a:pt x="2494" y="11534"/>
                    <a:pt x="3035" y="11587"/>
                    <a:pt x="3559" y="11725"/>
                  </a:cubicBezTo>
                  <a:cubicBezTo>
                    <a:pt x="4711" y="12112"/>
                    <a:pt x="5806" y="12665"/>
                    <a:pt x="6991" y="12951"/>
                  </a:cubicBezTo>
                  <a:cubicBezTo>
                    <a:pt x="7085" y="12998"/>
                    <a:pt x="7180" y="13040"/>
                    <a:pt x="7279" y="13070"/>
                  </a:cubicBezTo>
                  <a:cubicBezTo>
                    <a:pt x="7292" y="13075"/>
                    <a:pt x="7305" y="13077"/>
                    <a:pt x="7317" y="13077"/>
                  </a:cubicBezTo>
                  <a:cubicBezTo>
                    <a:pt x="7426" y="13077"/>
                    <a:pt x="7471" y="12904"/>
                    <a:pt x="7351" y="12865"/>
                  </a:cubicBezTo>
                  <a:cubicBezTo>
                    <a:pt x="7297" y="12846"/>
                    <a:pt x="7244" y="12828"/>
                    <a:pt x="7190" y="12807"/>
                  </a:cubicBezTo>
                  <a:cubicBezTo>
                    <a:pt x="6976" y="12702"/>
                    <a:pt x="6768" y="12577"/>
                    <a:pt x="6557" y="12468"/>
                  </a:cubicBezTo>
                  <a:cubicBezTo>
                    <a:pt x="6293" y="12293"/>
                    <a:pt x="6036" y="12108"/>
                    <a:pt x="5725" y="12036"/>
                  </a:cubicBezTo>
                  <a:cubicBezTo>
                    <a:pt x="5291" y="11941"/>
                    <a:pt x="4866" y="11822"/>
                    <a:pt x="4438" y="11711"/>
                  </a:cubicBezTo>
                  <a:cubicBezTo>
                    <a:pt x="3983" y="11569"/>
                    <a:pt x="3522" y="11443"/>
                    <a:pt x="3059" y="11330"/>
                  </a:cubicBezTo>
                  <a:cubicBezTo>
                    <a:pt x="2586" y="11190"/>
                    <a:pt x="2105" y="11081"/>
                    <a:pt x="1617" y="11005"/>
                  </a:cubicBezTo>
                  <a:cubicBezTo>
                    <a:pt x="1514" y="10986"/>
                    <a:pt x="1409" y="10968"/>
                    <a:pt x="1304" y="10953"/>
                  </a:cubicBezTo>
                  <a:cubicBezTo>
                    <a:pt x="1274" y="10887"/>
                    <a:pt x="1041" y="10856"/>
                    <a:pt x="785" y="10856"/>
                  </a:cubicBezTo>
                  <a:close/>
                </a:path>
              </a:pathLst>
            </a:custGeom>
            <a:solidFill>
              <a:srgbClr val="6472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56" name="Google Shape;556;p36"/>
            <p:cNvSpPr/>
            <p:nvPr/>
          </p:nvSpPr>
          <p:spPr>
            <a:xfrm>
              <a:off x="7107250" y="51490"/>
              <a:ext cx="1487837" cy="2786096"/>
            </a:xfrm>
            <a:custGeom>
              <a:avLst/>
              <a:gdLst/>
              <a:ahLst/>
              <a:cxnLst/>
              <a:rect l="l" t="t" r="r" b="b"/>
              <a:pathLst>
                <a:path w="19275" h="36094" extrusionOk="0">
                  <a:moveTo>
                    <a:pt x="19035" y="1"/>
                  </a:moveTo>
                  <a:cubicBezTo>
                    <a:pt x="18974" y="1"/>
                    <a:pt x="18914" y="31"/>
                    <a:pt x="18881" y="104"/>
                  </a:cubicBezTo>
                  <a:cubicBezTo>
                    <a:pt x="18793" y="300"/>
                    <a:pt x="18677" y="505"/>
                    <a:pt x="18677" y="725"/>
                  </a:cubicBezTo>
                  <a:lnTo>
                    <a:pt x="18679" y="725"/>
                  </a:lnTo>
                  <a:cubicBezTo>
                    <a:pt x="18689" y="819"/>
                    <a:pt x="18769" y="887"/>
                    <a:pt x="18859" y="887"/>
                  </a:cubicBezTo>
                  <a:cubicBezTo>
                    <a:pt x="18865" y="887"/>
                    <a:pt x="18870" y="886"/>
                    <a:pt x="18875" y="886"/>
                  </a:cubicBezTo>
                  <a:cubicBezTo>
                    <a:pt x="19074" y="863"/>
                    <a:pt x="19027" y="623"/>
                    <a:pt x="19103" y="487"/>
                  </a:cubicBezTo>
                  <a:cubicBezTo>
                    <a:pt x="19136" y="407"/>
                    <a:pt x="19171" y="330"/>
                    <a:pt x="19208" y="252"/>
                  </a:cubicBezTo>
                  <a:cubicBezTo>
                    <a:pt x="19275" y="114"/>
                    <a:pt x="19153" y="1"/>
                    <a:pt x="19035" y="1"/>
                  </a:cubicBezTo>
                  <a:close/>
                  <a:moveTo>
                    <a:pt x="18545" y="1373"/>
                  </a:moveTo>
                  <a:cubicBezTo>
                    <a:pt x="18273" y="1373"/>
                    <a:pt x="18256" y="2030"/>
                    <a:pt x="18151" y="2231"/>
                  </a:cubicBezTo>
                  <a:cubicBezTo>
                    <a:pt x="18027" y="2669"/>
                    <a:pt x="17848" y="3112"/>
                    <a:pt x="17855" y="3575"/>
                  </a:cubicBezTo>
                  <a:cubicBezTo>
                    <a:pt x="17866" y="3668"/>
                    <a:pt x="17944" y="3738"/>
                    <a:pt x="18037" y="3738"/>
                  </a:cubicBezTo>
                  <a:cubicBezTo>
                    <a:pt x="18042" y="3738"/>
                    <a:pt x="18047" y="3738"/>
                    <a:pt x="18052" y="3737"/>
                  </a:cubicBezTo>
                  <a:cubicBezTo>
                    <a:pt x="18161" y="3723"/>
                    <a:pt x="18235" y="3618"/>
                    <a:pt x="18210" y="3511"/>
                  </a:cubicBezTo>
                  <a:cubicBezTo>
                    <a:pt x="18219" y="3338"/>
                    <a:pt x="18260" y="3169"/>
                    <a:pt x="18299" y="3003"/>
                  </a:cubicBezTo>
                  <a:cubicBezTo>
                    <a:pt x="18433" y="2536"/>
                    <a:pt x="18575" y="2071"/>
                    <a:pt x="18712" y="1604"/>
                  </a:cubicBezTo>
                  <a:cubicBezTo>
                    <a:pt x="18739" y="1509"/>
                    <a:pt x="18688" y="1410"/>
                    <a:pt x="18593" y="1380"/>
                  </a:cubicBezTo>
                  <a:cubicBezTo>
                    <a:pt x="18576" y="1375"/>
                    <a:pt x="18561" y="1373"/>
                    <a:pt x="18545" y="1373"/>
                  </a:cubicBezTo>
                  <a:close/>
                  <a:moveTo>
                    <a:pt x="18202" y="13235"/>
                  </a:moveTo>
                  <a:cubicBezTo>
                    <a:pt x="18198" y="13235"/>
                    <a:pt x="18194" y="13235"/>
                    <a:pt x="18190" y="13235"/>
                  </a:cubicBezTo>
                  <a:cubicBezTo>
                    <a:pt x="18091" y="13246"/>
                    <a:pt x="18019" y="13332"/>
                    <a:pt x="18027" y="13431"/>
                  </a:cubicBezTo>
                  <a:cubicBezTo>
                    <a:pt x="18083" y="13912"/>
                    <a:pt x="18149" y="14394"/>
                    <a:pt x="18190" y="14875"/>
                  </a:cubicBezTo>
                  <a:cubicBezTo>
                    <a:pt x="18199" y="14967"/>
                    <a:pt x="18278" y="15036"/>
                    <a:pt x="18369" y="15036"/>
                  </a:cubicBezTo>
                  <a:cubicBezTo>
                    <a:pt x="18375" y="15036"/>
                    <a:pt x="18381" y="15036"/>
                    <a:pt x="18387" y="15035"/>
                  </a:cubicBezTo>
                  <a:cubicBezTo>
                    <a:pt x="18704" y="14976"/>
                    <a:pt x="18459" y="14390"/>
                    <a:pt x="18476" y="14157"/>
                  </a:cubicBezTo>
                  <a:cubicBezTo>
                    <a:pt x="18403" y="13936"/>
                    <a:pt x="18506" y="13235"/>
                    <a:pt x="18202" y="13235"/>
                  </a:cubicBezTo>
                  <a:close/>
                  <a:moveTo>
                    <a:pt x="18532" y="16484"/>
                  </a:moveTo>
                  <a:cubicBezTo>
                    <a:pt x="18521" y="16484"/>
                    <a:pt x="18509" y="16487"/>
                    <a:pt x="18496" y="16492"/>
                  </a:cubicBezTo>
                  <a:cubicBezTo>
                    <a:pt x="18192" y="16560"/>
                    <a:pt x="18412" y="16947"/>
                    <a:pt x="18408" y="17156"/>
                  </a:cubicBezTo>
                  <a:cubicBezTo>
                    <a:pt x="18459" y="17482"/>
                    <a:pt x="18488" y="17811"/>
                    <a:pt x="18515" y="18138"/>
                  </a:cubicBezTo>
                  <a:cubicBezTo>
                    <a:pt x="18554" y="18590"/>
                    <a:pt x="18585" y="19045"/>
                    <a:pt x="18585" y="19502"/>
                  </a:cubicBezTo>
                  <a:cubicBezTo>
                    <a:pt x="18614" y="19687"/>
                    <a:pt x="18480" y="20037"/>
                    <a:pt x="18754" y="20070"/>
                  </a:cubicBezTo>
                  <a:lnTo>
                    <a:pt x="18754" y="20072"/>
                  </a:lnTo>
                  <a:cubicBezTo>
                    <a:pt x="18996" y="20067"/>
                    <a:pt x="18937" y="19779"/>
                    <a:pt x="18945" y="19615"/>
                  </a:cubicBezTo>
                  <a:cubicBezTo>
                    <a:pt x="18947" y="19269"/>
                    <a:pt x="18935" y="18926"/>
                    <a:pt x="18910" y="18582"/>
                  </a:cubicBezTo>
                  <a:cubicBezTo>
                    <a:pt x="18860" y="18322"/>
                    <a:pt x="18837" y="16484"/>
                    <a:pt x="18532" y="16484"/>
                  </a:cubicBezTo>
                  <a:close/>
                  <a:moveTo>
                    <a:pt x="318" y="35277"/>
                  </a:moveTo>
                  <a:cubicBezTo>
                    <a:pt x="59" y="35277"/>
                    <a:pt x="0" y="35579"/>
                    <a:pt x="265" y="35639"/>
                  </a:cubicBezTo>
                  <a:cubicBezTo>
                    <a:pt x="399" y="35649"/>
                    <a:pt x="526" y="35696"/>
                    <a:pt x="656" y="35725"/>
                  </a:cubicBezTo>
                  <a:cubicBezTo>
                    <a:pt x="1030" y="35805"/>
                    <a:pt x="1401" y="35904"/>
                    <a:pt x="1781" y="35949"/>
                  </a:cubicBezTo>
                  <a:cubicBezTo>
                    <a:pt x="1787" y="35950"/>
                    <a:pt x="1793" y="35950"/>
                    <a:pt x="1798" y="35950"/>
                  </a:cubicBezTo>
                  <a:cubicBezTo>
                    <a:pt x="2015" y="35950"/>
                    <a:pt x="2031" y="35599"/>
                    <a:pt x="1804" y="35589"/>
                  </a:cubicBezTo>
                  <a:cubicBezTo>
                    <a:pt x="1355" y="35525"/>
                    <a:pt x="915" y="35416"/>
                    <a:pt x="477" y="35309"/>
                  </a:cubicBezTo>
                  <a:cubicBezTo>
                    <a:pt x="418" y="35287"/>
                    <a:pt x="365" y="35277"/>
                    <a:pt x="318" y="35277"/>
                  </a:cubicBezTo>
                  <a:close/>
                  <a:moveTo>
                    <a:pt x="2991" y="35667"/>
                  </a:moveTo>
                  <a:cubicBezTo>
                    <a:pt x="2937" y="35667"/>
                    <a:pt x="2883" y="35671"/>
                    <a:pt x="2831" y="35684"/>
                  </a:cubicBezTo>
                  <a:cubicBezTo>
                    <a:pt x="2740" y="35729"/>
                    <a:pt x="2703" y="35836"/>
                    <a:pt x="2746" y="35925"/>
                  </a:cubicBezTo>
                  <a:cubicBezTo>
                    <a:pt x="2843" y="36093"/>
                    <a:pt x="3145" y="36019"/>
                    <a:pt x="3316" y="36052"/>
                  </a:cubicBezTo>
                  <a:cubicBezTo>
                    <a:pt x="3364" y="36054"/>
                    <a:pt x="3412" y="36054"/>
                    <a:pt x="3461" y="36054"/>
                  </a:cubicBezTo>
                  <a:cubicBezTo>
                    <a:pt x="3557" y="36054"/>
                    <a:pt x="3655" y="36051"/>
                    <a:pt x="3752" y="36046"/>
                  </a:cubicBezTo>
                  <a:cubicBezTo>
                    <a:pt x="3851" y="36040"/>
                    <a:pt x="3925" y="35953"/>
                    <a:pt x="3919" y="35855"/>
                  </a:cubicBezTo>
                  <a:cubicBezTo>
                    <a:pt x="3905" y="35712"/>
                    <a:pt x="3795" y="35687"/>
                    <a:pt x="3678" y="35687"/>
                  </a:cubicBezTo>
                  <a:cubicBezTo>
                    <a:pt x="3616" y="35687"/>
                    <a:pt x="3552" y="35694"/>
                    <a:pt x="3499" y="35694"/>
                  </a:cubicBezTo>
                  <a:cubicBezTo>
                    <a:pt x="3474" y="35697"/>
                    <a:pt x="3448" y="35698"/>
                    <a:pt x="3422" y="35698"/>
                  </a:cubicBezTo>
                  <a:cubicBezTo>
                    <a:pt x="3279" y="35698"/>
                    <a:pt x="3133" y="35667"/>
                    <a:pt x="2991" y="35667"/>
                  </a:cubicBezTo>
                  <a:close/>
                </a:path>
              </a:pathLst>
            </a:custGeom>
            <a:solidFill>
              <a:srgbClr val="C1D0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57" name="Google Shape;557;p36"/>
            <p:cNvSpPr/>
            <p:nvPr/>
          </p:nvSpPr>
          <p:spPr>
            <a:xfrm>
              <a:off x="6222169" y="2231699"/>
              <a:ext cx="935620" cy="617829"/>
            </a:xfrm>
            <a:custGeom>
              <a:avLst/>
              <a:gdLst/>
              <a:ahLst/>
              <a:cxnLst/>
              <a:rect l="l" t="t" r="r" b="b"/>
              <a:pathLst>
                <a:path w="12121" h="8004" extrusionOk="0">
                  <a:moveTo>
                    <a:pt x="12033" y="1"/>
                  </a:moveTo>
                  <a:cubicBezTo>
                    <a:pt x="11999" y="1"/>
                    <a:pt x="11966" y="21"/>
                    <a:pt x="11957" y="65"/>
                  </a:cubicBezTo>
                  <a:cubicBezTo>
                    <a:pt x="11928" y="100"/>
                    <a:pt x="11882" y="136"/>
                    <a:pt x="11833" y="136"/>
                  </a:cubicBezTo>
                  <a:cubicBezTo>
                    <a:pt x="11824" y="136"/>
                    <a:pt x="11816" y="135"/>
                    <a:pt x="11807" y="133"/>
                  </a:cubicBezTo>
                  <a:cubicBezTo>
                    <a:pt x="11724" y="108"/>
                    <a:pt x="11636" y="65"/>
                    <a:pt x="11548" y="65"/>
                  </a:cubicBezTo>
                  <a:cubicBezTo>
                    <a:pt x="11513" y="65"/>
                    <a:pt x="11478" y="72"/>
                    <a:pt x="11443" y="89"/>
                  </a:cubicBezTo>
                  <a:cubicBezTo>
                    <a:pt x="11349" y="120"/>
                    <a:pt x="11281" y="217"/>
                    <a:pt x="11180" y="223"/>
                  </a:cubicBezTo>
                  <a:cubicBezTo>
                    <a:pt x="11141" y="219"/>
                    <a:pt x="11108" y="190"/>
                    <a:pt x="11071" y="186"/>
                  </a:cubicBezTo>
                  <a:cubicBezTo>
                    <a:pt x="11068" y="186"/>
                    <a:pt x="11066" y="186"/>
                    <a:pt x="11063" y="186"/>
                  </a:cubicBezTo>
                  <a:cubicBezTo>
                    <a:pt x="10925" y="186"/>
                    <a:pt x="10811" y="291"/>
                    <a:pt x="10676" y="310"/>
                  </a:cubicBezTo>
                  <a:cubicBezTo>
                    <a:pt x="10509" y="336"/>
                    <a:pt x="10336" y="340"/>
                    <a:pt x="10172" y="382"/>
                  </a:cubicBezTo>
                  <a:cubicBezTo>
                    <a:pt x="10005" y="421"/>
                    <a:pt x="9841" y="470"/>
                    <a:pt x="9682" y="530"/>
                  </a:cubicBezTo>
                  <a:cubicBezTo>
                    <a:pt x="9464" y="612"/>
                    <a:pt x="9256" y="715"/>
                    <a:pt x="9059" y="838"/>
                  </a:cubicBezTo>
                  <a:cubicBezTo>
                    <a:pt x="8448" y="1215"/>
                    <a:pt x="7857" y="1626"/>
                    <a:pt x="7218" y="1955"/>
                  </a:cubicBezTo>
                  <a:cubicBezTo>
                    <a:pt x="6660" y="2237"/>
                    <a:pt x="6059" y="2422"/>
                    <a:pt x="5485" y="2665"/>
                  </a:cubicBezTo>
                  <a:cubicBezTo>
                    <a:pt x="4907" y="2877"/>
                    <a:pt x="4337" y="3132"/>
                    <a:pt x="3840" y="3502"/>
                  </a:cubicBezTo>
                  <a:cubicBezTo>
                    <a:pt x="3317" y="3864"/>
                    <a:pt x="2974" y="4410"/>
                    <a:pt x="2665" y="4953"/>
                  </a:cubicBezTo>
                  <a:cubicBezTo>
                    <a:pt x="2418" y="5374"/>
                    <a:pt x="2194" y="5806"/>
                    <a:pt x="1972" y="6238"/>
                  </a:cubicBezTo>
                  <a:cubicBezTo>
                    <a:pt x="1830" y="6514"/>
                    <a:pt x="1692" y="6792"/>
                    <a:pt x="1552" y="7068"/>
                  </a:cubicBezTo>
                  <a:cubicBezTo>
                    <a:pt x="1429" y="7300"/>
                    <a:pt x="1313" y="7545"/>
                    <a:pt x="1116" y="7726"/>
                  </a:cubicBezTo>
                  <a:cubicBezTo>
                    <a:pt x="1031" y="7808"/>
                    <a:pt x="944" y="7843"/>
                    <a:pt x="862" y="7843"/>
                  </a:cubicBezTo>
                  <a:cubicBezTo>
                    <a:pt x="695" y="7843"/>
                    <a:pt x="545" y="7702"/>
                    <a:pt x="455" y="7522"/>
                  </a:cubicBezTo>
                  <a:cubicBezTo>
                    <a:pt x="213" y="6963"/>
                    <a:pt x="157" y="6337"/>
                    <a:pt x="186" y="5732"/>
                  </a:cubicBezTo>
                  <a:cubicBezTo>
                    <a:pt x="207" y="5488"/>
                    <a:pt x="246" y="5245"/>
                    <a:pt x="301" y="5006"/>
                  </a:cubicBezTo>
                  <a:cubicBezTo>
                    <a:pt x="468" y="4261"/>
                    <a:pt x="694" y="3531"/>
                    <a:pt x="1009" y="2838"/>
                  </a:cubicBezTo>
                  <a:cubicBezTo>
                    <a:pt x="1180" y="2389"/>
                    <a:pt x="1342" y="1922"/>
                    <a:pt x="1350" y="1439"/>
                  </a:cubicBezTo>
                  <a:cubicBezTo>
                    <a:pt x="1340" y="1155"/>
                    <a:pt x="1293" y="867"/>
                    <a:pt x="1180" y="604"/>
                  </a:cubicBezTo>
                  <a:cubicBezTo>
                    <a:pt x="1103" y="443"/>
                    <a:pt x="1015" y="289"/>
                    <a:pt x="912" y="141"/>
                  </a:cubicBezTo>
                  <a:cubicBezTo>
                    <a:pt x="897" y="121"/>
                    <a:pt x="874" y="110"/>
                    <a:pt x="851" y="110"/>
                  </a:cubicBezTo>
                  <a:cubicBezTo>
                    <a:pt x="834" y="110"/>
                    <a:pt x="817" y="116"/>
                    <a:pt x="803" y="129"/>
                  </a:cubicBezTo>
                  <a:cubicBezTo>
                    <a:pt x="760" y="157"/>
                    <a:pt x="766" y="217"/>
                    <a:pt x="799" y="252"/>
                  </a:cubicBezTo>
                  <a:cubicBezTo>
                    <a:pt x="873" y="363"/>
                    <a:pt x="941" y="478"/>
                    <a:pt x="1003" y="595"/>
                  </a:cubicBezTo>
                  <a:cubicBezTo>
                    <a:pt x="1147" y="894"/>
                    <a:pt x="1202" y="1233"/>
                    <a:pt x="1190" y="1562"/>
                  </a:cubicBezTo>
                  <a:cubicBezTo>
                    <a:pt x="1130" y="2194"/>
                    <a:pt x="863" y="2780"/>
                    <a:pt x="620" y="3360"/>
                  </a:cubicBezTo>
                  <a:cubicBezTo>
                    <a:pt x="449" y="3809"/>
                    <a:pt x="320" y="4270"/>
                    <a:pt x="207" y="4735"/>
                  </a:cubicBezTo>
                  <a:cubicBezTo>
                    <a:pt x="81" y="5214"/>
                    <a:pt x="1" y="5710"/>
                    <a:pt x="25" y="6208"/>
                  </a:cubicBezTo>
                  <a:cubicBezTo>
                    <a:pt x="42" y="6625"/>
                    <a:pt x="110" y="7047"/>
                    <a:pt x="252" y="7442"/>
                  </a:cubicBezTo>
                  <a:cubicBezTo>
                    <a:pt x="342" y="7705"/>
                    <a:pt x="542" y="7977"/>
                    <a:pt x="840" y="8004"/>
                  </a:cubicBezTo>
                  <a:cubicBezTo>
                    <a:pt x="1371" y="7999"/>
                    <a:pt x="1653" y="7175"/>
                    <a:pt x="1875" y="6773"/>
                  </a:cubicBezTo>
                  <a:cubicBezTo>
                    <a:pt x="2284" y="5971"/>
                    <a:pt x="2688" y="5160"/>
                    <a:pt x="3183" y="4408"/>
                  </a:cubicBezTo>
                  <a:cubicBezTo>
                    <a:pt x="3545" y="3852"/>
                    <a:pt x="4101" y="3465"/>
                    <a:pt x="4685" y="3173"/>
                  </a:cubicBezTo>
                  <a:cubicBezTo>
                    <a:pt x="4998" y="3015"/>
                    <a:pt x="5329" y="2893"/>
                    <a:pt x="5656" y="2766"/>
                  </a:cubicBezTo>
                  <a:cubicBezTo>
                    <a:pt x="6088" y="2585"/>
                    <a:pt x="6530" y="2435"/>
                    <a:pt x="6960" y="2252"/>
                  </a:cubicBezTo>
                  <a:cubicBezTo>
                    <a:pt x="7388" y="2054"/>
                    <a:pt x="7802" y="1826"/>
                    <a:pt x="8199" y="1567"/>
                  </a:cubicBezTo>
                  <a:cubicBezTo>
                    <a:pt x="8734" y="1248"/>
                    <a:pt x="9234" y="851"/>
                    <a:pt x="9828" y="645"/>
                  </a:cubicBezTo>
                  <a:cubicBezTo>
                    <a:pt x="10034" y="575"/>
                    <a:pt x="10244" y="515"/>
                    <a:pt x="10460" y="493"/>
                  </a:cubicBezTo>
                  <a:cubicBezTo>
                    <a:pt x="10598" y="482"/>
                    <a:pt x="10740" y="470"/>
                    <a:pt x="10867" y="417"/>
                  </a:cubicBezTo>
                  <a:cubicBezTo>
                    <a:pt x="10929" y="394"/>
                    <a:pt x="10984" y="361"/>
                    <a:pt x="11046" y="342"/>
                  </a:cubicBezTo>
                  <a:cubicBezTo>
                    <a:pt x="11097" y="370"/>
                    <a:pt x="11142" y="381"/>
                    <a:pt x="11183" y="381"/>
                  </a:cubicBezTo>
                  <a:cubicBezTo>
                    <a:pt x="11304" y="381"/>
                    <a:pt x="11394" y="285"/>
                    <a:pt x="11521" y="229"/>
                  </a:cubicBezTo>
                  <a:cubicBezTo>
                    <a:pt x="11535" y="224"/>
                    <a:pt x="11550" y="221"/>
                    <a:pt x="11564" y="221"/>
                  </a:cubicBezTo>
                  <a:cubicBezTo>
                    <a:pt x="11571" y="221"/>
                    <a:pt x="11578" y="222"/>
                    <a:pt x="11585" y="223"/>
                  </a:cubicBezTo>
                  <a:cubicBezTo>
                    <a:pt x="11669" y="250"/>
                    <a:pt x="11756" y="293"/>
                    <a:pt x="11843" y="293"/>
                  </a:cubicBezTo>
                  <a:cubicBezTo>
                    <a:pt x="11878" y="293"/>
                    <a:pt x="11913" y="286"/>
                    <a:pt x="11947" y="268"/>
                  </a:cubicBezTo>
                  <a:cubicBezTo>
                    <a:pt x="12015" y="229"/>
                    <a:pt x="12104" y="176"/>
                    <a:pt x="12110" y="91"/>
                  </a:cubicBezTo>
                  <a:cubicBezTo>
                    <a:pt x="12120" y="34"/>
                    <a:pt x="12077" y="1"/>
                    <a:pt x="120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58" name="Google Shape;558;p36"/>
            <p:cNvSpPr/>
            <p:nvPr/>
          </p:nvSpPr>
          <p:spPr>
            <a:xfrm>
              <a:off x="5981794" y="2241502"/>
              <a:ext cx="338864" cy="328598"/>
            </a:xfrm>
            <a:custGeom>
              <a:avLst/>
              <a:gdLst/>
              <a:ahLst/>
              <a:cxnLst/>
              <a:rect l="l" t="t" r="r" b="b"/>
              <a:pathLst>
                <a:path w="4390" h="4257" extrusionOk="0">
                  <a:moveTo>
                    <a:pt x="2728" y="1"/>
                  </a:moveTo>
                  <a:cubicBezTo>
                    <a:pt x="2463" y="1"/>
                    <a:pt x="2196" y="43"/>
                    <a:pt x="1942" y="119"/>
                  </a:cubicBezTo>
                  <a:cubicBezTo>
                    <a:pt x="1557" y="230"/>
                    <a:pt x="1232" y="481"/>
                    <a:pt x="944" y="750"/>
                  </a:cubicBezTo>
                  <a:cubicBezTo>
                    <a:pt x="825" y="861"/>
                    <a:pt x="714" y="979"/>
                    <a:pt x="607" y="1100"/>
                  </a:cubicBezTo>
                  <a:cubicBezTo>
                    <a:pt x="479" y="1238"/>
                    <a:pt x="375" y="1370"/>
                    <a:pt x="362" y="1563"/>
                  </a:cubicBezTo>
                  <a:cubicBezTo>
                    <a:pt x="319" y="1941"/>
                    <a:pt x="305" y="2322"/>
                    <a:pt x="282" y="2703"/>
                  </a:cubicBezTo>
                  <a:cubicBezTo>
                    <a:pt x="268" y="3003"/>
                    <a:pt x="263" y="3305"/>
                    <a:pt x="206" y="3602"/>
                  </a:cubicBezTo>
                  <a:cubicBezTo>
                    <a:pt x="163" y="3791"/>
                    <a:pt x="101" y="3974"/>
                    <a:pt x="17" y="4149"/>
                  </a:cubicBezTo>
                  <a:cubicBezTo>
                    <a:pt x="0" y="4188"/>
                    <a:pt x="19" y="4233"/>
                    <a:pt x="60" y="4252"/>
                  </a:cubicBezTo>
                  <a:cubicBezTo>
                    <a:pt x="69" y="4255"/>
                    <a:pt x="78" y="4257"/>
                    <a:pt x="87" y="4257"/>
                  </a:cubicBezTo>
                  <a:cubicBezTo>
                    <a:pt x="118" y="4257"/>
                    <a:pt x="148" y="4239"/>
                    <a:pt x="161" y="4209"/>
                  </a:cubicBezTo>
                  <a:cubicBezTo>
                    <a:pt x="194" y="4139"/>
                    <a:pt x="224" y="4067"/>
                    <a:pt x="251" y="3993"/>
                  </a:cubicBezTo>
                  <a:cubicBezTo>
                    <a:pt x="373" y="3692"/>
                    <a:pt x="407" y="3369"/>
                    <a:pt x="424" y="3048"/>
                  </a:cubicBezTo>
                  <a:cubicBezTo>
                    <a:pt x="440" y="2715"/>
                    <a:pt x="455" y="2384"/>
                    <a:pt x="477" y="2051"/>
                  </a:cubicBezTo>
                  <a:cubicBezTo>
                    <a:pt x="496" y="1859"/>
                    <a:pt x="496" y="1639"/>
                    <a:pt x="547" y="1448"/>
                  </a:cubicBezTo>
                  <a:cubicBezTo>
                    <a:pt x="584" y="1349"/>
                    <a:pt x="669" y="1275"/>
                    <a:pt x="735" y="1195"/>
                  </a:cubicBezTo>
                  <a:cubicBezTo>
                    <a:pt x="1072" y="826"/>
                    <a:pt x="1442" y="460"/>
                    <a:pt x="1924" y="290"/>
                  </a:cubicBezTo>
                  <a:cubicBezTo>
                    <a:pt x="2182" y="205"/>
                    <a:pt x="2454" y="158"/>
                    <a:pt x="2726" y="158"/>
                  </a:cubicBezTo>
                  <a:cubicBezTo>
                    <a:pt x="3054" y="158"/>
                    <a:pt x="3380" y="226"/>
                    <a:pt x="3676" y="376"/>
                  </a:cubicBezTo>
                  <a:cubicBezTo>
                    <a:pt x="3849" y="464"/>
                    <a:pt x="3997" y="592"/>
                    <a:pt x="4166" y="685"/>
                  </a:cubicBezTo>
                  <a:cubicBezTo>
                    <a:pt x="4181" y="735"/>
                    <a:pt x="4210" y="755"/>
                    <a:pt x="4241" y="755"/>
                  </a:cubicBezTo>
                  <a:cubicBezTo>
                    <a:pt x="4314" y="755"/>
                    <a:pt x="4390" y="640"/>
                    <a:pt x="4265" y="563"/>
                  </a:cubicBezTo>
                  <a:cubicBezTo>
                    <a:pt x="4051" y="440"/>
                    <a:pt x="3862" y="273"/>
                    <a:pt x="3629" y="183"/>
                  </a:cubicBezTo>
                  <a:cubicBezTo>
                    <a:pt x="3345" y="58"/>
                    <a:pt x="3037" y="1"/>
                    <a:pt x="27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59" name="Google Shape;559;p36"/>
            <p:cNvSpPr/>
            <p:nvPr/>
          </p:nvSpPr>
          <p:spPr>
            <a:xfrm>
              <a:off x="5967436" y="2295073"/>
              <a:ext cx="56349" cy="67541"/>
            </a:xfrm>
            <a:custGeom>
              <a:avLst/>
              <a:gdLst/>
              <a:ahLst/>
              <a:cxnLst/>
              <a:rect l="l" t="t" r="r" b="b"/>
              <a:pathLst>
                <a:path w="730" h="875" extrusionOk="0">
                  <a:moveTo>
                    <a:pt x="102" y="1"/>
                  </a:moveTo>
                  <a:cubicBezTo>
                    <a:pt x="11" y="7"/>
                    <a:pt x="1" y="114"/>
                    <a:pt x="71" y="159"/>
                  </a:cubicBezTo>
                  <a:cubicBezTo>
                    <a:pt x="299" y="326"/>
                    <a:pt x="468" y="558"/>
                    <a:pt x="559" y="826"/>
                  </a:cubicBezTo>
                  <a:cubicBezTo>
                    <a:pt x="572" y="860"/>
                    <a:pt x="600" y="874"/>
                    <a:pt x="627" y="874"/>
                  </a:cubicBezTo>
                  <a:cubicBezTo>
                    <a:pt x="678" y="874"/>
                    <a:pt x="729" y="826"/>
                    <a:pt x="703" y="764"/>
                  </a:cubicBezTo>
                  <a:cubicBezTo>
                    <a:pt x="643" y="587"/>
                    <a:pt x="548" y="423"/>
                    <a:pt x="429" y="279"/>
                  </a:cubicBezTo>
                  <a:cubicBezTo>
                    <a:pt x="349" y="188"/>
                    <a:pt x="262" y="106"/>
                    <a:pt x="166" y="34"/>
                  </a:cubicBezTo>
                  <a:cubicBezTo>
                    <a:pt x="151" y="13"/>
                    <a:pt x="126" y="1"/>
                    <a:pt x="1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60" name="Google Shape;560;p36"/>
            <p:cNvSpPr/>
            <p:nvPr/>
          </p:nvSpPr>
          <p:spPr>
            <a:xfrm>
              <a:off x="5928223" y="2546256"/>
              <a:ext cx="258123" cy="189810"/>
            </a:xfrm>
            <a:custGeom>
              <a:avLst/>
              <a:gdLst/>
              <a:ahLst/>
              <a:cxnLst/>
              <a:rect l="l" t="t" r="r" b="b"/>
              <a:pathLst>
                <a:path w="3344" h="2459" extrusionOk="0">
                  <a:moveTo>
                    <a:pt x="1955" y="156"/>
                  </a:moveTo>
                  <a:cubicBezTo>
                    <a:pt x="2196" y="156"/>
                    <a:pt x="2433" y="194"/>
                    <a:pt x="2638" y="287"/>
                  </a:cubicBezTo>
                  <a:cubicBezTo>
                    <a:pt x="2834" y="396"/>
                    <a:pt x="3027" y="555"/>
                    <a:pt x="3111" y="769"/>
                  </a:cubicBezTo>
                  <a:cubicBezTo>
                    <a:pt x="3157" y="925"/>
                    <a:pt x="3196" y="1092"/>
                    <a:pt x="3165" y="1254"/>
                  </a:cubicBezTo>
                  <a:cubicBezTo>
                    <a:pt x="3113" y="1480"/>
                    <a:pt x="3015" y="1703"/>
                    <a:pt x="2830" y="1853"/>
                  </a:cubicBezTo>
                  <a:cubicBezTo>
                    <a:pt x="2482" y="2168"/>
                    <a:pt x="1992" y="2250"/>
                    <a:pt x="1540" y="2295"/>
                  </a:cubicBezTo>
                  <a:cubicBezTo>
                    <a:pt x="1465" y="2299"/>
                    <a:pt x="1389" y="2302"/>
                    <a:pt x="1313" y="2302"/>
                  </a:cubicBezTo>
                  <a:cubicBezTo>
                    <a:pt x="1095" y="2302"/>
                    <a:pt x="876" y="2278"/>
                    <a:pt x="678" y="2182"/>
                  </a:cubicBezTo>
                  <a:cubicBezTo>
                    <a:pt x="377" y="2034"/>
                    <a:pt x="151" y="1711"/>
                    <a:pt x="190" y="1367"/>
                  </a:cubicBezTo>
                  <a:cubicBezTo>
                    <a:pt x="242" y="863"/>
                    <a:pt x="332" y="701"/>
                    <a:pt x="735" y="392"/>
                  </a:cubicBezTo>
                  <a:cubicBezTo>
                    <a:pt x="751" y="410"/>
                    <a:pt x="769" y="417"/>
                    <a:pt x="788" y="417"/>
                  </a:cubicBezTo>
                  <a:cubicBezTo>
                    <a:pt x="823" y="417"/>
                    <a:pt x="861" y="392"/>
                    <a:pt x="894" y="376"/>
                  </a:cubicBezTo>
                  <a:cubicBezTo>
                    <a:pt x="957" y="343"/>
                    <a:pt x="1023" y="316"/>
                    <a:pt x="1089" y="293"/>
                  </a:cubicBezTo>
                  <a:cubicBezTo>
                    <a:pt x="1349" y="214"/>
                    <a:pt x="1655" y="156"/>
                    <a:pt x="1955" y="156"/>
                  </a:cubicBezTo>
                  <a:close/>
                  <a:moveTo>
                    <a:pt x="1946" y="0"/>
                  </a:moveTo>
                  <a:cubicBezTo>
                    <a:pt x="1555" y="0"/>
                    <a:pt x="1145" y="86"/>
                    <a:pt x="846" y="224"/>
                  </a:cubicBezTo>
                  <a:cubicBezTo>
                    <a:pt x="826" y="202"/>
                    <a:pt x="804" y="194"/>
                    <a:pt x="781" y="194"/>
                  </a:cubicBezTo>
                  <a:cubicBezTo>
                    <a:pt x="710" y="194"/>
                    <a:pt x="633" y="279"/>
                    <a:pt x="577" y="318"/>
                  </a:cubicBezTo>
                  <a:cubicBezTo>
                    <a:pt x="530" y="357"/>
                    <a:pt x="482" y="398"/>
                    <a:pt x="435" y="440"/>
                  </a:cubicBezTo>
                  <a:cubicBezTo>
                    <a:pt x="205" y="637"/>
                    <a:pt x="108" y="845"/>
                    <a:pt x="63" y="1145"/>
                  </a:cubicBezTo>
                  <a:cubicBezTo>
                    <a:pt x="1" y="1433"/>
                    <a:pt x="23" y="1752"/>
                    <a:pt x="215" y="1989"/>
                  </a:cubicBezTo>
                  <a:cubicBezTo>
                    <a:pt x="429" y="2305"/>
                    <a:pt x="818" y="2445"/>
                    <a:pt x="1188" y="2456"/>
                  </a:cubicBezTo>
                  <a:cubicBezTo>
                    <a:pt x="1235" y="2457"/>
                    <a:pt x="1281" y="2458"/>
                    <a:pt x="1328" y="2458"/>
                  </a:cubicBezTo>
                  <a:cubicBezTo>
                    <a:pt x="1772" y="2458"/>
                    <a:pt x="2224" y="2378"/>
                    <a:pt x="2624" y="2184"/>
                  </a:cubicBezTo>
                  <a:cubicBezTo>
                    <a:pt x="2811" y="2087"/>
                    <a:pt x="2976" y="1952"/>
                    <a:pt x="3107" y="1787"/>
                  </a:cubicBezTo>
                  <a:cubicBezTo>
                    <a:pt x="3243" y="1585"/>
                    <a:pt x="3344" y="1322"/>
                    <a:pt x="3329" y="1077"/>
                  </a:cubicBezTo>
                  <a:cubicBezTo>
                    <a:pt x="3313" y="915"/>
                    <a:pt x="3288" y="746"/>
                    <a:pt x="3208" y="604"/>
                  </a:cubicBezTo>
                  <a:cubicBezTo>
                    <a:pt x="3078" y="400"/>
                    <a:pt x="2893" y="236"/>
                    <a:pt x="2675" y="131"/>
                  </a:cubicBezTo>
                  <a:cubicBezTo>
                    <a:pt x="2469" y="40"/>
                    <a:pt x="2212" y="0"/>
                    <a:pt x="19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61" name="Google Shape;561;p36"/>
            <p:cNvSpPr/>
            <p:nvPr/>
          </p:nvSpPr>
          <p:spPr>
            <a:xfrm>
              <a:off x="5957479" y="2573350"/>
              <a:ext cx="205866" cy="135468"/>
            </a:xfrm>
            <a:custGeom>
              <a:avLst/>
              <a:gdLst/>
              <a:ahLst/>
              <a:cxnLst/>
              <a:rect l="l" t="t" r="r" b="b"/>
              <a:pathLst>
                <a:path w="2667" h="1755" extrusionOk="0">
                  <a:moveTo>
                    <a:pt x="1533" y="157"/>
                  </a:moveTo>
                  <a:cubicBezTo>
                    <a:pt x="1821" y="157"/>
                    <a:pt x="2108" y="201"/>
                    <a:pt x="2296" y="340"/>
                  </a:cubicBezTo>
                  <a:cubicBezTo>
                    <a:pt x="2555" y="576"/>
                    <a:pt x="2504" y="938"/>
                    <a:pt x="2296" y="1189"/>
                  </a:cubicBezTo>
                  <a:cubicBezTo>
                    <a:pt x="2033" y="1457"/>
                    <a:pt x="1644" y="1566"/>
                    <a:pt x="1280" y="1594"/>
                  </a:cubicBezTo>
                  <a:lnTo>
                    <a:pt x="1278" y="1594"/>
                  </a:lnTo>
                  <a:cubicBezTo>
                    <a:pt x="1233" y="1597"/>
                    <a:pt x="1188" y="1599"/>
                    <a:pt x="1142" y="1599"/>
                  </a:cubicBezTo>
                  <a:cubicBezTo>
                    <a:pt x="910" y="1599"/>
                    <a:pt x="676" y="1557"/>
                    <a:pt x="467" y="1450"/>
                  </a:cubicBezTo>
                  <a:cubicBezTo>
                    <a:pt x="307" y="1389"/>
                    <a:pt x="200" y="1236"/>
                    <a:pt x="194" y="1064"/>
                  </a:cubicBezTo>
                  <a:cubicBezTo>
                    <a:pt x="173" y="811"/>
                    <a:pt x="270" y="560"/>
                    <a:pt x="457" y="387"/>
                  </a:cubicBezTo>
                  <a:cubicBezTo>
                    <a:pt x="471" y="387"/>
                    <a:pt x="488" y="383"/>
                    <a:pt x="500" y="374"/>
                  </a:cubicBezTo>
                  <a:cubicBezTo>
                    <a:pt x="541" y="348"/>
                    <a:pt x="585" y="323"/>
                    <a:pt x="628" y="300"/>
                  </a:cubicBezTo>
                  <a:cubicBezTo>
                    <a:pt x="706" y="261"/>
                    <a:pt x="788" y="233"/>
                    <a:pt x="873" y="218"/>
                  </a:cubicBezTo>
                  <a:cubicBezTo>
                    <a:pt x="1055" y="187"/>
                    <a:pt x="1294" y="157"/>
                    <a:pt x="1533" y="157"/>
                  </a:cubicBezTo>
                  <a:close/>
                  <a:moveTo>
                    <a:pt x="1482" y="0"/>
                  </a:moveTo>
                  <a:cubicBezTo>
                    <a:pt x="1119" y="0"/>
                    <a:pt x="726" y="57"/>
                    <a:pt x="511" y="185"/>
                  </a:cubicBezTo>
                  <a:cubicBezTo>
                    <a:pt x="395" y="198"/>
                    <a:pt x="317" y="302"/>
                    <a:pt x="249" y="385"/>
                  </a:cubicBezTo>
                  <a:cubicBezTo>
                    <a:pt x="64" y="605"/>
                    <a:pt x="0" y="913"/>
                    <a:pt x="58" y="1191"/>
                  </a:cubicBezTo>
                  <a:cubicBezTo>
                    <a:pt x="91" y="1308"/>
                    <a:pt x="149" y="1426"/>
                    <a:pt x="247" y="1500"/>
                  </a:cubicBezTo>
                  <a:cubicBezTo>
                    <a:pt x="381" y="1590"/>
                    <a:pt x="527" y="1656"/>
                    <a:pt x="681" y="1699"/>
                  </a:cubicBezTo>
                  <a:cubicBezTo>
                    <a:pt x="825" y="1736"/>
                    <a:pt x="985" y="1754"/>
                    <a:pt x="1151" y="1754"/>
                  </a:cubicBezTo>
                  <a:cubicBezTo>
                    <a:pt x="1643" y="1754"/>
                    <a:pt x="2183" y="1589"/>
                    <a:pt x="2463" y="1226"/>
                  </a:cubicBezTo>
                  <a:cubicBezTo>
                    <a:pt x="2543" y="1103"/>
                    <a:pt x="2611" y="965"/>
                    <a:pt x="2627" y="815"/>
                  </a:cubicBezTo>
                  <a:cubicBezTo>
                    <a:pt x="2667" y="459"/>
                    <a:pt x="2426" y="132"/>
                    <a:pt x="2074" y="64"/>
                  </a:cubicBezTo>
                  <a:cubicBezTo>
                    <a:pt x="1923" y="23"/>
                    <a:pt x="1708" y="0"/>
                    <a:pt x="14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62" name="Google Shape;562;p36"/>
            <p:cNvSpPr/>
            <p:nvPr/>
          </p:nvSpPr>
          <p:spPr>
            <a:xfrm>
              <a:off x="5972763" y="2717545"/>
              <a:ext cx="19375" cy="45851"/>
            </a:xfrm>
            <a:custGeom>
              <a:avLst/>
              <a:gdLst/>
              <a:ahLst/>
              <a:cxnLst/>
              <a:rect l="l" t="t" r="r" b="b"/>
              <a:pathLst>
                <a:path w="251" h="594" extrusionOk="0">
                  <a:moveTo>
                    <a:pt x="89" y="1"/>
                  </a:moveTo>
                  <a:cubicBezTo>
                    <a:pt x="45" y="1"/>
                    <a:pt x="0" y="34"/>
                    <a:pt x="8" y="93"/>
                  </a:cubicBezTo>
                  <a:cubicBezTo>
                    <a:pt x="55" y="228"/>
                    <a:pt x="99" y="368"/>
                    <a:pt x="88" y="514"/>
                  </a:cubicBezTo>
                  <a:cubicBezTo>
                    <a:pt x="88" y="567"/>
                    <a:pt x="127" y="593"/>
                    <a:pt x="167" y="593"/>
                  </a:cubicBezTo>
                  <a:cubicBezTo>
                    <a:pt x="206" y="593"/>
                    <a:pt x="245" y="567"/>
                    <a:pt x="245" y="514"/>
                  </a:cubicBezTo>
                  <a:cubicBezTo>
                    <a:pt x="251" y="362"/>
                    <a:pt x="222" y="212"/>
                    <a:pt x="164" y="72"/>
                  </a:cubicBezTo>
                  <a:cubicBezTo>
                    <a:pt x="160" y="23"/>
                    <a:pt x="125" y="1"/>
                    <a:pt x="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63" name="Google Shape;563;p36"/>
            <p:cNvSpPr/>
            <p:nvPr/>
          </p:nvSpPr>
          <p:spPr>
            <a:xfrm>
              <a:off x="6149763" y="2684738"/>
              <a:ext cx="17754" cy="54882"/>
            </a:xfrm>
            <a:custGeom>
              <a:avLst/>
              <a:gdLst/>
              <a:ahLst/>
              <a:cxnLst/>
              <a:rect l="l" t="t" r="r" b="b"/>
              <a:pathLst>
                <a:path w="230" h="711" extrusionOk="0">
                  <a:moveTo>
                    <a:pt x="133" y="1"/>
                  </a:moveTo>
                  <a:cubicBezTo>
                    <a:pt x="53" y="1"/>
                    <a:pt x="33" y="98"/>
                    <a:pt x="25" y="164"/>
                  </a:cubicBezTo>
                  <a:cubicBezTo>
                    <a:pt x="5" y="322"/>
                    <a:pt x="1" y="483"/>
                    <a:pt x="17" y="643"/>
                  </a:cubicBezTo>
                  <a:cubicBezTo>
                    <a:pt x="24" y="689"/>
                    <a:pt x="59" y="711"/>
                    <a:pt x="94" y="711"/>
                  </a:cubicBezTo>
                  <a:cubicBezTo>
                    <a:pt x="138" y="711"/>
                    <a:pt x="181" y="679"/>
                    <a:pt x="174" y="623"/>
                  </a:cubicBezTo>
                  <a:cubicBezTo>
                    <a:pt x="155" y="458"/>
                    <a:pt x="161" y="291"/>
                    <a:pt x="192" y="129"/>
                  </a:cubicBezTo>
                  <a:cubicBezTo>
                    <a:pt x="229" y="81"/>
                    <a:pt x="202" y="12"/>
                    <a:pt x="143" y="1"/>
                  </a:cubicBezTo>
                  <a:cubicBezTo>
                    <a:pt x="139" y="1"/>
                    <a:pt x="136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64" name="Google Shape;564;p36"/>
            <p:cNvSpPr/>
            <p:nvPr/>
          </p:nvSpPr>
          <p:spPr>
            <a:xfrm>
              <a:off x="5981640" y="2726731"/>
              <a:ext cx="186954" cy="65380"/>
            </a:xfrm>
            <a:custGeom>
              <a:avLst/>
              <a:gdLst/>
              <a:ahLst/>
              <a:cxnLst/>
              <a:rect l="l" t="t" r="r" b="b"/>
              <a:pathLst>
                <a:path w="2422" h="847" extrusionOk="0">
                  <a:moveTo>
                    <a:pt x="2328" y="0"/>
                  </a:moveTo>
                  <a:cubicBezTo>
                    <a:pt x="2297" y="0"/>
                    <a:pt x="2266" y="17"/>
                    <a:pt x="2255" y="56"/>
                  </a:cubicBezTo>
                  <a:cubicBezTo>
                    <a:pt x="2218" y="233"/>
                    <a:pt x="2084" y="371"/>
                    <a:pt x="1938" y="467"/>
                  </a:cubicBezTo>
                  <a:cubicBezTo>
                    <a:pt x="1709" y="634"/>
                    <a:pt x="1436" y="691"/>
                    <a:pt x="1158" y="691"/>
                  </a:cubicBezTo>
                  <a:cubicBezTo>
                    <a:pt x="970" y="691"/>
                    <a:pt x="779" y="664"/>
                    <a:pt x="599" y="628"/>
                  </a:cubicBezTo>
                  <a:cubicBezTo>
                    <a:pt x="461" y="601"/>
                    <a:pt x="311" y="560"/>
                    <a:pt x="214" y="449"/>
                  </a:cubicBezTo>
                  <a:cubicBezTo>
                    <a:pt x="200" y="432"/>
                    <a:pt x="185" y="416"/>
                    <a:pt x="175" y="397"/>
                  </a:cubicBezTo>
                  <a:cubicBezTo>
                    <a:pt x="169" y="358"/>
                    <a:pt x="136" y="330"/>
                    <a:pt x="97" y="330"/>
                  </a:cubicBezTo>
                  <a:cubicBezTo>
                    <a:pt x="33" y="330"/>
                    <a:pt x="0" y="402"/>
                    <a:pt x="29" y="457"/>
                  </a:cubicBezTo>
                  <a:cubicBezTo>
                    <a:pt x="99" y="585"/>
                    <a:pt x="224" y="673"/>
                    <a:pt x="358" y="724"/>
                  </a:cubicBezTo>
                  <a:cubicBezTo>
                    <a:pt x="591" y="799"/>
                    <a:pt x="837" y="829"/>
                    <a:pt x="1080" y="846"/>
                  </a:cubicBezTo>
                  <a:cubicBezTo>
                    <a:pt x="1091" y="846"/>
                    <a:pt x="1103" y="846"/>
                    <a:pt x="1114" y="846"/>
                  </a:cubicBezTo>
                  <a:cubicBezTo>
                    <a:pt x="1345" y="846"/>
                    <a:pt x="1588" y="825"/>
                    <a:pt x="1798" y="729"/>
                  </a:cubicBezTo>
                  <a:cubicBezTo>
                    <a:pt x="2066" y="601"/>
                    <a:pt x="2337" y="402"/>
                    <a:pt x="2407" y="99"/>
                  </a:cubicBezTo>
                  <a:cubicBezTo>
                    <a:pt x="2422" y="39"/>
                    <a:pt x="2374" y="0"/>
                    <a:pt x="23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65" name="Google Shape;565;p36"/>
            <p:cNvSpPr/>
            <p:nvPr/>
          </p:nvSpPr>
          <p:spPr>
            <a:xfrm>
              <a:off x="5877585" y="2670149"/>
              <a:ext cx="370280" cy="208645"/>
            </a:xfrm>
            <a:custGeom>
              <a:avLst/>
              <a:gdLst/>
              <a:ahLst/>
              <a:cxnLst/>
              <a:rect l="l" t="t" r="r" b="b"/>
              <a:pathLst>
                <a:path w="4797" h="2703" extrusionOk="0">
                  <a:moveTo>
                    <a:pt x="766" y="1"/>
                  </a:moveTo>
                  <a:cubicBezTo>
                    <a:pt x="614" y="1"/>
                    <a:pt x="440" y="207"/>
                    <a:pt x="342" y="314"/>
                  </a:cubicBezTo>
                  <a:cubicBezTo>
                    <a:pt x="262" y="404"/>
                    <a:pt x="196" y="509"/>
                    <a:pt x="149" y="622"/>
                  </a:cubicBezTo>
                  <a:cubicBezTo>
                    <a:pt x="9" y="976"/>
                    <a:pt x="1" y="1369"/>
                    <a:pt x="124" y="1729"/>
                  </a:cubicBezTo>
                  <a:cubicBezTo>
                    <a:pt x="208" y="1978"/>
                    <a:pt x="377" y="2165"/>
                    <a:pt x="595" y="2307"/>
                  </a:cubicBezTo>
                  <a:cubicBezTo>
                    <a:pt x="791" y="2447"/>
                    <a:pt x="1015" y="2548"/>
                    <a:pt x="1249" y="2603"/>
                  </a:cubicBezTo>
                  <a:cubicBezTo>
                    <a:pt x="1506" y="2671"/>
                    <a:pt x="1769" y="2702"/>
                    <a:pt x="2033" y="2702"/>
                  </a:cubicBezTo>
                  <a:cubicBezTo>
                    <a:pt x="2184" y="2702"/>
                    <a:pt x="2335" y="2692"/>
                    <a:pt x="2486" y="2673"/>
                  </a:cubicBezTo>
                  <a:cubicBezTo>
                    <a:pt x="2901" y="2649"/>
                    <a:pt x="3309" y="2529"/>
                    <a:pt x="3673" y="2328"/>
                  </a:cubicBezTo>
                  <a:cubicBezTo>
                    <a:pt x="3961" y="2175"/>
                    <a:pt x="4253" y="2009"/>
                    <a:pt x="4455" y="1748"/>
                  </a:cubicBezTo>
                  <a:cubicBezTo>
                    <a:pt x="4514" y="1673"/>
                    <a:pt x="4796" y="1330"/>
                    <a:pt x="4625" y="1276"/>
                  </a:cubicBezTo>
                  <a:cubicBezTo>
                    <a:pt x="4619" y="1275"/>
                    <a:pt x="4613" y="1274"/>
                    <a:pt x="4607" y="1274"/>
                  </a:cubicBezTo>
                  <a:cubicBezTo>
                    <a:pt x="4566" y="1274"/>
                    <a:pt x="4530" y="1303"/>
                    <a:pt x="4524" y="1346"/>
                  </a:cubicBezTo>
                  <a:cubicBezTo>
                    <a:pt x="4502" y="1404"/>
                    <a:pt x="4473" y="1460"/>
                    <a:pt x="4438" y="1511"/>
                  </a:cubicBezTo>
                  <a:cubicBezTo>
                    <a:pt x="4319" y="1682"/>
                    <a:pt x="4177" y="1838"/>
                    <a:pt x="4002" y="1953"/>
                  </a:cubicBezTo>
                  <a:cubicBezTo>
                    <a:pt x="3743" y="2128"/>
                    <a:pt x="3463" y="2272"/>
                    <a:pt x="3171" y="2381"/>
                  </a:cubicBezTo>
                  <a:cubicBezTo>
                    <a:pt x="2963" y="2457"/>
                    <a:pt x="2745" y="2492"/>
                    <a:pt x="2525" y="2511"/>
                  </a:cubicBezTo>
                  <a:cubicBezTo>
                    <a:pt x="2362" y="2532"/>
                    <a:pt x="2196" y="2544"/>
                    <a:pt x="2030" y="2544"/>
                  </a:cubicBezTo>
                  <a:cubicBezTo>
                    <a:pt x="1645" y="2544"/>
                    <a:pt x="1261" y="2480"/>
                    <a:pt x="912" y="2317"/>
                  </a:cubicBezTo>
                  <a:cubicBezTo>
                    <a:pt x="686" y="2190"/>
                    <a:pt x="443" y="2044"/>
                    <a:pt x="326" y="1801"/>
                  </a:cubicBezTo>
                  <a:cubicBezTo>
                    <a:pt x="151" y="1453"/>
                    <a:pt x="151" y="993"/>
                    <a:pt x="311" y="641"/>
                  </a:cubicBezTo>
                  <a:cubicBezTo>
                    <a:pt x="387" y="493"/>
                    <a:pt x="492" y="363"/>
                    <a:pt x="618" y="254"/>
                  </a:cubicBezTo>
                  <a:cubicBezTo>
                    <a:pt x="665" y="221"/>
                    <a:pt x="708" y="163"/>
                    <a:pt x="768" y="157"/>
                  </a:cubicBezTo>
                  <a:cubicBezTo>
                    <a:pt x="873" y="157"/>
                    <a:pt x="873" y="1"/>
                    <a:pt x="768" y="1"/>
                  </a:cubicBezTo>
                  <a:cubicBezTo>
                    <a:pt x="767" y="1"/>
                    <a:pt x="766" y="1"/>
                    <a:pt x="7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66" name="Google Shape;566;p36"/>
            <p:cNvSpPr/>
            <p:nvPr/>
          </p:nvSpPr>
          <p:spPr>
            <a:xfrm>
              <a:off x="6175468" y="2642051"/>
              <a:ext cx="62524" cy="43072"/>
            </a:xfrm>
            <a:custGeom>
              <a:avLst/>
              <a:gdLst/>
              <a:ahLst/>
              <a:cxnLst/>
              <a:rect l="l" t="t" r="r" b="b"/>
              <a:pathLst>
                <a:path w="810" h="558" extrusionOk="0">
                  <a:moveTo>
                    <a:pt x="154" y="0"/>
                  </a:moveTo>
                  <a:cubicBezTo>
                    <a:pt x="138" y="0"/>
                    <a:pt x="121" y="1"/>
                    <a:pt x="104" y="3"/>
                  </a:cubicBezTo>
                  <a:cubicBezTo>
                    <a:pt x="1" y="3"/>
                    <a:pt x="1" y="159"/>
                    <a:pt x="104" y="159"/>
                  </a:cubicBezTo>
                  <a:cubicBezTo>
                    <a:pt x="119" y="157"/>
                    <a:pt x="135" y="157"/>
                    <a:pt x="151" y="157"/>
                  </a:cubicBezTo>
                  <a:cubicBezTo>
                    <a:pt x="189" y="157"/>
                    <a:pt x="228" y="162"/>
                    <a:pt x="264" y="174"/>
                  </a:cubicBezTo>
                  <a:cubicBezTo>
                    <a:pt x="429" y="231"/>
                    <a:pt x="552" y="369"/>
                    <a:pt x="637" y="517"/>
                  </a:cubicBezTo>
                  <a:cubicBezTo>
                    <a:pt x="653" y="546"/>
                    <a:pt x="678" y="557"/>
                    <a:pt x="703" y="557"/>
                  </a:cubicBezTo>
                  <a:cubicBezTo>
                    <a:pt x="757" y="557"/>
                    <a:pt x="809" y="501"/>
                    <a:pt x="772" y="437"/>
                  </a:cubicBezTo>
                  <a:cubicBezTo>
                    <a:pt x="645" y="214"/>
                    <a:pt x="424" y="0"/>
                    <a:pt x="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67" name="Google Shape;567;p36"/>
            <p:cNvSpPr/>
            <p:nvPr/>
          </p:nvSpPr>
          <p:spPr>
            <a:xfrm>
              <a:off x="5889009" y="2799677"/>
              <a:ext cx="359628" cy="105210"/>
            </a:xfrm>
            <a:custGeom>
              <a:avLst/>
              <a:gdLst/>
              <a:ahLst/>
              <a:cxnLst/>
              <a:rect l="l" t="t" r="r" b="b"/>
              <a:pathLst>
                <a:path w="4659" h="1363" extrusionOk="0">
                  <a:moveTo>
                    <a:pt x="4559" y="0"/>
                  </a:moveTo>
                  <a:cubicBezTo>
                    <a:pt x="4531" y="0"/>
                    <a:pt x="4504" y="14"/>
                    <a:pt x="4490" y="47"/>
                  </a:cubicBezTo>
                  <a:cubicBezTo>
                    <a:pt x="4459" y="113"/>
                    <a:pt x="4418" y="177"/>
                    <a:pt x="4370" y="232"/>
                  </a:cubicBezTo>
                  <a:cubicBezTo>
                    <a:pt x="4076" y="590"/>
                    <a:pt x="3693" y="884"/>
                    <a:pt x="3243" y="1012"/>
                  </a:cubicBezTo>
                  <a:cubicBezTo>
                    <a:pt x="2880" y="1132"/>
                    <a:pt x="2493" y="1204"/>
                    <a:pt x="2109" y="1204"/>
                  </a:cubicBezTo>
                  <a:cubicBezTo>
                    <a:pt x="1701" y="1204"/>
                    <a:pt x="1295" y="1123"/>
                    <a:pt x="924" y="936"/>
                  </a:cubicBezTo>
                  <a:cubicBezTo>
                    <a:pt x="558" y="740"/>
                    <a:pt x="293" y="520"/>
                    <a:pt x="169" y="107"/>
                  </a:cubicBezTo>
                  <a:cubicBezTo>
                    <a:pt x="159" y="65"/>
                    <a:pt x="127" y="47"/>
                    <a:pt x="95" y="47"/>
                  </a:cubicBezTo>
                  <a:cubicBezTo>
                    <a:pt x="48" y="47"/>
                    <a:pt x="0" y="86"/>
                    <a:pt x="17" y="148"/>
                  </a:cubicBezTo>
                  <a:cubicBezTo>
                    <a:pt x="83" y="341"/>
                    <a:pt x="171" y="530"/>
                    <a:pt x="311" y="683"/>
                  </a:cubicBezTo>
                  <a:cubicBezTo>
                    <a:pt x="690" y="1069"/>
                    <a:pt x="1217" y="1271"/>
                    <a:pt x="1749" y="1343"/>
                  </a:cubicBezTo>
                  <a:cubicBezTo>
                    <a:pt x="1865" y="1356"/>
                    <a:pt x="1982" y="1362"/>
                    <a:pt x="2099" y="1362"/>
                  </a:cubicBezTo>
                  <a:cubicBezTo>
                    <a:pt x="2618" y="1362"/>
                    <a:pt x="3139" y="1240"/>
                    <a:pt x="3617" y="1039"/>
                  </a:cubicBezTo>
                  <a:cubicBezTo>
                    <a:pt x="3831" y="936"/>
                    <a:pt x="4031" y="798"/>
                    <a:pt x="4202" y="633"/>
                  </a:cubicBezTo>
                  <a:cubicBezTo>
                    <a:pt x="4366" y="479"/>
                    <a:pt x="4537" y="316"/>
                    <a:pt x="4634" y="109"/>
                  </a:cubicBezTo>
                  <a:cubicBezTo>
                    <a:pt x="4659" y="46"/>
                    <a:pt x="4609" y="0"/>
                    <a:pt x="45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68" name="Google Shape;568;p36"/>
            <p:cNvSpPr/>
            <p:nvPr/>
          </p:nvSpPr>
          <p:spPr>
            <a:xfrm>
              <a:off x="5825172" y="1857241"/>
              <a:ext cx="1037588" cy="865223"/>
            </a:xfrm>
            <a:custGeom>
              <a:avLst/>
              <a:gdLst/>
              <a:ahLst/>
              <a:cxnLst/>
              <a:rect l="l" t="t" r="r" b="b"/>
              <a:pathLst>
                <a:path w="13442" h="11209" extrusionOk="0">
                  <a:moveTo>
                    <a:pt x="13331" y="1"/>
                  </a:moveTo>
                  <a:cubicBezTo>
                    <a:pt x="13323" y="1"/>
                    <a:pt x="13314" y="2"/>
                    <a:pt x="13305" y="5"/>
                  </a:cubicBezTo>
                  <a:cubicBezTo>
                    <a:pt x="12850" y="151"/>
                    <a:pt x="12385" y="266"/>
                    <a:pt x="11916" y="349"/>
                  </a:cubicBezTo>
                  <a:cubicBezTo>
                    <a:pt x="11490" y="419"/>
                    <a:pt x="11060" y="464"/>
                    <a:pt x="10630" y="487"/>
                  </a:cubicBezTo>
                  <a:cubicBezTo>
                    <a:pt x="10283" y="493"/>
                    <a:pt x="9935" y="501"/>
                    <a:pt x="9585" y="503"/>
                  </a:cubicBezTo>
                  <a:cubicBezTo>
                    <a:pt x="9485" y="501"/>
                    <a:pt x="9384" y="501"/>
                    <a:pt x="9283" y="501"/>
                  </a:cubicBezTo>
                  <a:cubicBezTo>
                    <a:pt x="9081" y="501"/>
                    <a:pt x="8878" y="503"/>
                    <a:pt x="8676" y="503"/>
                  </a:cubicBezTo>
                  <a:cubicBezTo>
                    <a:pt x="8575" y="503"/>
                    <a:pt x="8474" y="502"/>
                    <a:pt x="8374" y="501"/>
                  </a:cubicBezTo>
                  <a:cubicBezTo>
                    <a:pt x="8044" y="490"/>
                    <a:pt x="7713" y="457"/>
                    <a:pt x="7383" y="457"/>
                  </a:cubicBezTo>
                  <a:cubicBezTo>
                    <a:pt x="7335" y="457"/>
                    <a:pt x="7287" y="458"/>
                    <a:pt x="7238" y="460"/>
                  </a:cubicBezTo>
                  <a:cubicBezTo>
                    <a:pt x="6693" y="491"/>
                    <a:pt x="6146" y="581"/>
                    <a:pt x="5627" y="754"/>
                  </a:cubicBezTo>
                  <a:cubicBezTo>
                    <a:pt x="5113" y="923"/>
                    <a:pt x="4640" y="1192"/>
                    <a:pt x="4181" y="1472"/>
                  </a:cubicBezTo>
                  <a:cubicBezTo>
                    <a:pt x="3241" y="2025"/>
                    <a:pt x="2369" y="2684"/>
                    <a:pt x="1577" y="3432"/>
                  </a:cubicBezTo>
                  <a:cubicBezTo>
                    <a:pt x="1173" y="3813"/>
                    <a:pt x="797" y="4237"/>
                    <a:pt x="550" y="4739"/>
                  </a:cubicBezTo>
                  <a:cubicBezTo>
                    <a:pt x="359" y="5093"/>
                    <a:pt x="315" y="5496"/>
                    <a:pt x="258" y="5889"/>
                  </a:cubicBezTo>
                  <a:cubicBezTo>
                    <a:pt x="120" y="6679"/>
                    <a:pt x="95" y="7481"/>
                    <a:pt x="44" y="8277"/>
                  </a:cubicBezTo>
                  <a:cubicBezTo>
                    <a:pt x="17" y="8816"/>
                    <a:pt x="1" y="9357"/>
                    <a:pt x="34" y="9894"/>
                  </a:cubicBezTo>
                  <a:cubicBezTo>
                    <a:pt x="73" y="10271"/>
                    <a:pt x="56" y="10688"/>
                    <a:pt x="291" y="11005"/>
                  </a:cubicBezTo>
                  <a:cubicBezTo>
                    <a:pt x="369" y="11112"/>
                    <a:pt x="484" y="11203"/>
                    <a:pt x="622" y="11209"/>
                  </a:cubicBezTo>
                  <a:cubicBezTo>
                    <a:pt x="698" y="11207"/>
                    <a:pt x="774" y="11199"/>
                    <a:pt x="850" y="11182"/>
                  </a:cubicBezTo>
                  <a:cubicBezTo>
                    <a:pt x="853" y="11182"/>
                    <a:pt x="856" y="11182"/>
                    <a:pt x="858" y="11182"/>
                  </a:cubicBezTo>
                  <a:cubicBezTo>
                    <a:pt x="956" y="11182"/>
                    <a:pt x="963" y="11034"/>
                    <a:pt x="861" y="11026"/>
                  </a:cubicBezTo>
                  <a:cubicBezTo>
                    <a:pt x="789" y="11026"/>
                    <a:pt x="717" y="11054"/>
                    <a:pt x="644" y="11054"/>
                  </a:cubicBezTo>
                  <a:cubicBezTo>
                    <a:pt x="635" y="11054"/>
                    <a:pt x="627" y="11053"/>
                    <a:pt x="618" y="11052"/>
                  </a:cubicBezTo>
                  <a:cubicBezTo>
                    <a:pt x="425" y="11009"/>
                    <a:pt x="330" y="10789"/>
                    <a:pt x="278" y="10614"/>
                  </a:cubicBezTo>
                  <a:cubicBezTo>
                    <a:pt x="112" y="9717"/>
                    <a:pt x="171" y="8796"/>
                    <a:pt x="225" y="7888"/>
                  </a:cubicBezTo>
                  <a:cubicBezTo>
                    <a:pt x="260" y="7226"/>
                    <a:pt x="301" y="6562"/>
                    <a:pt x="414" y="5905"/>
                  </a:cubicBezTo>
                  <a:cubicBezTo>
                    <a:pt x="455" y="5644"/>
                    <a:pt x="482" y="5385"/>
                    <a:pt x="558" y="5130"/>
                  </a:cubicBezTo>
                  <a:cubicBezTo>
                    <a:pt x="789" y="4453"/>
                    <a:pt x="1284" y="3914"/>
                    <a:pt x="1805" y="3439"/>
                  </a:cubicBezTo>
                  <a:cubicBezTo>
                    <a:pt x="2307" y="2968"/>
                    <a:pt x="2846" y="2536"/>
                    <a:pt x="3414" y="2147"/>
                  </a:cubicBezTo>
                  <a:cubicBezTo>
                    <a:pt x="4064" y="1713"/>
                    <a:pt x="4726" y="1287"/>
                    <a:pt x="5448" y="982"/>
                  </a:cubicBezTo>
                  <a:cubicBezTo>
                    <a:pt x="5932" y="795"/>
                    <a:pt x="6442" y="694"/>
                    <a:pt x="6956" y="637"/>
                  </a:cubicBezTo>
                  <a:cubicBezTo>
                    <a:pt x="7098" y="620"/>
                    <a:pt x="7240" y="614"/>
                    <a:pt x="7381" y="614"/>
                  </a:cubicBezTo>
                  <a:cubicBezTo>
                    <a:pt x="7659" y="614"/>
                    <a:pt x="7938" y="637"/>
                    <a:pt x="8217" y="651"/>
                  </a:cubicBezTo>
                  <a:cubicBezTo>
                    <a:pt x="8379" y="658"/>
                    <a:pt x="8541" y="660"/>
                    <a:pt x="8703" y="660"/>
                  </a:cubicBezTo>
                  <a:cubicBezTo>
                    <a:pt x="8884" y="660"/>
                    <a:pt x="9065" y="658"/>
                    <a:pt x="9245" y="658"/>
                  </a:cubicBezTo>
                  <a:cubicBezTo>
                    <a:pt x="9318" y="658"/>
                    <a:pt x="9391" y="658"/>
                    <a:pt x="9464" y="659"/>
                  </a:cubicBezTo>
                  <a:cubicBezTo>
                    <a:pt x="9867" y="657"/>
                    <a:pt x="10272" y="651"/>
                    <a:pt x="10676" y="641"/>
                  </a:cubicBezTo>
                  <a:cubicBezTo>
                    <a:pt x="11093" y="618"/>
                    <a:pt x="11509" y="573"/>
                    <a:pt x="11922" y="507"/>
                  </a:cubicBezTo>
                  <a:cubicBezTo>
                    <a:pt x="12406" y="421"/>
                    <a:pt x="12883" y="303"/>
                    <a:pt x="13352" y="155"/>
                  </a:cubicBezTo>
                  <a:cubicBezTo>
                    <a:pt x="13442" y="127"/>
                    <a:pt x="13411" y="1"/>
                    <a:pt x="133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69" name="Google Shape;569;p36"/>
            <p:cNvSpPr/>
            <p:nvPr/>
          </p:nvSpPr>
          <p:spPr>
            <a:xfrm>
              <a:off x="6128999" y="2263116"/>
              <a:ext cx="196526" cy="122578"/>
            </a:xfrm>
            <a:custGeom>
              <a:avLst/>
              <a:gdLst/>
              <a:ahLst/>
              <a:cxnLst/>
              <a:rect l="l" t="t" r="r" b="b"/>
              <a:pathLst>
                <a:path w="2546" h="1588" extrusionOk="0">
                  <a:moveTo>
                    <a:pt x="99" y="0"/>
                  </a:moveTo>
                  <a:cubicBezTo>
                    <a:pt x="82" y="0"/>
                    <a:pt x="64" y="6"/>
                    <a:pt x="50" y="18"/>
                  </a:cubicBezTo>
                  <a:cubicBezTo>
                    <a:pt x="0" y="57"/>
                    <a:pt x="21" y="125"/>
                    <a:pt x="45" y="174"/>
                  </a:cubicBezTo>
                  <a:cubicBezTo>
                    <a:pt x="282" y="709"/>
                    <a:pt x="778" y="1088"/>
                    <a:pt x="1333" y="1248"/>
                  </a:cubicBezTo>
                  <a:cubicBezTo>
                    <a:pt x="1683" y="1371"/>
                    <a:pt x="2055" y="1425"/>
                    <a:pt x="2395" y="1577"/>
                  </a:cubicBezTo>
                  <a:cubicBezTo>
                    <a:pt x="2408" y="1584"/>
                    <a:pt x="2421" y="1588"/>
                    <a:pt x="2433" y="1588"/>
                  </a:cubicBezTo>
                  <a:cubicBezTo>
                    <a:pt x="2504" y="1588"/>
                    <a:pt x="2546" y="1481"/>
                    <a:pt x="2469" y="1439"/>
                  </a:cubicBezTo>
                  <a:cubicBezTo>
                    <a:pt x="2103" y="1271"/>
                    <a:pt x="1697" y="1217"/>
                    <a:pt x="1319" y="1079"/>
                  </a:cubicBezTo>
                  <a:cubicBezTo>
                    <a:pt x="868" y="937"/>
                    <a:pt x="463" y="635"/>
                    <a:pt x="241" y="215"/>
                  </a:cubicBezTo>
                  <a:cubicBezTo>
                    <a:pt x="218" y="172"/>
                    <a:pt x="196" y="131"/>
                    <a:pt x="177" y="86"/>
                  </a:cubicBezTo>
                  <a:cubicBezTo>
                    <a:pt x="179" y="65"/>
                    <a:pt x="173" y="44"/>
                    <a:pt x="161" y="28"/>
                  </a:cubicBezTo>
                  <a:cubicBezTo>
                    <a:pt x="145" y="10"/>
                    <a:pt x="122" y="0"/>
                    <a:pt x="9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70" name="Google Shape;570;p36"/>
            <p:cNvSpPr/>
            <p:nvPr/>
          </p:nvSpPr>
          <p:spPr>
            <a:xfrm>
              <a:off x="6179945" y="2342238"/>
              <a:ext cx="16596" cy="55500"/>
            </a:xfrm>
            <a:custGeom>
              <a:avLst/>
              <a:gdLst/>
              <a:ahLst/>
              <a:cxnLst/>
              <a:rect l="l" t="t" r="r" b="b"/>
              <a:pathLst>
                <a:path w="215" h="719" extrusionOk="0">
                  <a:moveTo>
                    <a:pt x="132" y="1"/>
                  </a:moveTo>
                  <a:cubicBezTo>
                    <a:pt x="112" y="1"/>
                    <a:pt x="91" y="9"/>
                    <a:pt x="75" y="25"/>
                  </a:cubicBezTo>
                  <a:cubicBezTo>
                    <a:pt x="36" y="73"/>
                    <a:pt x="64" y="139"/>
                    <a:pt x="54" y="196"/>
                  </a:cubicBezTo>
                  <a:cubicBezTo>
                    <a:pt x="54" y="320"/>
                    <a:pt x="44" y="445"/>
                    <a:pt x="27" y="569"/>
                  </a:cubicBezTo>
                  <a:cubicBezTo>
                    <a:pt x="13" y="626"/>
                    <a:pt x="1" y="698"/>
                    <a:pt x="75" y="717"/>
                  </a:cubicBezTo>
                  <a:cubicBezTo>
                    <a:pt x="81" y="718"/>
                    <a:pt x="87" y="719"/>
                    <a:pt x="92" y="719"/>
                  </a:cubicBezTo>
                  <a:cubicBezTo>
                    <a:pt x="127" y="719"/>
                    <a:pt x="158" y="694"/>
                    <a:pt x="167" y="659"/>
                  </a:cubicBezTo>
                  <a:cubicBezTo>
                    <a:pt x="190" y="552"/>
                    <a:pt x="202" y="443"/>
                    <a:pt x="206" y="334"/>
                  </a:cubicBezTo>
                  <a:cubicBezTo>
                    <a:pt x="208" y="252"/>
                    <a:pt x="215" y="169"/>
                    <a:pt x="210" y="87"/>
                  </a:cubicBezTo>
                  <a:cubicBezTo>
                    <a:pt x="212" y="63"/>
                    <a:pt x="202" y="40"/>
                    <a:pt x="186" y="21"/>
                  </a:cubicBezTo>
                  <a:cubicBezTo>
                    <a:pt x="170" y="8"/>
                    <a:pt x="151" y="1"/>
                    <a:pt x="1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71" name="Google Shape;571;p36"/>
            <p:cNvSpPr/>
            <p:nvPr/>
          </p:nvSpPr>
          <p:spPr>
            <a:xfrm>
              <a:off x="6115490" y="2370876"/>
              <a:ext cx="95252" cy="100810"/>
            </a:xfrm>
            <a:custGeom>
              <a:avLst/>
              <a:gdLst/>
              <a:ahLst/>
              <a:cxnLst/>
              <a:rect l="l" t="t" r="r" b="b"/>
              <a:pathLst>
                <a:path w="1234" h="1306" extrusionOk="0">
                  <a:moveTo>
                    <a:pt x="104" y="0"/>
                  </a:moveTo>
                  <a:cubicBezTo>
                    <a:pt x="55" y="0"/>
                    <a:pt x="12" y="16"/>
                    <a:pt x="4" y="74"/>
                  </a:cubicBezTo>
                  <a:cubicBezTo>
                    <a:pt x="1" y="121"/>
                    <a:pt x="38" y="159"/>
                    <a:pt x="82" y="159"/>
                  </a:cubicBezTo>
                  <a:cubicBezTo>
                    <a:pt x="89" y="159"/>
                    <a:pt x="96" y="158"/>
                    <a:pt x="103" y="156"/>
                  </a:cubicBezTo>
                  <a:cubicBezTo>
                    <a:pt x="194" y="171"/>
                    <a:pt x="284" y="193"/>
                    <a:pt x="373" y="220"/>
                  </a:cubicBezTo>
                  <a:cubicBezTo>
                    <a:pt x="492" y="257"/>
                    <a:pt x="609" y="300"/>
                    <a:pt x="724" y="350"/>
                  </a:cubicBezTo>
                  <a:cubicBezTo>
                    <a:pt x="784" y="372"/>
                    <a:pt x="836" y="416"/>
                    <a:pt x="866" y="471"/>
                  </a:cubicBezTo>
                  <a:cubicBezTo>
                    <a:pt x="945" y="654"/>
                    <a:pt x="967" y="856"/>
                    <a:pt x="975" y="1053"/>
                  </a:cubicBezTo>
                  <a:cubicBezTo>
                    <a:pt x="986" y="1136"/>
                    <a:pt x="897" y="1267"/>
                    <a:pt x="1010" y="1304"/>
                  </a:cubicBezTo>
                  <a:cubicBezTo>
                    <a:pt x="1016" y="1305"/>
                    <a:pt x="1021" y="1306"/>
                    <a:pt x="1027" y="1306"/>
                  </a:cubicBezTo>
                  <a:cubicBezTo>
                    <a:pt x="1233" y="1306"/>
                    <a:pt x="1083" y="557"/>
                    <a:pt x="1027" y="444"/>
                  </a:cubicBezTo>
                  <a:cubicBezTo>
                    <a:pt x="975" y="292"/>
                    <a:pt x="825" y="216"/>
                    <a:pt x="683" y="165"/>
                  </a:cubicBezTo>
                  <a:cubicBezTo>
                    <a:pt x="533" y="105"/>
                    <a:pt x="379" y="56"/>
                    <a:pt x="220" y="19"/>
                  </a:cubicBezTo>
                  <a:cubicBezTo>
                    <a:pt x="188" y="11"/>
                    <a:pt x="144" y="0"/>
                    <a:pt x="10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72" name="Google Shape;572;p36"/>
            <p:cNvSpPr/>
            <p:nvPr/>
          </p:nvSpPr>
          <p:spPr>
            <a:xfrm>
              <a:off x="6156402" y="2465667"/>
              <a:ext cx="114318" cy="78425"/>
            </a:xfrm>
            <a:custGeom>
              <a:avLst/>
              <a:gdLst/>
              <a:ahLst/>
              <a:cxnLst/>
              <a:rect l="l" t="t" r="r" b="b"/>
              <a:pathLst>
                <a:path w="1481" h="1016" extrusionOk="0">
                  <a:moveTo>
                    <a:pt x="263" y="1"/>
                  </a:moveTo>
                  <a:cubicBezTo>
                    <a:pt x="203" y="1"/>
                    <a:pt x="144" y="10"/>
                    <a:pt x="90" y="37"/>
                  </a:cubicBezTo>
                  <a:cubicBezTo>
                    <a:pt x="1" y="92"/>
                    <a:pt x="48" y="192"/>
                    <a:pt x="122" y="192"/>
                  </a:cubicBezTo>
                  <a:cubicBezTo>
                    <a:pt x="142" y="192"/>
                    <a:pt x="164" y="184"/>
                    <a:pt x="186" y="167"/>
                  </a:cubicBezTo>
                  <a:cubicBezTo>
                    <a:pt x="219" y="162"/>
                    <a:pt x="252" y="159"/>
                    <a:pt x="284" y="159"/>
                  </a:cubicBezTo>
                  <a:cubicBezTo>
                    <a:pt x="592" y="159"/>
                    <a:pt x="854" y="388"/>
                    <a:pt x="1026" y="632"/>
                  </a:cubicBezTo>
                  <a:cubicBezTo>
                    <a:pt x="1108" y="743"/>
                    <a:pt x="1196" y="850"/>
                    <a:pt x="1264" y="969"/>
                  </a:cubicBezTo>
                  <a:cubicBezTo>
                    <a:pt x="1278" y="998"/>
                    <a:pt x="1306" y="1016"/>
                    <a:pt x="1335" y="1016"/>
                  </a:cubicBezTo>
                  <a:cubicBezTo>
                    <a:pt x="1346" y="1016"/>
                    <a:pt x="1357" y="1013"/>
                    <a:pt x="1367" y="1008"/>
                  </a:cubicBezTo>
                  <a:cubicBezTo>
                    <a:pt x="1480" y="942"/>
                    <a:pt x="1351" y="823"/>
                    <a:pt x="1310" y="751"/>
                  </a:cubicBezTo>
                  <a:cubicBezTo>
                    <a:pt x="1238" y="652"/>
                    <a:pt x="1166" y="556"/>
                    <a:pt x="1089" y="459"/>
                  </a:cubicBezTo>
                  <a:cubicBezTo>
                    <a:pt x="925" y="247"/>
                    <a:pt x="703" y="64"/>
                    <a:pt x="431" y="17"/>
                  </a:cubicBezTo>
                  <a:cubicBezTo>
                    <a:pt x="377" y="9"/>
                    <a:pt x="320" y="1"/>
                    <a:pt x="2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73" name="Google Shape;573;p36"/>
            <p:cNvSpPr/>
            <p:nvPr/>
          </p:nvSpPr>
          <p:spPr>
            <a:xfrm>
              <a:off x="6007499" y="2422131"/>
              <a:ext cx="71092" cy="138247"/>
            </a:xfrm>
            <a:custGeom>
              <a:avLst/>
              <a:gdLst/>
              <a:ahLst/>
              <a:cxnLst/>
              <a:rect l="l" t="t" r="r" b="b"/>
              <a:pathLst>
                <a:path w="921" h="1791" extrusionOk="0">
                  <a:moveTo>
                    <a:pt x="80" y="0"/>
                  </a:moveTo>
                  <a:cubicBezTo>
                    <a:pt x="39" y="0"/>
                    <a:pt x="4" y="32"/>
                    <a:pt x="0" y="73"/>
                  </a:cubicBezTo>
                  <a:cubicBezTo>
                    <a:pt x="0" y="219"/>
                    <a:pt x="52" y="363"/>
                    <a:pt x="89" y="505"/>
                  </a:cubicBezTo>
                  <a:cubicBezTo>
                    <a:pt x="223" y="961"/>
                    <a:pt x="402" y="1437"/>
                    <a:pt x="755" y="1770"/>
                  </a:cubicBezTo>
                  <a:cubicBezTo>
                    <a:pt x="773" y="1785"/>
                    <a:pt x="791" y="1791"/>
                    <a:pt x="808" y="1791"/>
                  </a:cubicBezTo>
                  <a:cubicBezTo>
                    <a:pt x="870" y="1791"/>
                    <a:pt x="920" y="1711"/>
                    <a:pt x="862" y="1655"/>
                  </a:cubicBezTo>
                  <a:cubicBezTo>
                    <a:pt x="720" y="1535"/>
                    <a:pt x="626" y="1373"/>
                    <a:pt x="531" y="1214"/>
                  </a:cubicBezTo>
                  <a:cubicBezTo>
                    <a:pt x="352" y="869"/>
                    <a:pt x="227" y="496"/>
                    <a:pt x="159" y="114"/>
                  </a:cubicBezTo>
                  <a:cubicBezTo>
                    <a:pt x="159" y="64"/>
                    <a:pt x="151" y="9"/>
                    <a:pt x="87" y="1"/>
                  </a:cubicBezTo>
                  <a:cubicBezTo>
                    <a:pt x="84" y="0"/>
                    <a:pt x="82" y="0"/>
                    <a:pt x="8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74" name="Google Shape;574;p36"/>
            <p:cNvSpPr/>
            <p:nvPr/>
          </p:nvSpPr>
          <p:spPr>
            <a:xfrm>
              <a:off x="6278751" y="2370799"/>
              <a:ext cx="28020" cy="57121"/>
            </a:xfrm>
            <a:custGeom>
              <a:avLst/>
              <a:gdLst/>
              <a:ahLst/>
              <a:cxnLst/>
              <a:rect l="l" t="t" r="r" b="b"/>
              <a:pathLst>
                <a:path w="363" h="740" extrusionOk="0">
                  <a:moveTo>
                    <a:pt x="83" y="0"/>
                  </a:moveTo>
                  <a:cubicBezTo>
                    <a:pt x="41" y="0"/>
                    <a:pt x="0" y="29"/>
                    <a:pt x="2" y="83"/>
                  </a:cubicBezTo>
                  <a:cubicBezTo>
                    <a:pt x="70" y="277"/>
                    <a:pt x="179" y="464"/>
                    <a:pt x="198" y="674"/>
                  </a:cubicBezTo>
                  <a:cubicBezTo>
                    <a:pt x="206" y="719"/>
                    <a:pt x="240" y="740"/>
                    <a:pt x="275" y="740"/>
                  </a:cubicBezTo>
                  <a:cubicBezTo>
                    <a:pt x="319" y="740"/>
                    <a:pt x="362" y="707"/>
                    <a:pt x="352" y="649"/>
                  </a:cubicBezTo>
                  <a:cubicBezTo>
                    <a:pt x="327" y="443"/>
                    <a:pt x="243" y="254"/>
                    <a:pt x="161" y="69"/>
                  </a:cubicBezTo>
                  <a:cubicBezTo>
                    <a:pt x="154" y="22"/>
                    <a:pt x="118" y="0"/>
                    <a:pt x="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75" name="Google Shape;575;p36"/>
            <p:cNvSpPr/>
            <p:nvPr/>
          </p:nvSpPr>
          <p:spPr>
            <a:xfrm>
              <a:off x="6371149" y="2619048"/>
              <a:ext cx="96488" cy="104901"/>
            </a:xfrm>
            <a:custGeom>
              <a:avLst/>
              <a:gdLst/>
              <a:ahLst/>
              <a:cxnLst/>
              <a:rect l="l" t="t" r="r" b="b"/>
              <a:pathLst>
                <a:path w="1250" h="1359" extrusionOk="0">
                  <a:moveTo>
                    <a:pt x="814" y="1"/>
                  </a:moveTo>
                  <a:cubicBezTo>
                    <a:pt x="734" y="1"/>
                    <a:pt x="715" y="80"/>
                    <a:pt x="749" y="142"/>
                  </a:cubicBezTo>
                  <a:cubicBezTo>
                    <a:pt x="776" y="208"/>
                    <a:pt x="805" y="276"/>
                    <a:pt x="830" y="344"/>
                  </a:cubicBezTo>
                  <a:cubicBezTo>
                    <a:pt x="932" y="589"/>
                    <a:pt x="1013" y="930"/>
                    <a:pt x="712" y="1072"/>
                  </a:cubicBezTo>
                  <a:cubicBezTo>
                    <a:pt x="581" y="1144"/>
                    <a:pt x="434" y="1202"/>
                    <a:pt x="285" y="1202"/>
                  </a:cubicBezTo>
                  <a:cubicBezTo>
                    <a:pt x="229" y="1202"/>
                    <a:pt x="173" y="1194"/>
                    <a:pt x="118" y="1175"/>
                  </a:cubicBezTo>
                  <a:cubicBezTo>
                    <a:pt x="111" y="1173"/>
                    <a:pt x="105" y="1173"/>
                    <a:pt x="98" y="1173"/>
                  </a:cubicBezTo>
                  <a:cubicBezTo>
                    <a:pt x="42" y="1173"/>
                    <a:pt x="0" y="1242"/>
                    <a:pt x="33" y="1292"/>
                  </a:cubicBezTo>
                  <a:cubicBezTo>
                    <a:pt x="68" y="1342"/>
                    <a:pt x="140" y="1340"/>
                    <a:pt x="194" y="1350"/>
                  </a:cubicBezTo>
                  <a:cubicBezTo>
                    <a:pt x="228" y="1356"/>
                    <a:pt x="262" y="1358"/>
                    <a:pt x="296" y="1358"/>
                  </a:cubicBezTo>
                  <a:cubicBezTo>
                    <a:pt x="485" y="1358"/>
                    <a:pt x="668" y="1278"/>
                    <a:pt x="830" y="1186"/>
                  </a:cubicBezTo>
                  <a:cubicBezTo>
                    <a:pt x="1249" y="926"/>
                    <a:pt x="1046" y="441"/>
                    <a:pt x="895" y="85"/>
                  </a:cubicBezTo>
                  <a:cubicBezTo>
                    <a:pt x="883" y="50"/>
                    <a:pt x="875" y="9"/>
                    <a:pt x="817" y="1"/>
                  </a:cubicBezTo>
                  <a:cubicBezTo>
                    <a:pt x="816" y="1"/>
                    <a:pt x="815" y="1"/>
                    <a:pt x="814" y="1"/>
                  </a:cubicBezTo>
                  <a:close/>
                </a:path>
              </a:pathLst>
            </a:custGeom>
            <a:solidFill>
              <a:srgbClr val="471F0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76" name="Google Shape;576;p36"/>
            <p:cNvSpPr/>
            <p:nvPr/>
          </p:nvSpPr>
          <p:spPr>
            <a:xfrm>
              <a:off x="6183110" y="2329192"/>
              <a:ext cx="16441" cy="24392"/>
            </a:xfrm>
            <a:custGeom>
              <a:avLst/>
              <a:gdLst/>
              <a:ahLst/>
              <a:cxnLst/>
              <a:rect l="l" t="t" r="r" b="b"/>
              <a:pathLst>
                <a:path w="213" h="316" extrusionOk="0">
                  <a:moveTo>
                    <a:pt x="86" y="1"/>
                  </a:moveTo>
                  <a:cubicBezTo>
                    <a:pt x="80" y="1"/>
                    <a:pt x="73" y="1"/>
                    <a:pt x="67" y="3"/>
                  </a:cubicBezTo>
                  <a:cubicBezTo>
                    <a:pt x="13" y="18"/>
                    <a:pt x="1" y="75"/>
                    <a:pt x="17" y="120"/>
                  </a:cubicBezTo>
                  <a:cubicBezTo>
                    <a:pt x="21" y="160"/>
                    <a:pt x="23" y="199"/>
                    <a:pt x="19" y="238"/>
                  </a:cubicBezTo>
                  <a:cubicBezTo>
                    <a:pt x="19" y="281"/>
                    <a:pt x="54" y="314"/>
                    <a:pt x="97" y="316"/>
                  </a:cubicBezTo>
                  <a:cubicBezTo>
                    <a:pt x="213" y="312"/>
                    <a:pt x="178" y="133"/>
                    <a:pt x="163" y="59"/>
                  </a:cubicBezTo>
                  <a:cubicBezTo>
                    <a:pt x="153" y="22"/>
                    <a:pt x="121" y="1"/>
                    <a:pt x="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77" name="Google Shape;577;p36"/>
            <p:cNvSpPr/>
            <p:nvPr/>
          </p:nvSpPr>
          <p:spPr>
            <a:xfrm>
              <a:off x="6665250" y="1703166"/>
              <a:ext cx="493167" cy="626474"/>
            </a:xfrm>
            <a:custGeom>
              <a:avLst/>
              <a:gdLst/>
              <a:ahLst/>
              <a:cxnLst/>
              <a:rect l="l" t="t" r="r" b="b"/>
              <a:pathLst>
                <a:path w="6389" h="8116" extrusionOk="0">
                  <a:moveTo>
                    <a:pt x="399" y="0"/>
                  </a:moveTo>
                  <a:cubicBezTo>
                    <a:pt x="307" y="0"/>
                    <a:pt x="251" y="78"/>
                    <a:pt x="210" y="172"/>
                  </a:cubicBezTo>
                  <a:cubicBezTo>
                    <a:pt x="46" y="553"/>
                    <a:pt x="44" y="979"/>
                    <a:pt x="5" y="1386"/>
                  </a:cubicBezTo>
                  <a:cubicBezTo>
                    <a:pt x="0" y="1637"/>
                    <a:pt x="19" y="1886"/>
                    <a:pt x="58" y="2133"/>
                  </a:cubicBezTo>
                  <a:cubicBezTo>
                    <a:pt x="83" y="2262"/>
                    <a:pt x="87" y="2402"/>
                    <a:pt x="147" y="2522"/>
                  </a:cubicBezTo>
                  <a:cubicBezTo>
                    <a:pt x="165" y="2549"/>
                    <a:pt x="190" y="2560"/>
                    <a:pt x="214" y="2560"/>
                  </a:cubicBezTo>
                  <a:cubicBezTo>
                    <a:pt x="282" y="2560"/>
                    <a:pt x="345" y="2472"/>
                    <a:pt x="268" y="2413"/>
                  </a:cubicBezTo>
                  <a:cubicBezTo>
                    <a:pt x="179" y="1989"/>
                    <a:pt x="128" y="1563"/>
                    <a:pt x="184" y="1129"/>
                  </a:cubicBezTo>
                  <a:cubicBezTo>
                    <a:pt x="223" y="802"/>
                    <a:pt x="221" y="448"/>
                    <a:pt x="395" y="158"/>
                  </a:cubicBezTo>
                  <a:lnTo>
                    <a:pt x="408" y="158"/>
                  </a:lnTo>
                  <a:cubicBezTo>
                    <a:pt x="509" y="201"/>
                    <a:pt x="581" y="294"/>
                    <a:pt x="663" y="364"/>
                  </a:cubicBezTo>
                  <a:cubicBezTo>
                    <a:pt x="733" y="429"/>
                    <a:pt x="803" y="493"/>
                    <a:pt x="877" y="555"/>
                  </a:cubicBezTo>
                  <a:cubicBezTo>
                    <a:pt x="1175" y="812"/>
                    <a:pt x="1506" y="1032"/>
                    <a:pt x="1772" y="1322"/>
                  </a:cubicBezTo>
                  <a:cubicBezTo>
                    <a:pt x="1949" y="1516"/>
                    <a:pt x="2089" y="1740"/>
                    <a:pt x="2249" y="1946"/>
                  </a:cubicBezTo>
                  <a:cubicBezTo>
                    <a:pt x="2401" y="2145"/>
                    <a:pt x="2593" y="2308"/>
                    <a:pt x="2798" y="2452"/>
                  </a:cubicBezTo>
                  <a:cubicBezTo>
                    <a:pt x="3101" y="2670"/>
                    <a:pt x="3401" y="2894"/>
                    <a:pt x="3706" y="3108"/>
                  </a:cubicBezTo>
                  <a:cubicBezTo>
                    <a:pt x="3971" y="3295"/>
                    <a:pt x="4243" y="3474"/>
                    <a:pt x="4477" y="3698"/>
                  </a:cubicBezTo>
                  <a:cubicBezTo>
                    <a:pt x="4777" y="3982"/>
                    <a:pt x="4991" y="4334"/>
                    <a:pt x="5246" y="4657"/>
                  </a:cubicBezTo>
                  <a:cubicBezTo>
                    <a:pt x="5448" y="4920"/>
                    <a:pt x="5693" y="5147"/>
                    <a:pt x="5888" y="5414"/>
                  </a:cubicBezTo>
                  <a:cubicBezTo>
                    <a:pt x="6209" y="5885"/>
                    <a:pt x="6273" y="6492"/>
                    <a:pt x="6185" y="7043"/>
                  </a:cubicBezTo>
                  <a:cubicBezTo>
                    <a:pt x="6162" y="7210"/>
                    <a:pt x="6152" y="7379"/>
                    <a:pt x="6135" y="7547"/>
                  </a:cubicBezTo>
                  <a:cubicBezTo>
                    <a:pt x="6119" y="7710"/>
                    <a:pt x="6094" y="7870"/>
                    <a:pt x="6084" y="8033"/>
                  </a:cubicBezTo>
                  <a:cubicBezTo>
                    <a:pt x="6082" y="8076"/>
                    <a:pt x="6115" y="8113"/>
                    <a:pt x="6158" y="8115"/>
                  </a:cubicBezTo>
                  <a:cubicBezTo>
                    <a:pt x="6160" y="8115"/>
                    <a:pt x="6163" y="8116"/>
                    <a:pt x="6165" y="8116"/>
                  </a:cubicBezTo>
                  <a:cubicBezTo>
                    <a:pt x="6205" y="8116"/>
                    <a:pt x="6238" y="8084"/>
                    <a:pt x="6242" y="8041"/>
                  </a:cubicBezTo>
                  <a:cubicBezTo>
                    <a:pt x="6252" y="7881"/>
                    <a:pt x="6277" y="7722"/>
                    <a:pt x="6292" y="7562"/>
                  </a:cubicBezTo>
                  <a:cubicBezTo>
                    <a:pt x="6312" y="7272"/>
                    <a:pt x="6357" y="6988"/>
                    <a:pt x="6378" y="6698"/>
                  </a:cubicBezTo>
                  <a:cubicBezTo>
                    <a:pt x="6388" y="6402"/>
                    <a:pt x="6349" y="6105"/>
                    <a:pt x="6261" y="5821"/>
                  </a:cubicBezTo>
                  <a:cubicBezTo>
                    <a:pt x="6119" y="5317"/>
                    <a:pt x="5701" y="4978"/>
                    <a:pt x="5388" y="4583"/>
                  </a:cubicBezTo>
                  <a:cubicBezTo>
                    <a:pt x="5113" y="4235"/>
                    <a:pt x="4880" y="3849"/>
                    <a:pt x="4549" y="3548"/>
                  </a:cubicBezTo>
                  <a:cubicBezTo>
                    <a:pt x="4298" y="3320"/>
                    <a:pt x="4014" y="3135"/>
                    <a:pt x="3738" y="2941"/>
                  </a:cubicBezTo>
                  <a:cubicBezTo>
                    <a:pt x="3597" y="2840"/>
                    <a:pt x="3457" y="2738"/>
                    <a:pt x="3317" y="2635"/>
                  </a:cubicBezTo>
                  <a:cubicBezTo>
                    <a:pt x="3068" y="2450"/>
                    <a:pt x="2805" y="2281"/>
                    <a:pt x="2574" y="2073"/>
                  </a:cubicBezTo>
                  <a:cubicBezTo>
                    <a:pt x="2288" y="1793"/>
                    <a:pt x="2105" y="1429"/>
                    <a:pt x="1821" y="1147"/>
                  </a:cubicBezTo>
                  <a:cubicBezTo>
                    <a:pt x="1589" y="911"/>
                    <a:pt x="1317" y="719"/>
                    <a:pt x="1062" y="508"/>
                  </a:cubicBezTo>
                  <a:cubicBezTo>
                    <a:pt x="937" y="405"/>
                    <a:pt x="815" y="294"/>
                    <a:pt x="696" y="183"/>
                  </a:cubicBezTo>
                  <a:cubicBezTo>
                    <a:pt x="628" y="121"/>
                    <a:pt x="562" y="53"/>
                    <a:pt x="476" y="16"/>
                  </a:cubicBezTo>
                  <a:cubicBezTo>
                    <a:pt x="448" y="5"/>
                    <a:pt x="422" y="0"/>
                    <a:pt x="39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78" name="Google Shape;578;p36"/>
            <p:cNvSpPr/>
            <p:nvPr/>
          </p:nvSpPr>
          <p:spPr>
            <a:xfrm>
              <a:off x="6628893" y="1547238"/>
              <a:ext cx="439211" cy="353762"/>
            </a:xfrm>
            <a:custGeom>
              <a:avLst/>
              <a:gdLst/>
              <a:ahLst/>
              <a:cxnLst/>
              <a:rect l="l" t="t" r="r" b="b"/>
              <a:pathLst>
                <a:path w="5690" h="4583" extrusionOk="0">
                  <a:moveTo>
                    <a:pt x="3500" y="0"/>
                  </a:moveTo>
                  <a:cubicBezTo>
                    <a:pt x="3226" y="0"/>
                    <a:pt x="2954" y="29"/>
                    <a:pt x="2689" y="112"/>
                  </a:cubicBezTo>
                  <a:cubicBezTo>
                    <a:pt x="2370" y="201"/>
                    <a:pt x="2066" y="326"/>
                    <a:pt x="1757" y="444"/>
                  </a:cubicBezTo>
                  <a:cubicBezTo>
                    <a:pt x="1521" y="528"/>
                    <a:pt x="1288" y="627"/>
                    <a:pt x="1062" y="736"/>
                  </a:cubicBezTo>
                  <a:cubicBezTo>
                    <a:pt x="910" y="812"/>
                    <a:pt x="760" y="896"/>
                    <a:pt x="636" y="1016"/>
                  </a:cubicBezTo>
                  <a:cubicBezTo>
                    <a:pt x="459" y="1197"/>
                    <a:pt x="352" y="1433"/>
                    <a:pt x="251" y="1661"/>
                  </a:cubicBezTo>
                  <a:cubicBezTo>
                    <a:pt x="116" y="1978"/>
                    <a:pt x="37" y="2316"/>
                    <a:pt x="23" y="2659"/>
                  </a:cubicBezTo>
                  <a:cubicBezTo>
                    <a:pt x="0" y="3167"/>
                    <a:pt x="87" y="3676"/>
                    <a:pt x="229" y="4163"/>
                  </a:cubicBezTo>
                  <a:cubicBezTo>
                    <a:pt x="270" y="4293"/>
                    <a:pt x="288" y="4437"/>
                    <a:pt x="360" y="4554"/>
                  </a:cubicBezTo>
                  <a:cubicBezTo>
                    <a:pt x="379" y="4574"/>
                    <a:pt x="401" y="4583"/>
                    <a:pt x="421" y="4583"/>
                  </a:cubicBezTo>
                  <a:cubicBezTo>
                    <a:pt x="488" y="4583"/>
                    <a:pt x="546" y="4493"/>
                    <a:pt x="476" y="4437"/>
                  </a:cubicBezTo>
                  <a:cubicBezTo>
                    <a:pt x="241" y="3710"/>
                    <a:pt x="72" y="2923"/>
                    <a:pt x="249" y="2165"/>
                  </a:cubicBezTo>
                  <a:cubicBezTo>
                    <a:pt x="350" y="1803"/>
                    <a:pt x="486" y="1439"/>
                    <a:pt x="729" y="1145"/>
                  </a:cubicBezTo>
                  <a:cubicBezTo>
                    <a:pt x="792" y="1081"/>
                    <a:pt x="864" y="1026"/>
                    <a:pt x="941" y="978"/>
                  </a:cubicBezTo>
                  <a:cubicBezTo>
                    <a:pt x="1229" y="812"/>
                    <a:pt x="1541" y="690"/>
                    <a:pt x="1852" y="575"/>
                  </a:cubicBezTo>
                  <a:cubicBezTo>
                    <a:pt x="2259" y="417"/>
                    <a:pt x="2669" y="248"/>
                    <a:pt x="3105" y="180"/>
                  </a:cubicBezTo>
                  <a:cubicBezTo>
                    <a:pt x="3233" y="162"/>
                    <a:pt x="3363" y="155"/>
                    <a:pt x="3493" y="155"/>
                  </a:cubicBezTo>
                  <a:cubicBezTo>
                    <a:pt x="3674" y="155"/>
                    <a:pt x="3857" y="169"/>
                    <a:pt x="4037" y="188"/>
                  </a:cubicBezTo>
                  <a:cubicBezTo>
                    <a:pt x="4199" y="207"/>
                    <a:pt x="4366" y="211"/>
                    <a:pt x="4528" y="230"/>
                  </a:cubicBezTo>
                  <a:cubicBezTo>
                    <a:pt x="4773" y="267"/>
                    <a:pt x="5014" y="324"/>
                    <a:pt x="5253" y="382"/>
                  </a:cubicBezTo>
                  <a:cubicBezTo>
                    <a:pt x="5347" y="407"/>
                    <a:pt x="5450" y="433"/>
                    <a:pt x="5553" y="466"/>
                  </a:cubicBezTo>
                  <a:cubicBezTo>
                    <a:pt x="5563" y="469"/>
                    <a:pt x="5572" y="471"/>
                    <a:pt x="5580" y="471"/>
                  </a:cubicBezTo>
                  <a:cubicBezTo>
                    <a:pt x="5659" y="471"/>
                    <a:pt x="5689" y="346"/>
                    <a:pt x="5600" y="316"/>
                  </a:cubicBezTo>
                  <a:cubicBezTo>
                    <a:pt x="5452" y="271"/>
                    <a:pt x="5304" y="232"/>
                    <a:pt x="5152" y="197"/>
                  </a:cubicBezTo>
                  <a:cubicBezTo>
                    <a:pt x="4839" y="121"/>
                    <a:pt x="4522" y="59"/>
                    <a:pt x="4199" y="47"/>
                  </a:cubicBezTo>
                  <a:cubicBezTo>
                    <a:pt x="3968" y="21"/>
                    <a:pt x="3733" y="0"/>
                    <a:pt x="350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79" name="Google Shape;579;p36"/>
            <p:cNvSpPr/>
            <p:nvPr/>
          </p:nvSpPr>
          <p:spPr>
            <a:xfrm>
              <a:off x="6889029" y="1434152"/>
              <a:ext cx="364568" cy="126283"/>
            </a:xfrm>
            <a:custGeom>
              <a:avLst/>
              <a:gdLst/>
              <a:ahLst/>
              <a:cxnLst/>
              <a:rect l="l" t="t" r="r" b="b"/>
              <a:pathLst>
                <a:path w="4723" h="1636" extrusionOk="0">
                  <a:moveTo>
                    <a:pt x="3431" y="0"/>
                  </a:moveTo>
                  <a:cubicBezTo>
                    <a:pt x="3359" y="0"/>
                    <a:pt x="3286" y="3"/>
                    <a:pt x="3214" y="10"/>
                  </a:cubicBezTo>
                  <a:cubicBezTo>
                    <a:pt x="3049" y="30"/>
                    <a:pt x="2886" y="65"/>
                    <a:pt x="2728" y="119"/>
                  </a:cubicBezTo>
                  <a:cubicBezTo>
                    <a:pt x="2409" y="224"/>
                    <a:pt x="2094" y="343"/>
                    <a:pt x="1782" y="471"/>
                  </a:cubicBezTo>
                  <a:cubicBezTo>
                    <a:pt x="1306" y="662"/>
                    <a:pt x="837" y="878"/>
                    <a:pt x="430" y="1193"/>
                  </a:cubicBezTo>
                  <a:cubicBezTo>
                    <a:pt x="303" y="1289"/>
                    <a:pt x="177" y="1388"/>
                    <a:pt x="54" y="1489"/>
                  </a:cubicBezTo>
                  <a:cubicBezTo>
                    <a:pt x="4" y="1516"/>
                    <a:pt x="0" y="1588"/>
                    <a:pt x="45" y="1621"/>
                  </a:cubicBezTo>
                  <a:cubicBezTo>
                    <a:pt x="60" y="1632"/>
                    <a:pt x="75" y="1636"/>
                    <a:pt x="89" y="1636"/>
                  </a:cubicBezTo>
                  <a:cubicBezTo>
                    <a:pt x="131" y="1636"/>
                    <a:pt x="168" y="1597"/>
                    <a:pt x="204" y="1569"/>
                  </a:cubicBezTo>
                  <a:cubicBezTo>
                    <a:pt x="251" y="1530"/>
                    <a:pt x="298" y="1493"/>
                    <a:pt x="346" y="1456"/>
                  </a:cubicBezTo>
                  <a:cubicBezTo>
                    <a:pt x="572" y="1269"/>
                    <a:pt x="815" y="1106"/>
                    <a:pt x="1072" y="966"/>
                  </a:cubicBezTo>
                  <a:cubicBezTo>
                    <a:pt x="1311" y="841"/>
                    <a:pt x="1555" y="728"/>
                    <a:pt x="1806" y="629"/>
                  </a:cubicBezTo>
                  <a:cubicBezTo>
                    <a:pt x="2208" y="469"/>
                    <a:pt x="2605" y="304"/>
                    <a:pt x="3028" y="199"/>
                  </a:cubicBezTo>
                  <a:cubicBezTo>
                    <a:pt x="3165" y="168"/>
                    <a:pt x="3304" y="157"/>
                    <a:pt x="3442" y="157"/>
                  </a:cubicBezTo>
                  <a:cubicBezTo>
                    <a:pt x="3667" y="157"/>
                    <a:pt x="3893" y="185"/>
                    <a:pt x="4117" y="203"/>
                  </a:cubicBezTo>
                  <a:cubicBezTo>
                    <a:pt x="4250" y="216"/>
                    <a:pt x="4385" y="223"/>
                    <a:pt x="4518" y="223"/>
                  </a:cubicBezTo>
                  <a:cubicBezTo>
                    <a:pt x="4552" y="223"/>
                    <a:pt x="4585" y="222"/>
                    <a:pt x="4619" y="222"/>
                  </a:cubicBezTo>
                  <a:cubicBezTo>
                    <a:pt x="4723" y="220"/>
                    <a:pt x="4719" y="65"/>
                    <a:pt x="4619" y="65"/>
                  </a:cubicBezTo>
                  <a:cubicBezTo>
                    <a:pt x="4618" y="65"/>
                    <a:pt x="4617" y="65"/>
                    <a:pt x="4617" y="65"/>
                  </a:cubicBezTo>
                  <a:cubicBezTo>
                    <a:pt x="4572" y="66"/>
                    <a:pt x="4529" y="67"/>
                    <a:pt x="4485" y="67"/>
                  </a:cubicBezTo>
                  <a:cubicBezTo>
                    <a:pt x="4442" y="67"/>
                    <a:pt x="4399" y="66"/>
                    <a:pt x="4355" y="65"/>
                  </a:cubicBezTo>
                  <a:cubicBezTo>
                    <a:pt x="4047" y="50"/>
                    <a:pt x="3739" y="0"/>
                    <a:pt x="34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80" name="Google Shape;580;p36"/>
            <p:cNvSpPr/>
            <p:nvPr/>
          </p:nvSpPr>
          <p:spPr>
            <a:xfrm>
              <a:off x="7115819" y="1178338"/>
              <a:ext cx="256811" cy="267309"/>
            </a:xfrm>
            <a:custGeom>
              <a:avLst/>
              <a:gdLst/>
              <a:ahLst/>
              <a:cxnLst/>
              <a:rect l="l" t="t" r="r" b="b"/>
              <a:pathLst>
                <a:path w="3327" h="3463" extrusionOk="0">
                  <a:moveTo>
                    <a:pt x="3213" y="0"/>
                  </a:moveTo>
                  <a:cubicBezTo>
                    <a:pt x="3200" y="0"/>
                    <a:pt x="3185" y="4"/>
                    <a:pt x="3170" y="14"/>
                  </a:cubicBezTo>
                  <a:cubicBezTo>
                    <a:pt x="3057" y="84"/>
                    <a:pt x="2946" y="156"/>
                    <a:pt x="2837" y="234"/>
                  </a:cubicBezTo>
                  <a:cubicBezTo>
                    <a:pt x="2415" y="512"/>
                    <a:pt x="2127" y="933"/>
                    <a:pt x="1839" y="1336"/>
                  </a:cubicBezTo>
                  <a:cubicBezTo>
                    <a:pt x="1543" y="1744"/>
                    <a:pt x="1216" y="2124"/>
                    <a:pt x="880" y="2499"/>
                  </a:cubicBezTo>
                  <a:cubicBezTo>
                    <a:pt x="636" y="2774"/>
                    <a:pt x="395" y="3054"/>
                    <a:pt x="119" y="3299"/>
                  </a:cubicBezTo>
                  <a:cubicBezTo>
                    <a:pt x="116" y="3299"/>
                    <a:pt x="114" y="3299"/>
                    <a:pt x="111" y="3299"/>
                  </a:cubicBezTo>
                  <a:cubicBezTo>
                    <a:pt x="19" y="3299"/>
                    <a:pt x="0" y="3435"/>
                    <a:pt x="92" y="3457"/>
                  </a:cubicBezTo>
                  <a:cubicBezTo>
                    <a:pt x="102" y="3461"/>
                    <a:pt x="111" y="3462"/>
                    <a:pt x="121" y="3462"/>
                  </a:cubicBezTo>
                  <a:cubicBezTo>
                    <a:pt x="222" y="3462"/>
                    <a:pt x="338" y="3298"/>
                    <a:pt x="411" y="3239"/>
                  </a:cubicBezTo>
                  <a:cubicBezTo>
                    <a:pt x="650" y="3001"/>
                    <a:pt x="874" y="2748"/>
                    <a:pt x="1096" y="2493"/>
                  </a:cubicBezTo>
                  <a:cubicBezTo>
                    <a:pt x="1321" y="2238"/>
                    <a:pt x="1541" y="1980"/>
                    <a:pt x="1751" y="1715"/>
                  </a:cubicBezTo>
                  <a:cubicBezTo>
                    <a:pt x="1956" y="1452"/>
                    <a:pt x="2141" y="1174"/>
                    <a:pt x="2347" y="911"/>
                  </a:cubicBezTo>
                  <a:cubicBezTo>
                    <a:pt x="2590" y="592"/>
                    <a:pt x="2913" y="351"/>
                    <a:pt x="3254" y="145"/>
                  </a:cubicBezTo>
                  <a:cubicBezTo>
                    <a:pt x="3326" y="99"/>
                    <a:pt x="3281" y="0"/>
                    <a:pt x="321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81" name="Google Shape;581;p36"/>
            <p:cNvSpPr/>
            <p:nvPr/>
          </p:nvSpPr>
          <p:spPr>
            <a:xfrm>
              <a:off x="6936039" y="2252849"/>
              <a:ext cx="538400" cy="161945"/>
            </a:xfrm>
            <a:custGeom>
              <a:avLst/>
              <a:gdLst/>
              <a:ahLst/>
              <a:cxnLst/>
              <a:rect l="l" t="t" r="r" b="b"/>
              <a:pathLst>
                <a:path w="6975" h="2098" extrusionOk="0">
                  <a:moveTo>
                    <a:pt x="6861" y="1"/>
                  </a:moveTo>
                  <a:cubicBezTo>
                    <a:pt x="6850" y="1"/>
                    <a:pt x="6838" y="3"/>
                    <a:pt x="6826" y="9"/>
                  </a:cubicBezTo>
                  <a:cubicBezTo>
                    <a:pt x="6213" y="291"/>
                    <a:pt x="5688" y="731"/>
                    <a:pt x="5077" y="1021"/>
                  </a:cubicBezTo>
                  <a:cubicBezTo>
                    <a:pt x="4736" y="1190"/>
                    <a:pt x="4357" y="1249"/>
                    <a:pt x="3997" y="1362"/>
                  </a:cubicBezTo>
                  <a:cubicBezTo>
                    <a:pt x="3761" y="1430"/>
                    <a:pt x="3536" y="1537"/>
                    <a:pt x="3308" y="1624"/>
                  </a:cubicBezTo>
                  <a:cubicBezTo>
                    <a:pt x="2895" y="1772"/>
                    <a:pt x="2577" y="1940"/>
                    <a:pt x="2232" y="1940"/>
                  </a:cubicBezTo>
                  <a:cubicBezTo>
                    <a:pt x="2023" y="1940"/>
                    <a:pt x="1804" y="1878"/>
                    <a:pt x="1547" y="1712"/>
                  </a:cubicBezTo>
                  <a:cubicBezTo>
                    <a:pt x="1440" y="1646"/>
                    <a:pt x="1362" y="1543"/>
                    <a:pt x="1271" y="1455"/>
                  </a:cubicBezTo>
                  <a:cubicBezTo>
                    <a:pt x="1158" y="1340"/>
                    <a:pt x="1025" y="1247"/>
                    <a:pt x="891" y="1157"/>
                  </a:cubicBezTo>
                  <a:cubicBezTo>
                    <a:pt x="621" y="974"/>
                    <a:pt x="409" y="723"/>
                    <a:pt x="158" y="519"/>
                  </a:cubicBezTo>
                  <a:cubicBezTo>
                    <a:pt x="143" y="508"/>
                    <a:pt x="127" y="503"/>
                    <a:pt x="113" y="503"/>
                  </a:cubicBezTo>
                  <a:cubicBezTo>
                    <a:pt x="47" y="503"/>
                    <a:pt x="0" y="596"/>
                    <a:pt x="66" y="647"/>
                  </a:cubicBezTo>
                  <a:cubicBezTo>
                    <a:pt x="278" y="817"/>
                    <a:pt x="459" y="1023"/>
                    <a:pt x="675" y="1190"/>
                  </a:cubicBezTo>
                  <a:cubicBezTo>
                    <a:pt x="800" y="1288"/>
                    <a:pt x="940" y="1371"/>
                    <a:pt x="1060" y="1471"/>
                  </a:cubicBezTo>
                  <a:cubicBezTo>
                    <a:pt x="1179" y="1572"/>
                    <a:pt x="1276" y="1698"/>
                    <a:pt x="1395" y="1797"/>
                  </a:cubicBezTo>
                  <a:cubicBezTo>
                    <a:pt x="1625" y="1959"/>
                    <a:pt x="1893" y="2080"/>
                    <a:pt x="2179" y="2097"/>
                  </a:cubicBezTo>
                  <a:cubicBezTo>
                    <a:pt x="2196" y="2098"/>
                    <a:pt x="2212" y="2098"/>
                    <a:pt x="2229" y="2098"/>
                  </a:cubicBezTo>
                  <a:cubicBezTo>
                    <a:pt x="2501" y="2098"/>
                    <a:pt x="2758" y="2006"/>
                    <a:pt x="3008" y="1904"/>
                  </a:cubicBezTo>
                  <a:cubicBezTo>
                    <a:pt x="3312" y="1797"/>
                    <a:pt x="3615" y="1663"/>
                    <a:pt x="3917" y="1552"/>
                  </a:cubicBezTo>
                  <a:cubicBezTo>
                    <a:pt x="4228" y="1445"/>
                    <a:pt x="4551" y="1387"/>
                    <a:pt x="4859" y="1280"/>
                  </a:cubicBezTo>
                  <a:cubicBezTo>
                    <a:pt x="5489" y="1052"/>
                    <a:pt x="6013" y="622"/>
                    <a:pt x="6594" y="303"/>
                  </a:cubicBezTo>
                  <a:cubicBezTo>
                    <a:pt x="6692" y="252"/>
                    <a:pt x="6791" y="200"/>
                    <a:pt x="6892" y="151"/>
                  </a:cubicBezTo>
                  <a:cubicBezTo>
                    <a:pt x="6974" y="113"/>
                    <a:pt x="6935" y="1"/>
                    <a:pt x="68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82" name="Google Shape;582;p36"/>
            <p:cNvSpPr/>
            <p:nvPr/>
          </p:nvSpPr>
          <p:spPr>
            <a:xfrm>
              <a:off x="7343611" y="2305880"/>
              <a:ext cx="450635" cy="56426"/>
            </a:xfrm>
            <a:custGeom>
              <a:avLst/>
              <a:gdLst/>
              <a:ahLst/>
              <a:cxnLst/>
              <a:rect l="l" t="t" r="r" b="b"/>
              <a:pathLst>
                <a:path w="5838" h="731" extrusionOk="0">
                  <a:moveTo>
                    <a:pt x="5724" y="1"/>
                  </a:moveTo>
                  <a:cubicBezTo>
                    <a:pt x="5713" y="1"/>
                    <a:pt x="5702" y="3"/>
                    <a:pt x="5689" y="9"/>
                  </a:cubicBezTo>
                  <a:cubicBezTo>
                    <a:pt x="5601" y="58"/>
                    <a:pt x="5510" y="101"/>
                    <a:pt x="5418" y="141"/>
                  </a:cubicBezTo>
                  <a:cubicBezTo>
                    <a:pt x="5103" y="258"/>
                    <a:pt x="4786" y="311"/>
                    <a:pt x="4455" y="394"/>
                  </a:cubicBezTo>
                  <a:cubicBezTo>
                    <a:pt x="4060" y="486"/>
                    <a:pt x="3659" y="548"/>
                    <a:pt x="3256" y="575"/>
                  </a:cubicBezTo>
                  <a:cubicBezTo>
                    <a:pt x="3214" y="577"/>
                    <a:pt x="3173" y="578"/>
                    <a:pt x="3132" y="578"/>
                  </a:cubicBezTo>
                  <a:cubicBezTo>
                    <a:pt x="2872" y="578"/>
                    <a:pt x="2614" y="533"/>
                    <a:pt x="2357" y="501"/>
                  </a:cubicBezTo>
                  <a:cubicBezTo>
                    <a:pt x="2073" y="466"/>
                    <a:pt x="1787" y="427"/>
                    <a:pt x="1507" y="365"/>
                  </a:cubicBezTo>
                  <a:cubicBezTo>
                    <a:pt x="1305" y="322"/>
                    <a:pt x="1110" y="250"/>
                    <a:pt x="904" y="219"/>
                  </a:cubicBezTo>
                  <a:cubicBezTo>
                    <a:pt x="789" y="207"/>
                    <a:pt x="674" y="201"/>
                    <a:pt x="559" y="201"/>
                  </a:cubicBezTo>
                  <a:cubicBezTo>
                    <a:pt x="412" y="201"/>
                    <a:pt x="265" y="211"/>
                    <a:pt x="118" y="229"/>
                  </a:cubicBezTo>
                  <a:cubicBezTo>
                    <a:pt x="114" y="229"/>
                    <a:pt x="110" y="228"/>
                    <a:pt x="107" y="228"/>
                  </a:cubicBezTo>
                  <a:cubicBezTo>
                    <a:pt x="14" y="228"/>
                    <a:pt x="1" y="371"/>
                    <a:pt x="100" y="383"/>
                  </a:cubicBezTo>
                  <a:cubicBezTo>
                    <a:pt x="266" y="372"/>
                    <a:pt x="435" y="356"/>
                    <a:pt x="604" y="356"/>
                  </a:cubicBezTo>
                  <a:cubicBezTo>
                    <a:pt x="735" y="356"/>
                    <a:pt x="866" y="366"/>
                    <a:pt x="995" y="394"/>
                  </a:cubicBezTo>
                  <a:cubicBezTo>
                    <a:pt x="1624" y="577"/>
                    <a:pt x="2274" y="657"/>
                    <a:pt x="2924" y="725"/>
                  </a:cubicBezTo>
                  <a:cubicBezTo>
                    <a:pt x="2992" y="729"/>
                    <a:pt x="3060" y="731"/>
                    <a:pt x="3128" y="731"/>
                  </a:cubicBezTo>
                  <a:cubicBezTo>
                    <a:pt x="3562" y="731"/>
                    <a:pt x="3995" y="651"/>
                    <a:pt x="4418" y="562"/>
                  </a:cubicBezTo>
                  <a:cubicBezTo>
                    <a:pt x="4805" y="466"/>
                    <a:pt x="5204" y="406"/>
                    <a:pt x="5570" y="245"/>
                  </a:cubicBezTo>
                  <a:cubicBezTo>
                    <a:pt x="5634" y="217"/>
                    <a:pt x="5693" y="184"/>
                    <a:pt x="5755" y="151"/>
                  </a:cubicBezTo>
                  <a:cubicBezTo>
                    <a:pt x="5837" y="113"/>
                    <a:pt x="5798" y="1"/>
                    <a:pt x="57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83" name="Google Shape;583;p36"/>
            <p:cNvSpPr/>
            <p:nvPr/>
          </p:nvSpPr>
          <p:spPr>
            <a:xfrm>
              <a:off x="6176472" y="2612718"/>
              <a:ext cx="64222" cy="36356"/>
            </a:xfrm>
            <a:custGeom>
              <a:avLst/>
              <a:gdLst/>
              <a:ahLst/>
              <a:cxnLst/>
              <a:rect l="l" t="t" r="r" b="b"/>
              <a:pathLst>
                <a:path w="832" h="471" extrusionOk="0">
                  <a:moveTo>
                    <a:pt x="722" y="1"/>
                  </a:moveTo>
                  <a:cubicBezTo>
                    <a:pt x="715" y="1"/>
                    <a:pt x="706" y="2"/>
                    <a:pt x="698" y="4"/>
                  </a:cubicBezTo>
                  <a:cubicBezTo>
                    <a:pt x="478" y="66"/>
                    <a:pt x="276" y="183"/>
                    <a:pt x="89" y="313"/>
                  </a:cubicBezTo>
                  <a:cubicBezTo>
                    <a:pt x="13" y="327"/>
                    <a:pt x="0" y="432"/>
                    <a:pt x="72" y="463"/>
                  </a:cubicBezTo>
                  <a:cubicBezTo>
                    <a:pt x="84" y="468"/>
                    <a:pt x="96" y="470"/>
                    <a:pt x="107" y="470"/>
                  </a:cubicBezTo>
                  <a:cubicBezTo>
                    <a:pt x="157" y="470"/>
                    <a:pt x="197" y="423"/>
                    <a:pt x="243" y="397"/>
                  </a:cubicBezTo>
                  <a:cubicBezTo>
                    <a:pt x="325" y="344"/>
                    <a:pt x="410" y="294"/>
                    <a:pt x="496" y="251"/>
                  </a:cubicBezTo>
                  <a:cubicBezTo>
                    <a:pt x="574" y="212"/>
                    <a:pt x="655" y="179"/>
                    <a:pt x="739" y="155"/>
                  </a:cubicBezTo>
                  <a:cubicBezTo>
                    <a:pt x="831" y="130"/>
                    <a:pt x="805" y="1"/>
                    <a:pt x="7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84" name="Google Shape;584;p36"/>
            <p:cNvSpPr/>
            <p:nvPr/>
          </p:nvSpPr>
          <p:spPr>
            <a:xfrm>
              <a:off x="6172844" y="2580915"/>
              <a:ext cx="78271" cy="31879"/>
            </a:xfrm>
            <a:custGeom>
              <a:avLst/>
              <a:gdLst/>
              <a:ahLst/>
              <a:cxnLst/>
              <a:rect l="l" t="t" r="r" b="b"/>
              <a:pathLst>
                <a:path w="1014" h="413" extrusionOk="0">
                  <a:moveTo>
                    <a:pt x="900" y="1"/>
                  </a:moveTo>
                  <a:cubicBezTo>
                    <a:pt x="894" y="1"/>
                    <a:pt x="887" y="2"/>
                    <a:pt x="880" y="3"/>
                  </a:cubicBezTo>
                  <a:cubicBezTo>
                    <a:pt x="609" y="30"/>
                    <a:pt x="348" y="108"/>
                    <a:pt x="107" y="233"/>
                  </a:cubicBezTo>
                  <a:cubicBezTo>
                    <a:pt x="27" y="270"/>
                    <a:pt x="0" y="392"/>
                    <a:pt x="103" y="412"/>
                  </a:cubicBezTo>
                  <a:cubicBezTo>
                    <a:pt x="106" y="413"/>
                    <a:pt x="109" y="413"/>
                    <a:pt x="113" y="413"/>
                  </a:cubicBezTo>
                  <a:cubicBezTo>
                    <a:pt x="143" y="413"/>
                    <a:pt x="170" y="395"/>
                    <a:pt x="185" y="369"/>
                  </a:cubicBezTo>
                  <a:cubicBezTo>
                    <a:pt x="411" y="252"/>
                    <a:pt x="658" y="180"/>
                    <a:pt x="911" y="157"/>
                  </a:cubicBezTo>
                  <a:cubicBezTo>
                    <a:pt x="1014" y="138"/>
                    <a:pt x="991" y="1"/>
                    <a:pt x="90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85" name="Google Shape;585;p36"/>
            <p:cNvSpPr/>
            <p:nvPr/>
          </p:nvSpPr>
          <p:spPr>
            <a:xfrm>
              <a:off x="6442011" y="-36432"/>
              <a:ext cx="2200687" cy="2888218"/>
            </a:xfrm>
            <a:custGeom>
              <a:avLst/>
              <a:gdLst/>
              <a:ahLst/>
              <a:cxnLst/>
              <a:rect l="l" t="t" r="r" b="b"/>
              <a:pathLst>
                <a:path w="28510" h="37417" extrusionOk="0">
                  <a:moveTo>
                    <a:pt x="28405" y="0"/>
                  </a:moveTo>
                  <a:cubicBezTo>
                    <a:pt x="28379" y="0"/>
                    <a:pt x="28353" y="13"/>
                    <a:pt x="28338" y="44"/>
                  </a:cubicBezTo>
                  <a:lnTo>
                    <a:pt x="28162" y="398"/>
                  </a:lnTo>
                  <a:cubicBezTo>
                    <a:pt x="27980" y="745"/>
                    <a:pt x="27818" y="1105"/>
                    <a:pt x="27676" y="1471"/>
                  </a:cubicBezTo>
                  <a:cubicBezTo>
                    <a:pt x="26911" y="3595"/>
                    <a:pt x="26510" y="5831"/>
                    <a:pt x="26493" y="8085"/>
                  </a:cubicBezTo>
                  <a:cubicBezTo>
                    <a:pt x="26499" y="8871"/>
                    <a:pt x="26520" y="9659"/>
                    <a:pt x="26559" y="10445"/>
                  </a:cubicBezTo>
                  <a:cubicBezTo>
                    <a:pt x="26606" y="11245"/>
                    <a:pt x="26719" y="12044"/>
                    <a:pt x="26791" y="12840"/>
                  </a:cubicBezTo>
                  <a:cubicBezTo>
                    <a:pt x="26833" y="13249"/>
                    <a:pt x="26878" y="13658"/>
                    <a:pt x="26931" y="14066"/>
                  </a:cubicBezTo>
                  <a:cubicBezTo>
                    <a:pt x="27075" y="15072"/>
                    <a:pt x="27223" y="16080"/>
                    <a:pt x="27314" y="17094"/>
                  </a:cubicBezTo>
                  <a:cubicBezTo>
                    <a:pt x="27396" y="17878"/>
                    <a:pt x="27501" y="18660"/>
                    <a:pt x="27538" y="19448"/>
                  </a:cubicBezTo>
                  <a:cubicBezTo>
                    <a:pt x="27600" y="21482"/>
                    <a:pt x="27672" y="23539"/>
                    <a:pt x="27322" y="25555"/>
                  </a:cubicBezTo>
                  <a:cubicBezTo>
                    <a:pt x="27166" y="26430"/>
                    <a:pt x="26927" y="27290"/>
                    <a:pt x="26612" y="28119"/>
                  </a:cubicBezTo>
                  <a:cubicBezTo>
                    <a:pt x="26316" y="28894"/>
                    <a:pt x="25989" y="29662"/>
                    <a:pt x="25569" y="30380"/>
                  </a:cubicBezTo>
                  <a:cubicBezTo>
                    <a:pt x="24823" y="31702"/>
                    <a:pt x="23835" y="32885"/>
                    <a:pt x="22691" y="33885"/>
                  </a:cubicBezTo>
                  <a:cubicBezTo>
                    <a:pt x="22006" y="34490"/>
                    <a:pt x="21276" y="35050"/>
                    <a:pt x="20467" y="35480"/>
                  </a:cubicBezTo>
                  <a:cubicBezTo>
                    <a:pt x="19128" y="36165"/>
                    <a:pt x="17696" y="36671"/>
                    <a:pt x="16219" y="36953"/>
                  </a:cubicBezTo>
                  <a:cubicBezTo>
                    <a:pt x="15450" y="37101"/>
                    <a:pt x="14676" y="37251"/>
                    <a:pt x="13890" y="37257"/>
                  </a:cubicBezTo>
                  <a:cubicBezTo>
                    <a:pt x="13756" y="37257"/>
                    <a:pt x="13621" y="37257"/>
                    <a:pt x="13486" y="37257"/>
                  </a:cubicBezTo>
                  <a:cubicBezTo>
                    <a:pt x="13015" y="37257"/>
                    <a:pt x="12544" y="37254"/>
                    <a:pt x="12074" y="37220"/>
                  </a:cubicBezTo>
                  <a:cubicBezTo>
                    <a:pt x="11278" y="37142"/>
                    <a:pt x="10482" y="37068"/>
                    <a:pt x="9694" y="36942"/>
                  </a:cubicBezTo>
                  <a:cubicBezTo>
                    <a:pt x="8700" y="36763"/>
                    <a:pt x="7721" y="36500"/>
                    <a:pt x="6754" y="36216"/>
                  </a:cubicBezTo>
                  <a:cubicBezTo>
                    <a:pt x="5875" y="35957"/>
                    <a:pt x="5022" y="35626"/>
                    <a:pt x="4158" y="35325"/>
                  </a:cubicBezTo>
                  <a:cubicBezTo>
                    <a:pt x="3316" y="35045"/>
                    <a:pt x="2465" y="34801"/>
                    <a:pt x="1588" y="34663"/>
                  </a:cubicBezTo>
                  <a:cubicBezTo>
                    <a:pt x="1352" y="34631"/>
                    <a:pt x="934" y="34555"/>
                    <a:pt x="576" y="34555"/>
                  </a:cubicBezTo>
                  <a:cubicBezTo>
                    <a:pt x="351" y="34555"/>
                    <a:pt x="149" y="34585"/>
                    <a:pt x="29" y="34675"/>
                  </a:cubicBezTo>
                  <a:cubicBezTo>
                    <a:pt x="0" y="34718"/>
                    <a:pt x="21" y="34776"/>
                    <a:pt x="70" y="34792"/>
                  </a:cubicBezTo>
                  <a:cubicBezTo>
                    <a:pt x="79" y="34795"/>
                    <a:pt x="88" y="34797"/>
                    <a:pt x="98" y="34797"/>
                  </a:cubicBezTo>
                  <a:cubicBezTo>
                    <a:pt x="121" y="34797"/>
                    <a:pt x="145" y="34788"/>
                    <a:pt x="163" y="34772"/>
                  </a:cubicBezTo>
                  <a:cubicBezTo>
                    <a:pt x="222" y="34749"/>
                    <a:pt x="286" y="34733"/>
                    <a:pt x="350" y="34725"/>
                  </a:cubicBezTo>
                  <a:cubicBezTo>
                    <a:pt x="431" y="34717"/>
                    <a:pt x="513" y="34713"/>
                    <a:pt x="594" y="34713"/>
                  </a:cubicBezTo>
                  <a:cubicBezTo>
                    <a:pt x="670" y="34713"/>
                    <a:pt x="746" y="34717"/>
                    <a:pt x="821" y="34722"/>
                  </a:cubicBezTo>
                  <a:cubicBezTo>
                    <a:pt x="1693" y="34811"/>
                    <a:pt x="2555" y="34986"/>
                    <a:pt x="3394" y="35249"/>
                  </a:cubicBezTo>
                  <a:cubicBezTo>
                    <a:pt x="4456" y="35558"/>
                    <a:pt x="5478" y="35996"/>
                    <a:pt x="6540" y="36315"/>
                  </a:cubicBezTo>
                  <a:cubicBezTo>
                    <a:pt x="7610" y="36636"/>
                    <a:pt x="8694" y="36930"/>
                    <a:pt x="9797" y="37117"/>
                  </a:cubicBezTo>
                  <a:cubicBezTo>
                    <a:pt x="10898" y="37267"/>
                    <a:pt x="12006" y="37411"/>
                    <a:pt x="13118" y="37411"/>
                  </a:cubicBezTo>
                  <a:cubicBezTo>
                    <a:pt x="13133" y="37411"/>
                    <a:pt x="13149" y="37411"/>
                    <a:pt x="13164" y="37411"/>
                  </a:cubicBezTo>
                  <a:cubicBezTo>
                    <a:pt x="13298" y="37415"/>
                    <a:pt x="13433" y="37416"/>
                    <a:pt x="13567" y="37416"/>
                  </a:cubicBezTo>
                  <a:cubicBezTo>
                    <a:pt x="14178" y="37416"/>
                    <a:pt x="14790" y="37378"/>
                    <a:pt x="15390" y="37263"/>
                  </a:cubicBezTo>
                  <a:cubicBezTo>
                    <a:pt x="16137" y="37131"/>
                    <a:pt x="16884" y="36992"/>
                    <a:pt x="17614" y="36780"/>
                  </a:cubicBezTo>
                  <a:cubicBezTo>
                    <a:pt x="18612" y="36490"/>
                    <a:pt x="19581" y="36107"/>
                    <a:pt x="20507" y="35636"/>
                  </a:cubicBezTo>
                  <a:cubicBezTo>
                    <a:pt x="21311" y="35214"/>
                    <a:pt x="22039" y="34665"/>
                    <a:pt x="22722" y="34066"/>
                  </a:cubicBezTo>
                  <a:cubicBezTo>
                    <a:pt x="23502" y="33393"/>
                    <a:pt x="24208" y="32638"/>
                    <a:pt x="24827" y="31814"/>
                  </a:cubicBezTo>
                  <a:cubicBezTo>
                    <a:pt x="25489" y="30908"/>
                    <a:pt x="26043" y="29927"/>
                    <a:pt x="26473" y="28892"/>
                  </a:cubicBezTo>
                  <a:cubicBezTo>
                    <a:pt x="26853" y="27987"/>
                    <a:pt x="27172" y="27057"/>
                    <a:pt x="27372" y="26094"/>
                  </a:cubicBezTo>
                  <a:cubicBezTo>
                    <a:pt x="27540" y="25350"/>
                    <a:pt x="27633" y="24591"/>
                    <a:pt x="27680" y="23827"/>
                  </a:cubicBezTo>
                  <a:cubicBezTo>
                    <a:pt x="27736" y="23037"/>
                    <a:pt x="27760" y="22245"/>
                    <a:pt x="27740" y="21453"/>
                  </a:cubicBezTo>
                  <a:cubicBezTo>
                    <a:pt x="27721" y="20484"/>
                    <a:pt x="27725" y="19511"/>
                    <a:pt x="27629" y="18546"/>
                  </a:cubicBezTo>
                  <a:cubicBezTo>
                    <a:pt x="27518" y="17547"/>
                    <a:pt x="27421" y="16543"/>
                    <a:pt x="27297" y="15543"/>
                  </a:cubicBezTo>
                  <a:cubicBezTo>
                    <a:pt x="27215" y="14915"/>
                    <a:pt x="27110" y="14292"/>
                    <a:pt x="27036" y="13663"/>
                  </a:cubicBezTo>
                  <a:cubicBezTo>
                    <a:pt x="26985" y="13235"/>
                    <a:pt x="26946" y="12805"/>
                    <a:pt x="26902" y="12377"/>
                  </a:cubicBezTo>
                  <a:cubicBezTo>
                    <a:pt x="26839" y="11762"/>
                    <a:pt x="26761" y="11147"/>
                    <a:pt x="26719" y="10529"/>
                  </a:cubicBezTo>
                  <a:cubicBezTo>
                    <a:pt x="26670" y="9546"/>
                    <a:pt x="26637" y="8559"/>
                    <a:pt x="26656" y="7573"/>
                  </a:cubicBezTo>
                  <a:cubicBezTo>
                    <a:pt x="26730" y="5594"/>
                    <a:pt x="27094" y="3636"/>
                    <a:pt x="27736" y="1764"/>
                  </a:cubicBezTo>
                  <a:cubicBezTo>
                    <a:pt x="27863" y="1404"/>
                    <a:pt x="28011" y="1052"/>
                    <a:pt x="28180" y="708"/>
                  </a:cubicBezTo>
                  <a:cubicBezTo>
                    <a:pt x="28279" y="509"/>
                    <a:pt x="28380" y="311"/>
                    <a:pt x="28478" y="114"/>
                  </a:cubicBezTo>
                  <a:cubicBezTo>
                    <a:pt x="28510" y="52"/>
                    <a:pt x="28457" y="0"/>
                    <a:pt x="284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86" name="Google Shape;586;p36"/>
            <p:cNvSpPr/>
            <p:nvPr/>
          </p:nvSpPr>
          <p:spPr>
            <a:xfrm>
              <a:off x="6431205" y="2598052"/>
              <a:ext cx="1601770" cy="221458"/>
            </a:xfrm>
            <a:custGeom>
              <a:avLst/>
              <a:gdLst/>
              <a:ahLst/>
              <a:cxnLst/>
              <a:rect l="l" t="t" r="r" b="b"/>
              <a:pathLst>
                <a:path w="20751" h="2869" extrusionOk="0">
                  <a:moveTo>
                    <a:pt x="683" y="0"/>
                  </a:moveTo>
                  <a:cubicBezTo>
                    <a:pt x="664" y="0"/>
                    <a:pt x="645" y="1"/>
                    <a:pt x="626" y="1"/>
                  </a:cubicBezTo>
                  <a:cubicBezTo>
                    <a:pt x="463" y="1"/>
                    <a:pt x="303" y="42"/>
                    <a:pt x="144" y="71"/>
                  </a:cubicBezTo>
                  <a:cubicBezTo>
                    <a:pt x="130" y="64"/>
                    <a:pt x="116" y="61"/>
                    <a:pt x="104" y="61"/>
                  </a:cubicBezTo>
                  <a:cubicBezTo>
                    <a:pt x="31" y="61"/>
                    <a:pt x="1" y="169"/>
                    <a:pt x="68" y="215"/>
                  </a:cubicBezTo>
                  <a:cubicBezTo>
                    <a:pt x="89" y="226"/>
                    <a:pt x="111" y="230"/>
                    <a:pt x="134" y="230"/>
                  </a:cubicBezTo>
                  <a:cubicBezTo>
                    <a:pt x="189" y="230"/>
                    <a:pt x="247" y="206"/>
                    <a:pt x="300" y="201"/>
                  </a:cubicBezTo>
                  <a:cubicBezTo>
                    <a:pt x="433" y="168"/>
                    <a:pt x="567" y="155"/>
                    <a:pt x="703" y="155"/>
                  </a:cubicBezTo>
                  <a:cubicBezTo>
                    <a:pt x="856" y="155"/>
                    <a:pt x="1010" y="171"/>
                    <a:pt x="1160" y="194"/>
                  </a:cubicBezTo>
                  <a:cubicBezTo>
                    <a:pt x="1461" y="236"/>
                    <a:pt x="1759" y="291"/>
                    <a:pt x="2055" y="363"/>
                  </a:cubicBezTo>
                  <a:cubicBezTo>
                    <a:pt x="2637" y="499"/>
                    <a:pt x="3222" y="639"/>
                    <a:pt x="3800" y="793"/>
                  </a:cubicBezTo>
                  <a:cubicBezTo>
                    <a:pt x="4205" y="914"/>
                    <a:pt x="4612" y="1021"/>
                    <a:pt x="5022" y="1135"/>
                  </a:cubicBezTo>
                  <a:cubicBezTo>
                    <a:pt x="5402" y="1239"/>
                    <a:pt x="5771" y="1383"/>
                    <a:pt x="6149" y="1495"/>
                  </a:cubicBezTo>
                  <a:cubicBezTo>
                    <a:pt x="6499" y="1610"/>
                    <a:pt x="6857" y="1704"/>
                    <a:pt x="7209" y="1815"/>
                  </a:cubicBezTo>
                  <a:cubicBezTo>
                    <a:pt x="7752" y="1994"/>
                    <a:pt x="8291" y="2198"/>
                    <a:pt x="8850" y="2334"/>
                  </a:cubicBezTo>
                  <a:cubicBezTo>
                    <a:pt x="9414" y="2474"/>
                    <a:pt x="9990" y="2577"/>
                    <a:pt x="10564" y="2667"/>
                  </a:cubicBezTo>
                  <a:cubicBezTo>
                    <a:pt x="11146" y="2752"/>
                    <a:pt x="11735" y="2784"/>
                    <a:pt x="12321" y="2836"/>
                  </a:cubicBezTo>
                  <a:cubicBezTo>
                    <a:pt x="12512" y="2854"/>
                    <a:pt x="12704" y="2869"/>
                    <a:pt x="12897" y="2869"/>
                  </a:cubicBezTo>
                  <a:cubicBezTo>
                    <a:pt x="12907" y="2869"/>
                    <a:pt x="12917" y="2869"/>
                    <a:pt x="12927" y="2869"/>
                  </a:cubicBezTo>
                  <a:cubicBezTo>
                    <a:pt x="13489" y="2869"/>
                    <a:pt x="14049" y="2813"/>
                    <a:pt x="14611" y="2780"/>
                  </a:cubicBezTo>
                  <a:cubicBezTo>
                    <a:pt x="15001" y="2760"/>
                    <a:pt x="15392" y="2745"/>
                    <a:pt x="15779" y="2694"/>
                  </a:cubicBezTo>
                  <a:cubicBezTo>
                    <a:pt x="16742" y="2575"/>
                    <a:pt x="17664" y="2258"/>
                    <a:pt x="18573" y="1931"/>
                  </a:cubicBezTo>
                  <a:cubicBezTo>
                    <a:pt x="19118" y="1735"/>
                    <a:pt x="19667" y="1544"/>
                    <a:pt x="20188" y="1287"/>
                  </a:cubicBezTo>
                  <a:cubicBezTo>
                    <a:pt x="20350" y="1207"/>
                    <a:pt x="20511" y="1120"/>
                    <a:pt x="20671" y="1034"/>
                  </a:cubicBezTo>
                  <a:cubicBezTo>
                    <a:pt x="20751" y="993"/>
                    <a:pt x="20710" y="884"/>
                    <a:pt x="20639" y="884"/>
                  </a:cubicBezTo>
                  <a:cubicBezTo>
                    <a:pt x="20627" y="884"/>
                    <a:pt x="20614" y="887"/>
                    <a:pt x="20601" y="894"/>
                  </a:cubicBezTo>
                  <a:cubicBezTo>
                    <a:pt x="20457" y="972"/>
                    <a:pt x="20313" y="1048"/>
                    <a:pt x="20169" y="1122"/>
                  </a:cubicBezTo>
                  <a:cubicBezTo>
                    <a:pt x="20023" y="1196"/>
                    <a:pt x="19877" y="1264"/>
                    <a:pt x="19727" y="1328"/>
                  </a:cubicBezTo>
                  <a:cubicBezTo>
                    <a:pt x="19174" y="1562"/>
                    <a:pt x="18587" y="1758"/>
                    <a:pt x="18017" y="1962"/>
                  </a:cubicBezTo>
                  <a:cubicBezTo>
                    <a:pt x="17478" y="2149"/>
                    <a:pt x="16937" y="2326"/>
                    <a:pt x="16376" y="2437"/>
                  </a:cubicBezTo>
                  <a:cubicBezTo>
                    <a:pt x="15631" y="2603"/>
                    <a:pt x="14862" y="2605"/>
                    <a:pt x="14100" y="2657"/>
                  </a:cubicBezTo>
                  <a:cubicBezTo>
                    <a:pt x="13718" y="2682"/>
                    <a:pt x="13331" y="2710"/>
                    <a:pt x="12946" y="2712"/>
                  </a:cubicBezTo>
                  <a:cubicBezTo>
                    <a:pt x="12572" y="2710"/>
                    <a:pt x="12197" y="2667"/>
                    <a:pt x="11825" y="2638"/>
                  </a:cubicBezTo>
                  <a:cubicBezTo>
                    <a:pt x="10914" y="2575"/>
                    <a:pt x="10009" y="2441"/>
                    <a:pt x="9116" y="2237"/>
                  </a:cubicBezTo>
                  <a:cubicBezTo>
                    <a:pt x="8431" y="2089"/>
                    <a:pt x="7772" y="1830"/>
                    <a:pt x="7104" y="1618"/>
                  </a:cubicBezTo>
                  <a:cubicBezTo>
                    <a:pt x="6571" y="1464"/>
                    <a:pt x="6038" y="1305"/>
                    <a:pt x="5516" y="1124"/>
                  </a:cubicBezTo>
                  <a:cubicBezTo>
                    <a:pt x="5149" y="1001"/>
                    <a:pt x="4775" y="908"/>
                    <a:pt x="4403" y="805"/>
                  </a:cubicBezTo>
                  <a:cubicBezTo>
                    <a:pt x="4076" y="711"/>
                    <a:pt x="3746" y="610"/>
                    <a:pt x="3415" y="532"/>
                  </a:cubicBezTo>
                  <a:cubicBezTo>
                    <a:pt x="2864" y="390"/>
                    <a:pt x="2310" y="256"/>
                    <a:pt x="1753" y="137"/>
                  </a:cubicBezTo>
                  <a:cubicBezTo>
                    <a:pt x="1399" y="72"/>
                    <a:pt x="1044" y="0"/>
                    <a:pt x="6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87" name="Google Shape;587;p36"/>
            <p:cNvSpPr/>
            <p:nvPr/>
          </p:nvSpPr>
          <p:spPr>
            <a:xfrm>
              <a:off x="8005531" y="1273284"/>
              <a:ext cx="543032" cy="1410416"/>
            </a:xfrm>
            <a:custGeom>
              <a:avLst/>
              <a:gdLst/>
              <a:ahLst/>
              <a:cxnLst/>
              <a:rect l="l" t="t" r="r" b="b"/>
              <a:pathLst>
                <a:path w="7035" h="18272" extrusionOk="0">
                  <a:moveTo>
                    <a:pt x="6711" y="0"/>
                  </a:moveTo>
                  <a:cubicBezTo>
                    <a:pt x="6669" y="0"/>
                    <a:pt x="6626" y="30"/>
                    <a:pt x="6633" y="86"/>
                  </a:cubicBezTo>
                  <a:cubicBezTo>
                    <a:pt x="6660" y="366"/>
                    <a:pt x="6678" y="643"/>
                    <a:pt x="6697" y="923"/>
                  </a:cubicBezTo>
                  <a:cubicBezTo>
                    <a:pt x="6843" y="2269"/>
                    <a:pt x="6866" y="3620"/>
                    <a:pt x="6876" y="4976"/>
                  </a:cubicBezTo>
                  <a:cubicBezTo>
                    <a:pt x="6880" y="5521"/>
                    <a:pt x="6863" y="6064"/>
                    <a:pt x="6863" y="6609"/>
                  </a:cubicBezTo>
                  <a:cubicBezTo>
                    <a:pt x="6857" y="7060"/>
                    <a:pt x="6798" y="7513"/>
                    <a:pt x="6740" y="7961"/>
                  </a:cubicBezTo>
                  <a:cubicBezTo>
                    <a:pt x="6689" y="8309"/>
                    <a:pt x="6608" y="8652"/>
                    <a:pt x="6543" y="8998"/>
                  </a:cubicBezTo>
                  <a:cubicBezTo>
                    <a:pt x="6466" y="9415"/>
                    <a:pt x="6366" y="9827"/>
                    <a:pt x="6240" y="10234"/>
                  </a:cubicBezTo>
                  <a:cubicBezTo>
                    <a:pt x="6071" y="10804"/>
                    <a:pt x="5849" y="11355"/>
                    <a:pt x="5609" y="11899"/>
                  </a:cubicBezTo>
                  <a:cubicBezTo>
                    <a:pt x="5374" y="12458"/>
                    <a:pt x="5094" y="12997"/>
                    <a:pt x="4771" y="13511"/>
                  </a:cubicBezTo>
                  <a:cubicBezTo>
                    <a:pt x="4539" y="13867"/>
                    <a:pt x="4275" y="14201"/>
                    <a:pt x="4018" y="14538"/>
                  </a:cubicBezTo>
                  <a:cubicBezTo>
                    <a:pt x="3706" y="14951"/>
                    <a:pt x="3366" y="15344"/>
                    <a:pt x="3006" y="15719"/>
                  </a:cubicBezTo>
                  <a:cubicBezTo>
                    <a:pt x="2716" y="16017"/>
                    <a:pt x="2410" y="16334"/>
                    <a:pt x="2105" y="16626"/>
                  </a:cubicBezTo>
                  <a:cubicBezTo>
                    <a:pt x="1912" y="16803"/>
                    <a:pt x="1710" y="16972"/>
                    <a:pt x="1511" y="17140"/>
                  </a:cubicBezTo>
                  <a:cubicBezTo>
                    <a:pt x="1214" y="17377"/>
                    <a:pt x="904" y="17589"/>
                    <a:pt x="587" y="17795"/>
                  </a:cubicBezTo>
                  <a:cubicBezTo>
                    <a:pt x="422" y="17904"/>
                    <a:pt x="256" y="18009"/>
                    <a:pt x="89" y="18113"/>
                  </a:cubicBezTo>
                  <a:cubicBezTo>
                    <a:pt x="1" y="18146"/>
                    <a:pt x="11" y="18264"/>
                    <a:pt x="103" y="18272"/>
                  </a:cubicBezTo>
                  <a:cubicBezTo>
                    <a:pt x="130" y="18268"/>
                    <a:pt x="155" y="18257"/>
                    <a:pt x="175" y="18239"/>
                  </a:cubicBezTo>
                  <a:cubicBezTo>
                    <a:pt x="223" y="18210"/>
                    <a:pt x="274" y="18177"/>
                    <a:pt x="326" y="18146"/>
                  </a:cubicBezTo>
                  <a:cubicBezTo>
                    <a:pt x="797" y="17846"/>
                    <a:pt x="1284" y="17533"/>
                    <a:pt x="1714" y="17169"/>
                  </a:cubicBezTo>
                  <a:cubicBezTo>
                    <a:pt x="1982" y="16943"/>
                    <a:pt x="2249" y="16717"/>
                    <a:pt x="2492" y="16464"/>
                  </a:cubicBezTo>
                  <a:cubicBezTo>
                    <a:pt x="2856" y="16097"/>
                    <a:pt x="3218" y="15731"/>
                    <a:pt x="3564" y="15344"/>
                  </a:cubicBezTo>
                  <a:cubicBezTo>
                    <a:pt x="3909" y="14947"/>
                    <a:pt x="4226" y="14526"/>
                    <a:pt x="4543" y="14106"/>
                  </a:cubicBezTo>
                  <a:cubicBezTo>
                    <a:pt x="4757" y="13824"/>
                    <a:pt x="4952" y="13530"/>
                    <a:pt x="5125" y="13221"/>
                  </a:cubicBezTo>
                  <a:cubicBezTo>
                    <a:pt x="5384" y="12781"/>
                    <a:pt x="5602" y="12318"/>
                    <a:pt x="5800" y="11847"/>
                  </a:cubicBezTo>
                  <a:cubicBezTo>
                    <a:pt x="6164" y="11028"/>
                    <a:pt x="6462" y="10177"/>
                    <a:pt x="6641" y="9298"/>
                  </a:cubicBezTo>
                  <a:cubicBezTo>
                    <a:pt x="6709" y="8948"/>
                    <a:pt x="6783" y="8601"/>
                    <a:pt x="6851" y="8253"/>
                  </a:cubicBezTo>
                  <a:cubicBezTo>
                    <a:pt x="6913" y="7897"/>
                    <a:pt x="6952" y="7539"/>
                    <a:pt x="6989" y="7179"/>
                  </a:cubicBezTo>
                  <a:cubicBezTo>
                    <a:pt x="7026" y="6819"/>
                    <a:pt x="7018" y="6459"/>
                    <a:pt x="7022" y="6099"/>
                  </a:cubicBezTo>
                  <a:cubicBezTo>
                    <a:pt x="7028" y="5739"/>
                    <a:pt x="7034" y="5379"/>
                    <a:pt x="7032" y="5019"/>
                  </a:cubicBezTo>
                  <a:cubicBezTo>
                    <a:pt x="7018" y="3709"/>
                    <a:pt x="7012" y="2392"/>
                    <a:pt x="6868" y="1086"/>
                  </a:cubicBezTo>
                  <a:cubicBezTo>
                    <a:pt x="6839" y="746"/>
                    <a:pt x="6822" y="407"/>
                    <a:pt x="6787" y="69"/>
                  </a:cubicBezTo>
                  <a:cubicBezTo>
                    <a:pt x="6783" y="22"/>
                    <a:pt x="6747" y="0"/>
                    <a:pt x="67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88" name="Google Shape;588;p36"/>
            <p:cNvSpPr/>
            <p:nvPr/>
          </p:nvSpPr>
          <p:spPr>
            <a:xfrm>
              <a:off x="8451931" y="-28712"/>
              <a:ext cx="142030" cy="1314469"/>
            </a:xfrm>
            <a:custGeom>
              <a:avLst/>
              <a:gdLst/>
              <a:ahLst/>
              <a:cxnLst/>
              <a:rect l="l" t="t" r="r" b="b"/>
              <a:pathLst>
                <a:path w="1840" h="17029" extrusionOk="0">
                  <a:moveTo>
                    <a:pt x="1737" y="1"/>
                  </a:moveTo>
                  <a:cubicBezTo>
                    <a:pt x="1710" y="1"/>
                    <a:pt x="1684" y="14"/>
                    <a:pt x="1669" y="47"/>
                  </a:cubicBezTo>
                  <a:cubicBezTo>
                    <a:pt x="1624" y="156"/>
                    <a:pt x="1576" y="263"/>
                    <a:pt x="1525" y="368"/>
                  </a:cubicBezTo>
                  <a:cubicBezTo>
                    <a:pt x="1354" y="713"/>
                    <a:pt x="1208" y="1067"/>
                    <a:pt x="1083" y="1431"/>
                  </a:cubicBezTo>
                  <a:cubicBezTo>
                    <a:pt x="852" y="2044"/>
                    <a:pt x="690" y="2682"/>
                    <a:pt x="568" y="3326"/>
                  </a:cubicBezTo>
                  <a:cubicBezTo>
                    <a:pt x="435" y="3949"/>
                    <a:pt x="323" y="4577"/>
                    <a:pt x="231" y="5206"/>
                  </a:cubicBezTo>
                  <a:cubicBezTo>
                    <a:pt x="153" y="5690"/>
                    <a:pt x="60" y="6173"/>
                    <a:pt x="46" y="6665"/>
                  </a:cubicBezTo>
                  <a:cubicBezTo>
                    <a:pt x="0" y="7677"/>
                    <a:pt x="13" y="8681"/>
                    <a:pt x="62" y="9693"/>
                  </a:cubicBezTo>
                  <a:cubicBezTo>
                    <a:pt x="85" y="10172"/>
                    <a:pt x="114" y="10652"/>
                    <a:pt x="138" y="11133"/>
                  </a:cubicBezTo>
                  <a:cubicBezTo>
                    <a:pt x="173" y="11781"/>
                    <a:pt x="181" y="12429"/>
                    <a:pt x="276" y="13071"/>
                  </a:cubicBezTo>
                  <a:cubicBezTo>
                    <a:pt x="358" y="13554"/>
                    <a:pt x="414" y="14042"/>
                    <a:pt x="480" y="14527"/>
                  </a:cubicBezTo>
                  <a:cubicBezTo>
                    <a:pt x="531" y="14850"/>
                    <a:pt x="581" y="15171"/>
                    <a:pt x="628" y="15494"/>
                  </a:cubicBezTo>
                  <a:cubicBezTo>
                    <a:pt x="677" y="15799"/>
                    <a:pt x="737" y="16087"/>
                    <a:pt x="772" y="16400"/>
                  </a:cubicBezTo>
                  <a:cubicBezTo>
                    <a:pt x="797" y="16574"/>
                    <a:pt x="823" y="16753"/>
                    <a:pt x="821" y="16930"/>
                  </a:cubicBezTo>
                  <a:cubicBezTo>
                    <a:pt x="811" y="16971"/>
                    <a:pt x="834" y="17015"/>
                    <a:pt x="875" y="17027"/>
                  </a:cubicBezTo>
                  <a:cubicBezTo>
                    <a:pt x="882" y="17028"/>
                    <a:pt x="888" y="17028"/>
                    <a:pt x="894" y="17028"/>
                  </a:cubicBezTo>
                  <a:cubicBezTo>
                    <a:pt x="1022" y="17028"/>
                    <a:pt x="971" y="16844"/>
                    <a:pt x="965" y="16710"/>
                  </a:cubicBezTo>
                  <a:cubicBezTo>
                    <a:pt x="928" y="16360"/>
                    <a:pt x="879" y="16011"/>
                    <a:pt x="811" y="15663"/>
                  </a:cubicBezTo>
                  <a:cubicBezTo>
                    <a:pt x="720" y="15068"/>
                    <a:pt x="620" y="14476"/>
                    <a:pt x="552" y="13877"/>
                  </a:cubicBezTo>
                  <a:cubicBezTo>
                    <a:pt x="490" y="13382"/>
                    <a:pt x="387" y="12890"/>
                    <a:pt x="356" y="12390"/>
                  </a:cubicBezTo>
                  <a:cubicBezTo>
                    <a:pt x="262" y="10359"/>
                    <a:pt x="81" y="8323"/>
                    <a:pt x="225" y="6290"/>
                  </a:cubicBezTo>
                  <a:cubicBezTo>
                    <a:pt x="251" y="6023"/>
                    <a:pt x="301" y="5747"/>
                    <a:pt x="346" y="5472"/>
                  </a:cubicBezTo>
                  <a:cubicBezTo>
                    <a:pt x="441" y="4885"/>
                    <a:pt x="523" y="4295"/>
                    <a:pt x="646" y="3713"/>
                  </a:cubicBezTo>
                  <a:cubicBezTo>
                    <a:pt x="805" y="2849"/>
                    <a:pt x="1017" y="1995"/>
                    <a:pt x="1342" y="1174"/>
                  </a:cubicBezTo>
                  <a:cubicBezTo>
                    <a:pt x="1410" y="989"/>
                    <a:pt x="1492" y="806"/>
                    <a:pt x="1576" y="627"/>
                  </a:cubicBezTo>
                  <a:cubicBezTo>
                    <a:pt x="1654" y="454"/>
                    <a:pt x="1739" y="285"/>
                    <a:pt x="1813" y="112"/>
                  </a:cubicBezTo>
                  <a:cubicBezTo>
                    <a:pt x="1840" y="50"/>
                    <a:pt x="1788" y="1"/>
                    <a:pt x="173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89" name="Google Shape;589;p36"/>
            <p:cNvSpPr/>
            <p:nvPr/>
          </p:nvSpPr>
          <p:spPr>
            <a:xfrm>
              <a:off x="7359667" y="19378"/>
              <a:ext cx="661981" cy="2518401"/>
            </a:xfrm>
            <a:custGeom>
              <a:avLst/>
              <a:gdLst/>
              <a:ahLst/>
              <a:cxnLst/>
              <a:rect l="l" t="t" r="r" b="b"/>
              <a:pathLst>
                <a:path w="8576" h="32626" extrusionOk="0">
                  <a:moveTo>
                    <a:pt x="1758" y="1"/>
                  </a:moveTo>
                  <a:cubicBezTo>
                    <a:pt x="1694" y="1"/>
                    <a:pt x="1670" y="80"/>
                    <a:pt x="1673" y="137"/>
                  </a:cubicBezTo>
                  <a:cubicBezTo>
                    <a:pt x="1675" y="810"/>
                    <a:pt x="1710" y="1483"/>
                    <a:pt x="1659" y="2156"/>
                  </a:cubicBezTo>
                  <a:cubicBezTo>
                    <a:pt x="1550" y="3766"/>
                    <a:pt x="1089" y="5326"/>
                    <a:pt x="881" y="6922"/>
                  </a:cubicBezTo>
                  <a:cubicBezTo>
                    <a:pt x="778" y="7578"/>
                    <a:pt x="657" y="8231"/>
                    <a:pt x="589" y="8891"/>
                  </a:cubicBezTo>
                  <a:cubicBezTo>
                    <a:pt x="556" y="9208"/>
                    <a:pt x="529" y="9527"/>
                    <a:pt x="488" y="9841"/>
                  </a:cubicBezTo>
                  <a:cubicBezTo>
                    <a:pt x="274" y="11407"/>
                    <a:pt x="85" y="12979"/>
                    <a:pt x="38" y="14561"/>
                  </a:cubicBezTo>
                  <a:cubicBezTo>
                    <a:pt x="9" y="15801"/>
                    <a:pt x="1" y="17048"/>
                    <a:pt x="124" y="18286"/>
                  </a:cubicBezTo>
                  <a:cubicBezTo>
                    <a:pt x="231" y="19403"/>
                    <a:pt x="416" y="20518"/>
                    <a:pt x="739" y="21596"/>
                  </a:cubicBezTo>
                  <a:cubicBezTo>
                    <a:pt x="881" y="22039"/>
                    <a:pt x="1038" y="22477"/>
                    <a:pt x="1210" y="22909"/>
                  </a:cubicBezTo>
                  <a:cubicBezTo>
                    <a:pt x="1447" y="23487"/>
                    <a:pt x="1737" y="24040"/>
                    <a:pt x="1990" y="24612"/>
                  </a:cubicBezTo>
                  <a:cubicBezTo>
                    <a:pt x="2218" y="25092"/>
                    <a:pt x="2369" y="25583"/>
                    <a:pt x="2529" y="26091"/>
                  </a:cubicBezTo>
                  <a:cubicBezTo>
                    <a:pt x="2657" y="26480"/>
                    <a:pt x="2829" y="26853"/>
                    <a:pt x="3043" y="27202"/>
                  </a:cubicBezTo>
                  <a:cubicBezTo>
                    <a:pt x="3492" y="27974"/>
                    <a:pt x="4136" y="28607"/>
                    <a:pt x="4819" y="29175"/>
                  </a:cubicBezTo>
                  <a:cubicBezTo>
                    <a:pt x="5164" y="29447"/>
                    <a:pt x="5467" y="29764"/>
                    <a:pt x="5808" y="30045"/>
                  </a:cubicBezTo>
                  <a:cubicBezTo>
                    <a:pt x="6039" y="30227"/>
                    <a:pt x="6286" y="30381"/>
                    <a:pt x="6518" y="30558"/>
                  </a:cubicBezTo>
                  <a:cubicBezTo>
                    <a:pt x="7032" y="30924"/>
                    <a:pt x="7460" y="31395"/>
                    <a:pt x="7876" y="31868"/>
                  </a:cubicBezTo>
                  <a:cubicBezTo>
                    <a:pt x="8077" y="32086"/>
                    <a:pt x="8254" y="32327"/>
                    <a:pt x="8403" y="32586"/>
                  </a:cubicBezTo>
                  <a:cubicBezTo>
                    <a:pt x="8419" y="32614"/>
                    <a:pt x="8444" y="32626"/>
                    <a:pt x="8468" y="32626"/>
                  </a:cubicBezTo>
                  <a:cubicBezTo>
                    <a:pt x="8522" y="32626"/>
                    <a:pt x="8575" y="32568"/>
                    <a:pt x="8538" y="32506"/>
                  </a:cubicBezTo>
                  <a:cubicBezTo>
                    <a:pt x="8411" y="32292"/>
                    <a:pt x="8275" y="32080"/>
                    <a:pt x="8106" y="31895"/>
                  </a:cubicBezTo>
                  <a:cubicBezTo>
                    <a:pt x="7800" y="31549"/>
                    <a:pt x="7497" y="31195"/>
                    <a:pt x="7158" y="30881"/>
                  </a:cubicBezTo>
                  <a:cubicBezTo>
                    <a:pt x="6837" y="30582"/>
                    <a:pt x="6477" y="30329"/>
                    <a:pt x="6117" y="30080"/>
                  </a:cubicBezTo>
                  <a:cubicBezTo>
                    <a:pt x="5782" y="29852"/>
                    <a:pt x="5502" y="29552"/>
                    <a:pt x="5197" y="29288"/>
                  </a:cubicBezTo>
                  <a:cubicBezTo>
                    <a:pt x="5016" y="29134"/>
                    <a:pt x="4833" y="28988"/>
                    <a:pt x="4656" y="28832"/>
                  </a:cubicBezTo>
                  <a:cubicBezTo>
                    <a:pt x="4270" y="28486"/>
                    <a:pt x="3891" y="28126"/>
                    <a:pt x="3574" y="27715"/>
                  </a:cubicBezTo>
                  <a:cubicBezTo>
                    <a:pt x="3424" y="27511"/>
                    <a:pt x="3286" y="27299"/>
                    <a:pt x="3155" y="27083"/>
                  </a:cubicBezTo>
                  <a:cubicBezTo>
                    <a:pt x="3035" y="26881"/>
                    <a:pt x="2928" y="26672"/>
                    <a:pt x="2832" y="26458"/>
                  </a:cubicBezTo>
                  <a:cubicBezTo>
                    <a:pt x="2681" y="26106"/>
                    <a:pt x="2585" y="25731"/>
                    <a:pt x="2463" y="25369"/>
                  </a:cubicBezTo>
                  <a:cubicBezTo>
                    <a:pt x="2278" y="24824"/>
                    <a:pt x="2023" y="24308"/>
                    <a:pt x="1780" y="23787"/>
                  </a:cubicBezTo>
                  <a:cubicBezTo>
                    <a:pt x="1435" y="23084"/>
                    <a:pt x="1143" y="22353"/>
                    <a:pt x="906" y="21605"/>
                  </a:cubicBezTo>
                  <a:cubicBezTo>
                    <a:pt x="470" y="20171"/>
                    <a:pt x="281" y="18675"/>
                    <a:pt x="200" y="17182"/>
                  </a:cubicBezTo>
                  <a:cubicBezTo>
                    <a:pt x="159" y="15949"/>
                    <a:pt x="169" y="14713"/>
                    <a:pt x="248" y="13481"/>
                  </a:cubicBezTo>
                  <a:cubicBezTo>
                    <a:pt x="332" y="12269"/>
                    <a:pt x="480" y="11049"/>
                    <a:pt x="647" y="9843"/>
                  </a:cubicBezTo>
                  <a:cubicBezTo>
                    <a:pt x="706" y="9354"/>
                    <a:pt x="739" y="8860"/>
                    <a:pt x="809" y="8373"/>
                  </a:cubicBezTo>
                  <a:cubicBezTo>
                    <a:pt x="906" y="7710"/>
                    <a:pt x="1023" y="7052"/>
                    <a:pt x="1122" y="6391"/>
                  </a:cubicBezTo>
                  <a:cubicBezTo>
                    <a:pt x="1340" y="4937"/>
                    <a:pt x="1749" y="3509"/>
                    <a:pt x="1823" y="2036"/>
                  </a:cubicBezTo>
                  <a:cubicBezTo>
                    <a:pt x="1869" y="1390"/>
                    <a:pt x="1823" y="744"/>
                    <a:pt x="1834" y="100"/>
                  </a:cubicBezTo>
                  <a:cubicBezTo>
                    <a:pt x="1846" y="59"/>
                    <a:pt x="1821" y="16"/>
                    <a:pt x="1780" y="4"/>
                  </a:cubicBezTo>
                  <a:cubicBezTo>
                    <a:pt x="1772" y="2"/>
                    <a:pt x="1765" y="1"/>
                    <a:pt x="1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90" name="Google Shape;590;p36"/>
            <p:cNvSpPr/>
            <p:nvPr/>
          </p:nvSpPr>
          <p:spPr>
            <a:xfrm>
              <a:off x="7828453" y="2352504"/>
              <a:ext cx="174913" cy="344962"/>
            </a:xfrm>
            <a:custGeom>
              <a:avLst/>
              <a:gdLst/>
              <a:ahLst/>
              <a:cxnLst/>
              <a:rect l="l" t="t" r="r" b="b"/>
              <a:pathLst>
                <a:path w="2266" h="4469" extrusionOk="0">
                  <a:moveTo>
                    <a:pt x="112" y="1"/>
                  </a:moveTo>
                  <a:cubicBezTo>
                    <a:pt x="54" y="1"/>
                    <a:pt x="1" y="70"/>
                    <a:pt x="48" y="129"/>
                  </a:cubicBezTo>
                  <a:cubicBezTo>
                    <a:pt x="336" y="442"/>
                    <a:pt x="597" y="777"/>
                    <a:pt x="828" y="1135"/>
                  </a:cubicBezTo>
                  <a:cubicBezTo>
                    <a:pt x="1451" y="2137"/>
                    <a:pt x="1778" y="3287"/>
                    <a:pt x="2099" y="4414"/>
                  </a:cubicBezTo>
                  <a:cubicBezTo>
                    <a:pt x="2113" y="4453"/>
                    <a:pt x="2142" y="4469"/>
                    <a:pt x="2172" y="4469"/>
                  </a:cubicBezTo>
                  <a:cubicBezTo>
                    <a:pt x="2219" y="4469"/>
                    <a:pt x="2266" y="4428"/>
                    <a:pt x="2249" y="4369"/>
                  </a:cubicBezTo>
                  <a:cubicBezTo>
                    <a:pt x="2165" y="4075"/>
                    <a:pt x="2087" y="3779"/>
                    <a:pt x="1992" y="3486"/>
                  </a:cubicBezTo>
                  <a:cubicBezTo>
                    <a:pt x="1589" y="2168"/>
                    <a:pt x="1130" y="1055"/>
                    <a:pt x="171" y="30"/>
                  </a:cubicBezTo>
                  <a:cubicBezTo>
                    <a:pt x="154" y="9"/>
                    <a:pt x="132" y="1"/>
                    <a:pt x="1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91" name="Google Shape;591;p36"/>
            <p:cNvSpPr/>
            <p:nvPr/>
          </p:nvSpPr>
          <p:spPr>
            <a:xfrm>
              <a:off x="7999664" y="2721404"/>
              <a:ext cx="81513" cy="230798"/>
            </a:xfrm>
            <a:custGeom>
              <a:avLst/>
              <a:gdLst/>
              <a:ahLst/>
              <a:cxnLst/>
              <a:rect l="l" t="t" r="r" b="b"/>
              <a:pathLst>
                <a:path w="1056" h="2990" extrusionOk="0">
                  <a:moveTo>
                    <a:pt x="80" y="0"/>
                  </a:moveTo>
                  <a:cubicBezTo>
                    <a:pt x="46" y="0"/>
                    <a:pt x="11" y="21"/>
                    <a:pt x="2" y="65"/>
                  </a:cubicBezTo>
                  <a:cubicBezTo>
                    <a:pt x="0" y="102"/>
                    <a:pt x="5" y="137"/>
                    <a:pt x="15" y="172"/>
                  </a:cubicBezTo>
                  <a:cubicBezTo>
                    <a:pt x="52" y="335"/>
                    <a:pt x="95" y="499"/>
                    <a:pt x="136" y="660"/>
                  </a:cubicBezTo>
                  <a:cubicBezTo>
                    <a:pt x="177" y="822"/>
                    <a:pt x="221" y="983"/>
                    <a:pt x="264" y="1143"/>
                  </a:cubicBezTo>
                  <a:cubicBezTo>
                    <a:pt x="342" y="1470"/>
                    <a:pt x="443" y="1789"/>
                    <a:pt x="564" y="2102"/>
                  </a:cubicBezTo>
                  <a:cubicBezTo>
                    <a:pt x="671" y="2382"/>
                    <a:pt x="758" y="2674"/>
                    <a:pt x="885" y="2943"/>
                  </a:cubicBezTo>
                  <a:cubicBezTo>
                    <a:pt x="900" y="2976"/>
                    <a:pt x="927" y="2990"/>
                    <a:pt x="954" y="2990"/>
                  </a:cubicBezTo>
                  <a:cubicBezTo>
                    <a:pt x="1005" y="2990"/>
                    <a:pt x="1055" y="2941"/>
                    <a:pt x="1027" y="2880"/>
                  </a:cubicBezTo>
                  <a:cubicBezTo>
                    <a:pt x="895" y="2602"/>
                    <a:pt x="811" y="2306"/>
                    <a:pt x="700" y="2020"/>
                  </a:cubicBezTo>
                  <a:cubicBezTo>
                    <a:pt x="463" y="1394"/>
                    <a:pt x="317" y="742"/>
                    <a:pt x="159" y="94"/>
                  </a:cubicBezTo>
                  <a:cubicBezTo>
                    <a:pt x="170" y="35"/>
                    <a:pt x="125" y="0"/>
                    <a:pt x="8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92" name="Google Shape;592;p36"/>
            <p:cNvSpPr/>
            <p:nvPr/>
          </p:nvSpPr>
          <p:spPr>
            <a:xfrm>
              <a:off x="6325761" y="2997211"/>
              <a:ext cx="1343183" cy="407177"/>
            </a:xfrm>
            <a:custGeom>
              <a:avLst/>
              <a:gdLst/>
              <a:ahLst/>
              <a:cxnLst/>
              <a:rect l="l" t="t" r="r" b="b"/>
              <a:pathLst>
                <a:path w="17401" h="5275" extrusionOk="0">
                  <a:moveTo>
                    <a:pt x="10990" y="0"/>
                  </a:moveTo>
                  <a:cubicBezTo>
                    <a:pt x="10721" y="0"/>
                    <a:pt x="10453" y="8"/>
                    <a:pt x="10185" y="33"/>
                  </a:cubicBezTo>
                  <a:cubicBezTo>
                    <a:pt x="9465" y="99"/>
                    <a:pt x="8752" y="201"/>
                    <a:pt x="8050" y="368"/>
                  </a:cubicBezTo>
                  <a:cubicBezTo>
                    <a:pt x="7408" y="531"/>
                    <a:pt x="6797" y="796"/>
                    <a:pt x="6159" y="979"/>
                  </a:cubicBezTo>
                  <a:cubicBezTo>
                    <a:pt x="5016" y="1310"/>
                    <a:pt x="3870" y="1654"/>
                    <a:pt x="2792" y="2170"/>
                  </a:cubicBezTo>
                  <a:cubicBezTo>
                    <a:pt x="1864" y="2623"/>
                    <a:pt x="1060" y="3298"/>
                    <a:pt x="358" y="4046"/>
                  </a:cubicBezTo>
                  <a:cubicBezTo>
                    <a:pt x="200" y="4219"/>
                    <a:pt x="19" y="4411"/>
                    <a:pt x="0" y="4655"/>
                  </a:cubicBezTo>
                  <a:cubicBezTo>
                    <a:pt x="2" y="4900"/>
                    <a:pt x="136" y="5198"/>
                    <a:pt x="387" y="5272"/>
                  </a:cubicBezTo>
                  <a:cubicBezTo>
                    <a:pt x="393" y="5274"/>
                    <a:pt x="399" y="5275"/>
                    <a:pt x="406" y="5275"/>
                  </a:cubicBezTo>
                  <a:cubicBezTo>
                    <a:pt x="442" y="5275"/>
                    <a:pt x="475" y="5250"/>
                    <a:pt x="484" y="5213"/>
                  </a:cubicBezTo>
                  <a:cubicBezTo>
                    <a:pt x="498" y="5149"/>
                    <a:pt x="444" y="5120"/>
                    <a:pt x="393" y="5106"/>
                  </a:cubicBezTo>
                  <a:cubicBezTo>
                    <a:pt x="263" y="5040"/>
                    <a:pt x="200" y="4892"/>
                    <a:pt x="167" y="4758"/>
                  </a:cubicBezTo>
                  <a:cubicBezTo>
                    <a:pt x="113" y="4472"/>
                    <a:pt x="395" y="4250"/>
                    <a:pt x="566" y="4055"/>
                  </a:cubicBezTo>
                  <a:cubicBezTo>
                    <a:pt x="1117" y="3477"/>
                    <a:pt x="1730" y="2958"/>
                    <a:pt x="2417" y="2547"/>
                  </a:cubicBezTo>
                  <a:cubicBezTo>
                    <a:pt x="3658" y="1847"/>
                    <a:pt x="5053" y="1475"/>
                    <a:pt x="6410" y="1063"/>
                  </a:cubicBezTo>
                  <a:cubicBezTo>
                    <a:pt x="6912" y="913"/>
                    <a:pt x="7394" y="716"/>
                    <a:pt x="7898" y="570"/>
                  </a:cubicBezTo>
                  <a:cubicBezTo>
                    <a:pt x="8969" y="295"/>
                    <a:pt x="10070" y="155"/>
                    <a:pt x="11175" y="155"/>
                  </a:cubicBezTo>
                  <a:cubicBezTo>
                    <a:pt x="11403" y="155"/>
                    <a:pt x="11630" y="161"/>
                    <a:pt x="11858" y="173"/>
                  </a:cubicBezTo>
                  <a:cubicBezTo>
                    <a:pt x="13461" y="243"/>
                    <a:pt x="14958" y="876"/>
                    <a:pt x="16507" y="1226"/>
                  </a:cubicBezTo>
                  <a:cubicBezTo>
                    <a:pt x="16732" y="1277"/>
                    <a:pt x="16954" y="1304"/>
                    <a:pt x="17176" y="1356"/>
                  </a:cubicBezTo>
                  <a:cubicBezTo>
                    <a:pt x="17186" y="1360"/>
                    <a:pt x="17194" y="1364"/>
                    <a:pt x="17203" y="1370"/>
                  </a:cubicBezTo>
                  <a:cubicBezTo>
                    <a:pt x="17217" y="1380"/>
                    <a:pt x="17233" y="1385"/>
                    <a:pt x="17249" y="1385"/>
                  </a:cubicBezTo>
                  <a:cubicBezTo>
                    <a:pt x="17273" y="1385"/>
                    <a:pt x="17296" y="1374"/>
                    <a:pt x="17312" y="1353"/>
                  </a:cubicBezTo>
                  <a:cubicBezTo>
                    <a:pt x="17400" y="1179"/>
                    <a:pt x="17044" y="1179"/>
                    <a:pt x="16863" y="1137"/>
                  </a:cubicBezTo>
                  <a:cubicBezTo>
                    <a:pt x="16746" y="1117"/>
                    <a:pt x="16623" y="1090"/>
                    <a:pt x="16499" y="1065"/>
                  </a:cubicBezTo>
                  <a:cubicBezTo>
                    <a:pt x="14936" y="703"/>
                    <a:pt x="13419" y="70"/>
                    <a:pt x="11798" y="14"/>
                  </a:cubicBezTo>
                  <a:cubicBezTo>
                    <a:pt x="11529" y="8"/>
                    <a:pt x="11259" y="0"/>
                    <a:pt x="109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93" name="Google Shape;593;p36"/>
            <p:cNvSpPr/>
            <p:nvPr/>
          </p:nvSpPr>
          <p:spPr>
            <a:xfrm>
              <a:off x="6274891" y="3250092"/>
              <a:ext cx="530758" cy="321110"/>
            </a:xfrm>
            <a:custGeom>
              <a:avLst/>
              <a:gdLst/>
              <a:ahLst/>
              <a:cxnLst/>
              <a:rect l="l" t="t" r="r" b="b"/>
              <a:pathLst>
                <a:path w="6876" h="4160" extrusionOk="0">
                  <a:moveTo>
                    <a:pt x="6770" y="0"/>
                  </a:moveTo>
                  <a:cubicBezTo>
                    <a:pt x="6766" y="0"/>
                    <a:pt x="6761" y="0"/>
                    <a:pt x="6757" y="1"/>
                  </a:cubicBezTo>
                  <a:cubicBezTo>
                    <a:pt x="6683" y="13"/>
                    <a:pt x="6609" y="30"/>
                    <a:pt x="6535" y="40"/>
                  </a:cubicBezTo>
                  <a:cubicBezTo>
                    <a:pt x="6199" y="87"/>
                    <a:pt x="5864" y="135"/>
                    <a:pt x="5529" y="166"/>
                  </a:cubicBezTo>
                  <a:lnTo>
                    <a:pt x="5537" y="166"/>
                  </a:lnTo>
                  <a:cubicBezTo>
                    <a:pt x="4981" y="201"/>
                    <a:pt x="4428" y="270"/>
                    <a:pt x="3877" y="361"/>
                  </a:cubicBezTo>
                  <a:cubicBezTo>
                    <a:pt x="3545" y="408"/>
                    <a:pt x="3218" y="493"/>
                    <a:pt x="2906" y="614"/>
                  </a:cubicBezTo>
                  <a:cubicBezTo>
                    <a:pt x="2593" y="727"/>
                    <a:pt x="2309" y="906"/>
                    <a:pt x="2035" y="1091"/>
                  </a:cubicBezTo>
                  <a:cubicBezTo>
                    <a:pt x="1673" y="1344"/>
                    <a:pt x="1336" y="1634"/>
                    <a:pt x="1031" y="1955"/>
                  </a:cubicBezTo>
                  <a:cubicBezTo>
                    <a:pt x="801" y="2184"/>
                    <a:pt x="587" y="2426"/>
                    <a:pt x="390" y="2684"/>
                  </a:cubicBezTo>
                  <a:cubicBezTo>
                    <a:pt x="242" y="2875"/>
                    <a:pt x="128" y="3093"/>
                    <a:pt x="83" y="3332"/>
                  </a:cubicBezTo>
                  <a:cubicBezTo>
                    <a:pt x="1" y="3642"/>
                    <a:pt x="122" y="4093"/>
                    <a:pt x="478" y="4155"/>
                  </a:cubicBezTo>
                  <a:cubicBezTo>
                    <a:pt x="509" y="4158"/>
                    <a:pt x="539" y="4159"/>
                    <a:pt x="570" y="4159"/>
                  </a:cubicBezTo>
                  <a:cubicBezTo>
                    <a:pt x="781" y="4159"/>
                    <a:pt x="988" y="4090"/>
                    <a:pt x="1188" y="4029"/>
                  </a:cubicBezTo>
                  <a:cubicBezTo>
                    <a:pt x="1906" y="3784"/>
                    <a:pt x="2507" y="3245"/>
                    <a:pt x="3268" y="3116"/>
                  </a:cubicBezTo>
                  <a:cubicBezTo>
                    <a:pt x="3979" y="2963"/>
                    <a:pt x="4704" y="2873"/>
                    <a:pt x="5430" y="2797"/>
                  </a:cubicBezTo>
                  <a:cubicBezTo>
                    <a:pt x="5657" y="2780"/>
                    <a:pt x="5885" y="2740"/>
                    <a:pt x="6113" y="2740"/>
                  </a:cubicBezTo>
                  <a:cubicBezTo>
                    <a:pt x="6160" y="2740"/>
                    <a:pt x="6206" y="2741"/>
                    <a:pt x="6253" y="2745"/>
                  </a:cubicBezTo>
                  <a:cubicBezTo>
                    <a:pt x="6255" y="2746"/>
                    <a:pt x="6258" y="2746"/>
                    <a:pt x="6260" y="2746"/>
                  </a:cubicBezTo>
                  <a:cubicBezTo>
                    <a:pt x="6298" y="2746"/>
                    <a:pt x="6333" y="2716"/>
                    <a:pt x="6339" y="2677"/>
                  </a:cubicBezTo>
                  <a:cubicBezTo>
                    <a:pt x="6345" y="2605"/>
                    <a:pt x="6275" y="2585"/>
                    <a:pt x="6220" y="2585"/>
                  </a:cubicBezTo>
                  <a:cubicBezTo>
                    <a:pt x="6198" y="2584"/>
                    <a:pt x="6175" y="2584"/>
                    <a:pt x="6153" y="2584"/>
                  </a:cubicBezTo>
                  <a:cubicBezTo>
                    <a:pt x="5858" y="2584"/>
                    <a:pt x="5564" y="2632"/>
                    <a:pt x="5271" y="2655"/>
                  </a:cubicBezTo>
                  <a:cubicBezTo>
                    <a:pt x="4628" y="2725"/>
                    <a:pt x="3982" y="2807"/>
                    <a:pt x="3346" y="2939"/>
                  </a:cubicBezTo>
                  <a:cubicBezTo>
                    <a:pt x="3103" y="2988"/>
                    <a:pt x="2860" y="3042"/>
                    <a:pt x="2632" y="3142"/>
                  </a:cubicBezTo>
                  <a:cubicBezTo>
                    <a:pt x="2414" y="3243"/>
                    <a:pt x="2202" y="3356"/>
                    <a:pt x="1988" y="3469"/>
                  </a:cubicBezTo>
                  <a:cubicBezTo>
                    <a:pt x="1610" y="3683"/>
                    <a:pt x="1221" y="3889"/>
                    <a:pt x="789" y="3976"/>
                  </a:cubicBezTo>
                  <a:cubicBezTo>
                    <a:pt x="710" y="3991"/>
                    <a:pt x="638" y="4003"/>
                    <a:pt x="573" y="4003"/>
                  </a:cubicBezTo>
                  <a:cubicBezTo>
                    <a:pt x="446" y="4003"/>
                    <a:pt x="346" y="3956"/>
                    <a:pt x="268" y="3792"/>
                  </a:cubicBezTo>
                  <a:cubicBezTo>
                    <a:pt x="139" y="3509"/>
                    <a:pt x="268" y="3157"/>
                    <a:pt x="423" y="2906"/>
                  </a:cubicBezTo>
                  <a:cubicBezTo>
                    <a:pt x="684" y="2521"/>
                    <a:pt x="1019" y="2186"/>
                    <a:pt x="1352" y="1855"/>
                  </a:cubicBezTo>
                  <a:cubicBezTo>
                    <a:pt x="1754" y="1462"/>
                    <a:pt x="2210" y="1128"/>
                    <a:pt x="2708" y="867"/>
                  </a:cubicBezTo>
                  <a:cubicBezTo>
                    <a:pt x="2990" y="735"/>
                    <a:pt x="3284" y="637"/>
                    <a:pt x="3587" y="571"/>
                  </a:cubicBezTo>
                  <a:cubicBezTo>
                    <a:pt x="4109" y="474"/>
                    <a:pt x="4636" y="398"/>
                    <a:pt x="5164" y="349"/>
                  </a:cubicBezTo>
                  <a:cubicBezTo>
                    <a:pt x="5706" y="314"/>
                    <a:pt x="6245" y="248"/>
                    <a:pt x="6779" y="155"/>
                  </a:cubicBezTo>
                  <a:cubicBezTo>
                    <a:pt x="6876" y="142"/>
                    <a:pt x="6859" y="0"/>
                    <a:pt x="677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94" name="Google Shape;594;p36"/>
            <p:cNvSpPr/>
            <p:nvPr/>
          </p:nvSpPr>
          <p:spPr>
            <a:xfrm>
              <a:off x="6346371" y="3455422"/>
              <a:ext cx="526667" cy="319953"/>
            </a:xfrm>
            <a:custGeom>
              <a:avLst/>
              <a:gdLst/>
              <a:ahLst/>
              <a:cxnLst/>
              <a:rect l="l" t="t" r="r" b="b"/>
              <a:pathLst>
                <a:path w="6823" h="4145" extrusionOk="0">
                  <a:moveTo>
                    <a:pt x="5167" y="0"/>
                  </a:moveTo>
                  <a:cubicBezTo>
                    <a:pt x="5127" y="0"/>
                    <a:pt x="5086" y="29"/>
                    <a:pt x="5086" y="87"/>
                  </a:cubicBezTo>
                  <a:cubicBezTo>
                    <a:pt x="4975" y="281"/>
                    <a:pt x="4759" y="355"/>
                    <a:pt x="4559" y="435"/>
                  </a:cubicBezTo>
                  <a:cubicBezTo>
                    <a:pt x="4257" y="554"/>
                    <a:pt x="3950" y="663"/>
                    <a:pt x="3642" y="768"/>
                  </a:cubicBezTo>
                  <a:cubicBezTo>
                    <a:pt x="2780" y="1073"/>
                    <a:pt x="1881" y="1396"/>
                    <a:pt x="1223" y="2060"/>
                  </a:cubicBezTo>
                  <a:cubicBezTo>
                    <a:pt x="887" y="2418"/>
                    <a:pt x="1" y="3194"/>
                    <a:pt x="167" y="3718"/>
                  </a:cubicBezTo>
                  <a:cubicBezTo>
                    <a:pt x="282" y="4000"/>
                    <a:pt x="610" y="4115"/>
                    <a:pt x="893" y="4140"/>
                  </a:cubicBezTo>
                  <a:cubicBezTo>
                    <a:pt x="930" y="4143"/>
                    <a:pt x="966" y="4144"/>
                    <a:pt x="1002" y="4144"/>
                  </a:cubicBezTo>
                  <a:cubicBezTo>
                    <a:pt x="1338" y="4144"/>
                    <a:pt x="1667" y="4029"/>
                    <a:pt x="1980" y="3910"/>
                  </a:cubicBezTo>
                  <a:cubicBezTo>
                    <a:pt x="2436" y="3731"/>
                    <a:pt x="2899" y="3560"/>
                    <a:pt x="3368" y="3418"/>
                  </a:cubicBezTo>
                  <a:cubicBezTo>
                    <a:pt x="3582" y="3352"/>
                    <a:pt x="3794" y="3278"/>
                    <a:pt x="4014" y="3233"/>
                  </a:cubicBezTo>
                  <a:cubicBezTo>
                    <a:pt x="4199" y="3200"/>
                    <a:pt x="4385" y="3171"/>
                    <a:pt x="4572" y="3146"/>
                  </a:cubicBezTo>
                  <a:cubicBezTo>
                    <a:pt x="4942" y="3101"/>
                    <a:pt x="5329" y="3105"/>
                    <a:pt x="5705" y="3083"/>
                  </a:cubicBezTo>
                  <a:cubicBezTo>
                    <a:pt x="5860" y="3073"/>
                    <a:pt x="6016" y="3067"/>
                    <a:pt x="6172" y="3067"/>
                  </a:cubicBezTo>
                  <a:cubicBezTo>
                    <a:pt x="6361" y="3067"/>
                    <a:pt x="6550" y="3076"/>
                    <a:pt x="6738" y="3101"/>
                  </a:cubicBezTo>
                  <a:cubicBezTo>
                    <a:pt x="6739" y="3101"/>
                    <a:pt x="6741" y="3101"/>
                    <a:pt x="6742" y="3101"/>
                  </a:cubicBezTo>
                  <a:cubicBezTo>
                    <a:pt x="6783" y="3101"/>
                    <a:pt x="6818" y="3069"/>
                    <a:pt x="6820" y="3027"/>
                  </a:cubicBezTo>
                  <a:cubicBezTo>
                    <a:pt x="6822" y="2984"/>
                    <a:pt x="6789" y="2947"/>
                    <a:pt x="6746" y="2945"/>
                  </a:cubicBezTo>
                  <a:cubicBezTo>
                    <a:pt x="6580" y="2924"/>
                    <a:pt x="6411" y="2912"/>
                    <a:pt x="6242" y="2910"/>
                  </a:cubicBezTo>
                  <a:cubicBezTo>
                    <a:pt x="6230" y="2910"/>
                    <a:pt x="6219" y="2910"/>
                    <a:pt x="6207" y="2910"/>
                  </a:cubicBezTo>
                  <a:cubicBezTo>
                    <a:pt x="5898" y="2910"/>
                    <a:pt x="5589" y="2935"/>
                    <a:pt x="5279" y="2945"/>
                  </a:cubicBezTo>
                  <a:cubicBezTo>
                    <a:pt x="4954" y="2953"/>
                    <a:pt x="4629" y="2972"/>
                    <a:pt x="4308" y="3027"/>
                  </a:cubicBezTo>
                  <a:cubicBezTo>
                    <a:pt x="3977" y="3066"/>
                    <a:pt x="3658" y="3157"/>
                    <a:pt x="3342" y="3262"/>
                  </a:cubicBezTo>
                  <a:cubicBezTo>
                    <a:pt x="3029" y="3360"/>
                    <a:pt x="2718" y="3459"/>
                    <a:pt x="2412" y="3576"/>
                  </a:cubicBezTo>
                  <a:cubicBezTo>
                    <a:pt x="1953" y="3737"/>
                    <a:pt x="1492" y="3985"/>
                    <a:pt x="998" y="3985"/>
                  </a:cubicBezTo>
                  <a:cubicBezTo>
                    <a:pt x="955" y="3985"/>
                    <a:pt x="912" y="3984"/>
                    <a:pt x="869" y="3980"/>
                  </a:cubicBezTo>
                  <a:cubicBezTo>
                    <a:pt x="659" y="3953"/>
                    <a:pt x="418" y="3879"/>
                    <a:pt x="317" y="3675"/>
                  </a:cubicBezTo>
                  <a:cubicBezTo>
                    <a:pt x="186" y="3243"/>
                    <a:pt x="1048" y="2478"/>
                    <a:pt x="1330" y="2173"/>
                  </a:cubicBezTo>
                  <a:lnTo>
                    <a:pt x="1330" y="2173"/>
                  </a:lnTo>
                  <a:lnTo>
                    <a:pt x="1323" y="2180"/>
                  </a:lnTo>
                  <a:cubicBezTo>
                    <a:pt x="2095" y="1402"/>
                    <a:pt x="3191" y="1104"/>
                    <a:pt x="4195" y="740"/>
                  </a:cubicBezTo>
                  <a:cubicBezTo>
                    <a:pt x="4345" y="684"/>
                    <a:pt x="4498" y="628"/>
                    <a:pt x="4648" y="569"/>
                  </a:cubicBezTo>
                  <a:cubicBezTo>
                    <a:pt x="4794" y="507"/>
                    <a:pt x="4950" y="454"/>
                    <a:pt x="5070" y="347"/>
                  </a:cubicBezTo>
                  <a:cubicBezTo>
                    <a:pt x="5326" y="116"/>
                    <a:pt x="5248" y="0"/>
                    <a:pt x="516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95" name="Google Shape;595;p36"/>
            <p:cNvSpPr/>
            <p:nvPr/>
          </p:nvSpPr>
          <p:spPr>
            <a:xfrm>
              <a:off x="6552627" y="3688774"/>
              <a:ext cx="1152061" cy="221381"/>
            </a:xfrm>
            <a:custGeom>
              <a:avLst/>
              <a:gdLst/>
              <a:ahLst/>
              <a:cxnLst/>
              <a:rect l="l" t="t" r="r" b="b"/>
              <a:pathLst>
                <a:path w="14925" h="2868" extrusionOk="0">
                  <a:moveTo>
                    <a:pt x="4128" y="0"/>
                  </a:moveTo>
                  <a:cubicBezTo>
                    <a:pt x="4099" y="0"/>
                    <a:pt x="4070" y="16"/>
                    <a:pt x="4058" y="54"/>
                  </a:cubicBezTo>
                  <a:cubicBezTo>
                    <a:pt x="4027" y="121"/>
                    <a:pt x="3953" y="154"/>
                    <a:pt x="3899" y="200"/>
                  </a:cubicBezTo>
                  <a:cubicBezTo>
                    <a:pt x="3788" y="284"/>
                    <a:pt x="3675" y="362"/>
                    <a:pt x="3558" y="434"/>
                  </a:cubicBezTo>
                  <a:cubicBezTo>
                    <a:pt x="3251" y="601"/>
                    <a:pt x="2930" y="741"/>
                    <a:pt x="2599" y="850"/>
                  </a:cubicBezTo>
                  <a:cubicBezTo>
                    <a:pt x="2083" y="994"/>
                    <a:pt x="1575" y="1171"/>
                    <a:pt x="1081" y="1383"/>
                  </a:cubicBezTo>
                  <a:cubicBezTo>
                    <a:pt x="886" y="1469"/>
                    <a:pt x="694" y="1566"/>
                    <a:pt x="511" y="1675"/>
                  </a:cubicBezTo>
                  <a:cubicBezTo>
                    <a:pt x="427" y="1722"/>
                    <a:pt x="340" y="1771"/>
                    <a:pt x="277" y="1845"/>
                  </a:cubicBezTo>
                  <a:cubicBezTo>
                    <a:pt x="1" y="2142"/>
                    <a:pt x="141" y="2434"/>
                    <a:pt x="449" y="2621"/>
                  </a:cubicBezTo>
                  <a:cubicBezTo>
                    <a:pt x="672" y="2749"/>
                    <a:pt x="933" y="2773"/>
                    <a:pt x="1184" y="2804"/>
                  </a:cubicBezTo>
                  <a:cubicBezTo>
                    <a:pt x="1474" y="2835"/>
                    <a:pt x="1766" y="2862"/>
                    <a:pt x="2058" y="2866"/>
                  </a:cubicBezTo>
                  <a:cubicBezTo>
                    <a:pt x="2103" y="2867"/>
                    <a:pt x="2148" y="2867"/>
                    <a:pt x="2193" y="2867"/>
                  </a:cubicBezTo>
                  <a:cubicBezTo>
                    <a:pt x="3051" y="2867"/>
                    <a:pt x="3892" y="2668"/>
                    <a:pt x="4739" y="2553"/>
                  </a:cubicBezTo>
                  <a:cubicBezTo>
                    <a:pt x="5187" y="2481"/>
                    <a:pt x="5640" y="2421"/>
                    <a:pt x="6086" y="2335"/>
                  </a:cubicBezTo>
                  <a:cubicBezTo>
                    <a:pt x="6537" y="2234"/>
                    <a:pt x="6991" y="2150"/>
                    <a:pt x="7436" y="2026"/>
                  </a:cubicBezTo>
                  <a:cubicBezTo>
                    <a:pt x="7888" y="1917"/>
                    <a:pt x="8331" y="1769"/>
                    <a:pt x="8779" y="1646"/>
                  </a:cubicBezTo>
                  <a:cubicBezTo>
                    <a:pt x="9359" y="1487"/>
                    <a:pt x="9933" y="1311"/>
                    <a:pt x="10509" y="1142"/>
                  </a:cubicBezTo>
                  <a:cubicBezTo>
                    <a:pt x="11184" y="965"/>
                    <a:pt x="11877" y="899"/>
                    <a:pt x="12573" y="827"/>
                  </a:cubicBezTo>
                  <a:cubicBezTo>
                    <a:pt x="12951" y="786"/>
                    <a:pt x="13324" y="722"/>
                    <a:pt x="13700" y="685"/>
                  </a:cubicBezTo>
                  <a:cubicBezTo>
                    <a:pt x="13992" y="656"/>
                    <a:pt x="14284" y="642"/>
                    <a:pt x="14576" y="640"/>
                  </a:cubicBezTo>
                  <a:cubicBezTo>
                    <a:pt x="14655" y="640"/>
                    <a:pt x="14733" y="644"/>
                    <a:pt x="14811" y="648"/>
                  </a:cubicBezTo>
                  <a:cubicBezTo>
                    <a:pt x="14813" y="648"/>
                    <a:pt x="14815" y="648"/>
                    <a:pt x="14817" y="648"/>
                  </a:cubicBezTo>
                  <a:cubicBezTo>
                    <a:pt x="14916" y="648"/>
                    <a:pt x="14924" y="498"/>
                    <a:pt x="14821" y="492"/>
                  </a:cubicBezTo>
                  <a:cubicBezTo>
                    <a:pt x="14721" y="486"/>
                    <a:pt x="14622" y="484"/>
                    <a:pt x="14522" y="484"/>
                  </a:cubicBezTo>
                  <a:cubicBezTo>
                    <a:pt x="13722" y="484"/>
                    <a:pt x="12934" y="645"/>
                    <a:pt x="12137" y="716"/>
                  </a:cubicBezTo>
                  <a:cubicBezTo>
                    <a:pt x="11544" y="776"/>
                    <a:pt x="10950" y="860"/>
                    <a:pt x="10376" y="1016"/>
                  </a:cubicBezTo>
                  <a:cubicBezTo>
                    <a:pt x="10083" y="1097"/>
                    <a:pt x="9797" y="1195"/>
                    <a:pt x="9507" y="1278"/>
                  </a:cubicBezTo>
                  <a:cubicBezTo>
                    <a:pt x="8763" y="1479"/>
                    <a:pt x="8028" y="1716"/>
                    <a:pt x="7279" y="1907"/>
                  </a:cubicBezTo>
                  <a:cubicBezTo>
                    <a:pt x="6827" y="2020"/>
                    <a:pt x="6370" y="2115"/>
                    <a:pt x="5911" y="2210"/>
                  </a:cubicBezTo>
                  <a:cubicBezTo>
                    <a:pt x="5313" y="2310"/>
                    <a:pt x="4710" y="2395"/>
                    <a:pt x="4109" y="2489"/>
                  </a:cubicBezTo>
                  <a:cubicBezTo>
                    <a:pt x="3459" y="2608"/>
                    <a:pt x="2799" y="2711"/>
                    <a:pt x="2137" y="2711"/>
                  </a:cubicBezTo>
                  <a:cubicBezTo>
                    <a:pt x="1959" y="2711"/>
                    <a:pt x="1782" y="2703"/>
                    <a:pt x="1603" y="2687"/>
                  </a:cubicBezTo>
                  <a:cubicBezTo>
                    <a:pt x="1268" y="2652"/>
                    <a:pt x="920" y="2644"/>
                    <a:pt x="602" y="2524"/>
                  </a:cubicBezTo>
                  <a:cubicBezTo>
                    <a:pt x="320" y="2378"/>
                    <a:pt x="151" y="2177"/>
                    <a:pt x="427" y="1917"/>
                  </a:cubicBezTo>
                  <a:cubicBezTo>
                    <a:pt x="581" y="1800"/>
                    <a:pt x="750" y="1724"/>
                    <a:pt x="925" y="1627"/>
                  </a:cubicBezTo>
                  <a:cubicBezTo>
                    <a:pt x="1324" y="1434"/>
                    <a:pt x="1743" y="1282"/>
                    <a:pt x="2165" y="1142"/>
                  </a:cubicBezTo>
                  <a:cubicBezTo>
                    <a:pt x="2575" y="1027"/>
                    <a:pt x="2982" y="901"/>
                    <a:pt x="3362" y="708"/>
                  </a:cubicBezTo>
                  <a:cubicBezTo>
                    <a:pt x="3558" y="621"/>
                    <a:pt x="3741" y="512"/>
                    <a:pt x="3912" y="385"/>
                  </a:cubicBezTo>
                  <a:cubicBezTo>
                    <a:pt x="4015" y="300"/>
                    <a:pt x="4157" y="237"/>
                    <a:pt x="4204" y="105"/>
                  </a:cubicBezTo>
                  <a:cubicBezTo>
                    <a:pt x="4226" y="44"/>
                    <a:pt x="4176" y="0"/>
                    <a:pt x="41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96" name="Google Shape;596;p36"/>
            <p:cNvSpPr/>
            <p:nvPr/>
          </p:nvSpPr>
          <p:spPr>
            <a:xfrm>
              <a:off x="7622505" y="3025618"/>
              <a:ext cx="458045" cy="973134"/>
            </a:xfrm>
            <a:custGeom>
              <a:avLst/>
              <a:gdLst/>
              <a:ahLst/>
              <a:cxnLst/>
              <a:rect l="l" t="t" r="r" b="b"/>
              <a:pathLst>
                <a:path w="5934" h="12607" extrusionOk="0">
                  <a:moveTo>
                    <a:pt x="763" y="0"/>
                  </a:moveTo>
                  <a:cubicBezTo>
                    <a:pt x="758" y="0"/>
                    <a:pt x="753" y="1"/>
                    <a:pt x="747" y="2"/>
                  </a:cubicBezTo>
                  <a:cubicBezTo>
                    <a:pt x="727" y="6"/>
                    <a:pt x="710" y="19"/>
                    <a:pt x="698" y="37"/>
                  </a:cubicBezTo>
                  <a:cubicBezTo>
                    <a:pt x="667" y="93"/>
                    <a:pt x="640" y="150"/>
                    <a:pt x="622" y="210"/>
                  </a:cubicBezTo>
                  <a:cubicBezTo>
                    <a:pt x="529" y="444"/>
                    <a:pt x="451" y="685"/>
                    <a:pt x="391" y="930"/>
                  </a:cubicBezTo>
                  <a:cubicBezTo>
                    <a:pt x="282" y="1442"/>
                    <a:pt x="159" y="1954"/>
                    <a:pt x="105" y="2477"/>
                  </a:cubicBezTo>
                  <a:cubicBezTo>
                    <a:pt x="68" y="2874"/>
                    <a:pt x="44" y="3271"/>
                    <a:pt x="38" y="3670"/>
                  </a:cubicBezTo>
                  <a:cubicBezTo>
                    <a:pt x="1" y="5392"/>
                    <a:pt x="315" y="7108"/>
                    <a:pt x="809" y="8754"/>
                  </a:cubicBezTo>
                  <a:cubicBezTo>
                    <a:pt x="885" y="9005"/>
                    <a:pt x="961" y="9256"/>
                    <a:pt x="1056" y="9500"/>
                  </a:cubicBezTo>
                  <a:cubicBezTo>
                    <a:pt x="1418" y="10331"/>
                    <a:pt x="1973" y="11066"/>
                    <a:pt x="2675" y="11642"/>
                  </a:cubicBezTo>
                  <a:cubicBezTo>
                    <a:pt x="2874" y="11804"/>
                    <a:pt x="3095" y="11940"/>
                    <a:pt x="3329" y="12043"/>
                  </a:cubicBezTo>
                  <a:cubicBezTo>
                    <a:pt x="3566" y="12150"/>
                    <a:pt x="3798" y="12263"/>
                    <a:pt x="4041" y="12352"/>
                  </a:cubicBezTo>
                  <a:cubicBezTo>
                    <a:pt x="4566" y="12537"/>
                    <a:pt x="5127" y="12578"/>
                    <a:pt x="5678" y="12607"/>
                  </a:cubicBezTo>
                  <a:cubicBezTo>
                    <a:pt x="5689" y="12605"/>
                    <a:pt x="5700" y="12605"/>
                    <a:pt x="5713" y="12605"/>
                  </a:cubicBezTo>
                  <a:cubicBezTo>
                    <a:pt x="5737" y="12605"/>
                    <a:pt x="5765" y="12607"/>
                    <a:pt x="5793" y="12607"/>
                  </a:cubicBezTo>
                  <a:cubicBezTo>
                    <a:pt x="5864" y="12607"/>
                    <a:pt x="5934" y="12596"/>
                    <a:pt x="5934" y="12516"/>
                  </a:cubicBezTo>
                  <a:cubicBezTo>
                    <a:pt x="5924" y="12457"/>
                    <a:pt x="5886" y="12443"/>
                    <a:pt x="5839" y="12443"/>
                  </a:cubicBezTo>
                  <a:cubicBezTo>
                    <a:pt x="5801" y="12443"/>
                    <a:pt x="5758" y="12452"/>
                    <a:pt x="5721" y="12452"/>
                  </a:cubicBezTo>
                  <a:cubicBezTo>
                    <a:pt x="5713" y="12452"/>
                    <a:pt x="5705" y="12452"/>
                    <a:pt x="5697" y="12450"/>
                  </a:cubicBezTo>
                  <a:cubicBezTo>
                    <a:pt x="5121" y="12420"/>
                    <a:pt x="4531" y="12380"/>
                    <a:pt x="3985" y="12162"/>
                  </a:cubicBezTo>
                  <a:cubicBezTo>
                    <a:pt x="3704" y="12041"/>
                    <a:pt x="3416" y="11920"/>
                    <a:pt x="3144" y="11776"/>
                  </a:cubicBezTo>
                  <a:cubicBezTo>
                    <a:pt x="2685" y="11502"/>
                    <a:pt x="2300" y="11117"/>
                    <a:pt x="1967" y="10706"/>
                  </a:cubicBezTo>
                  <a:cubicBezTo>
                    <a:pt x="1677" y="10340"/>
                    <a:pt x="1430" y="9941"/>
                    <a:pt x="1233" y="9519"/>
                  </a:cubicBezTo>
                  <a:cubicBezTo>
                    <a:pt x="1070" y="9114"/>
                    <a:pt x="953" y="8694"/>
                    <a:pt x="832" y="8274"/>
                  </a:cubicBezTo>
                  <a:cubicBezTo>
                    <a:pt x="365" y="6593"/>
                    <a:pt x="103" y="4835"/>
                    <a:pt x="217" y="3086"/>
                  </a:cubicBezTo>
                  <a:cubicBezTo>
                    <a:pt x="245" y="2319"/>
                    <a:pt x="400" y="1566"/>
                    <a:pt x="581" y="823"/>
                  </a:cubicBezTo>
                  <a:cubicBezTo>
                    <a:pt x="649" y="593"/>
                    <a:pt x="723" y="348"/>
                    <a:pt x="830" y="121"/>
                  </a:cubicBezTo>
                  <a:cubicBezTo>
                    <a:pt x="866" y="72"/>
                    <a:pt x="821" y="0"/>
                    <a:pt x="7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97" name="Google Shape;597;p36"/>
            <p:cNvSpPr/>
            <p:nvPr/>
          </p:nvSpPr>
          <p:spPr>
            <a:xfrm>
              <a:off x="7669670" y="2986173"/>
              <a:ext cx="348358" cy="91856"/>
            </a:xfrm>
            <a:custGeom>
              <a:avLst/>
              <a:gdLst/>
              <a:ahLst/>
              <a:cxnLst/>
              <a:rect l="l" t="t" r="r" b="b"/>
              <a:pathLst>
                <a:path w="4513" h="1190" extrusionOk="0">
                  <a:moveTo>
                    <a:pt x="1003" y="0"/>
                  </a:moveTo>
                  <a:cubicBezTo>
                    <a:pt x="706" y="0"/>
                    <a:pt x="411" y="71"/>
                    <a:pt x="241" y="334"/>
                  </a:cubicBezTo>
                  <a:cubicBezTo>
                    <a:pt x="186" y="402"/>
                    <a:pt x="136" y="478"/>
                    <a:pt x="75" y="542"/>
                  </a:cubicBezTo>
                  <a:cubicBezTo>
                    <a:pt x="52" y="558"/>
                    <a:pt x="25" y="565"/>
                    <a:pt x="15" y="595"/>
                  </a:cubicBezTo>
                  <a:cubicBezTo>
                    <a:pt x="1" y="637"/>
                    <a:pt x="21" y="682"/>
                    <a:pt x="60" y="696"/>
                  </a:cubicBezTo>
                  <a:cubicBezTo>
                    <a:pt x="69" y="699"/>
                    <a:pt x="78" y="701"/>
                    <a:pt x="87" y="701"/>
                  </a:cubicBezTo>
                  <a:cubicBezTo>
                    <a:pt x="203" y="701"/>
                    <a:pt x="327" y="456"/>
                    <a:pt x="404" y="381"/>
                  </a:cubicBezTo>
                  <a:cubicBezTo>
                    <a:pt x="543" y="204"/>
                    <a:pt x="762" y="156"/>
                    <a:pt x="989" y="156"/>
                  </a:cubicBezTo>
                  <a:cubicBezTo>
                    <a:pt x="1170" y="156"/>
                    <a:pt x="1357" y="187"/>
                    <a:pt x="1513" y="207"/>
                  </a:cubicBezTo>
                  <a:cubicBezTo>
                    <a:pt x="1764" y="252"/>
                    <a:pt x="2019" y="307"/>
                    <a:pt x="2266" y="375"/>
                  </a:cubicBezTo>
                  <a:cubicBezTo>
                    <a:pt x="2504" y="453"/>
                    <a:pt x="2739" y="548"/>
                    <a:pt x="2969" y="643"/>
                  </a:cubicBezTo>
                  <a:cubicBezTo>
                    <a:pt x="3274" y="778"/>
                    <a:pt x="3594" y="871"/>
                    <a:pt x="3905" y="984"/>
                  </a:cubicBezTo>
                  <a:cubicBezTo>
                    <a:pt x="4066" y="1046"/>
                    <a:pt x="4216" y="1120"/>
                    <a:pt x="4374" y="1184"/>
                  </a:cubicBezTo>
                  <a:cubicBezTo>
                    <a:pt x="4385" y="1188"/>
                    <a:pt x="4395" y="1189"/>
                    <a:pt x="4404" y="1189"/>
                  </a:cubicBezTo>
                  <a:cubicBezTo>
                    <a:pt x="4482" y="1189"/>
                    <a:pt x="4512" y="1073"/>
                    <a:pt x="4428" y="1038"/>
                  </a:cubicBezTo>
                  <a:cubicBezTo>
                    <a:pt x="4210" y="947"/>
                    <a:pt x="3998" y="842"/>
                    <a:pt x="3771" y="770"/>
                  </a:cubicBezTo>
                  <a:cubicBezTo>
                    <a:pt x="3448" y="669"/>
                    <a:pt x="3132" y="544"/>
                    <a:pt x="2819" y="412"/>
                  </a:cubicBezTo>
                  <a:cubicBezTo>
                    <a:pt x="2358" y="215"/>
                    <a:pt x="1868" y="100"/>
                    <a:pt x="1373" y="30"/>
                  </a:cubicBezTo>
                  <a:cubicBezTo>
                    <a:pt x="1255" y="13"/>
                    <a:pt x="1129" y="0"/>
                    <a:pt x="10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98" name="Google Shape;598;p36"/>
            <p:cNvSpPr/>
            <p:nvPr/>
          </p:nvSpPr>
          <p:spPr>
            <a:xfrm>
              <a:off x="7906957" y="2947268"/>
              <a:ext cx="633112" cy="112466"/>
            </a:xfrm>
            <a:custGeom>
              <a:avLst/>
              <a:gdLst/>
              <a:ahLst/>
              <a:cxnLst/>
              <a:rect l="l" t="t" r="r" b="b"/>
              <a:pathLst>
                <a:path w="8202" h="1457" extrusionOk="0">
                  <a:moveTo>
                    <a:pt x="2570" y="1"/>
                  </a:moveTo>
                  <a:cubicBezTo>
                    <a:pt x="2279" y="1"/>
                    <a:pt x="2002" y="60"/>
                    <a:pt x="1693" y="198"/>
                  </a:cubicBezTo>
                  <a:cubicBezTo>
                    <a:pt x="1549" y="258"/>
                    <a:pt x="1409" y="320"/>
                    <a:pt x="1269" y="388"/>
                  </a:cubicBezTo>
                  <a:cubicBezTo>
                    <a:pt x="975" y="544"/>
                    <a:pt x="706" y="741"/>
                    <a:pt x="407" y="896"/>
                  </a:cubicBezTo>
                  <a:cubicBezTo>
                    <a:pt x="317" y="947"/>
                    <a:pt x="222" y="992"/>
                    <a:pt x="126" y="1034"/>
                  </a:cubicBezTo>
                  <a:cubicBezTo>
                    <a:pt x="49" y="1036"/>
                    <a:pt x="0" y="1112"/>
                    <a:pt x="56" y="1173"/>
                  </a:cubicBezTo>
                  <a:cubicBezTo>
                    <a:pt x="69" y="1187"/>
                    <a:pt x="89" y="1193"/>
                    <a:pt x="111" y="1193"/>
                  </a:cubicBezTo>
                  <a:cubicBezTo>
                    <a:pt x="209" y="1193"/>
                    <a:pt x="370" y="1084"/>
                    <a:pt x="442" y="1054"/>
                  </a:cubicBezTo>
                  <a:cubicBezTo>
                    <a:pt x="586" y="978"/>
                    <a:pt x="737" y="894"/>
                    <a:pt x="883" y="803"/>
                  </a:cubicBezTo>
                  <a:cubicBezTo>
                    <a:pt x="1199" y="589"/>
                    <a:pt x="1541" y="416"/>
                    <a:pt x="1899" y="285"/>
                  </a:cubicBezTo>
                  <a:cubicBezTo>
                    <a:pt x="2053" y="225"/>
                    <a:pt x="2214" y="184"/>
                    <a:pt x="2378" y="165"/>
                  </a:cubicBezTo>
                  <a:cubicBezTo>
                    <a:pt x="2433" y="162"/>
                    <a:pt x="2488" y="160"/>
                    <a:pt x="2542" y="160"/>
                  </a:cubicBezTo>
                  <a:cubicBezTo>
                    <a:pt x="3235" y="160"/>
                    <a:pt x="3897" y="436"/>
                    <a:pt x="4563" y="606"/>
                  </a:cubicBezTo>
                  <a:cubicBezTo>
                    <a:pt x="5223" y="783"/>
                    <a:pt x="5888" y="953"/>
                    <a:pt x="6554" y="1112"/>
                  </a:cubicBezTo>
                  <a:cubicBezTo>
                    <a:pt x="7058" y="1243"/>
                    <a:pt x="7564" y="1363"/>
                    <a:pt x="8077" y="1455"/>
                  </a:cubicBezTo>
                  <a:cubicBezTo>
                    <a:pt x="8082" y="1456"/>
                    <a:pt x="8088" y="1457"/>
                    <a:pt x="8093" y="1457"/>
                  </a:cubicBezTo>
                  <a:cubicBezTo>
                    <a:pt x="8186" y="1457"/>
                    <a:pt x="8201" y="1323"/>
                    <a:pt x="8114" y="1303"/>
                  </a:cubicBezTo>
                  <a:cubicBezTo>
                    <a:pt x="7939" y="1270"/>
                    <a:pt x="7768" y="1235"/>
                    <a:pt x="7595" y="1200"/>
                  </a:cubicBezTo>
                  <a:cubicBezTo>
                    <a:pt x="7087" y="1095"/>
                    <a:pt x="6587" y="953"/>
                    <a:pt x="6081" y="836"/>
                  </a:cubicBezTo>
                  <a:cubicBezTo>
                    <a:pt x="5419" y="674"/>
                    <a:pt x="4760" y="501"/>
                    <a:pt x="4104" y="314"/>
                  </a:cubicBezTo>
                  <a:cubicBezTo>
                    <a:pt x="3779" y="217"/>
                    <a:pt x="3454" y="116"/>
                    <a:pt x="3119" y="60"/>
                  </a:cubicBezTo>
                  <a:cubicBezTo>
                    <a:pt x="2924" y="22"/>
                    <a:pt x="2744" y="1"/>
                    <a:pt x="257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599" name="Google Shape;599;p36"/>
            <p:cNvSpPr/>
            <p:nvPr/>
          </p:nvSpPr>
          <p:spPr>
            <a:xfrm>
              <a:off x="8379525" y="2930980"/>
              <a:ext cx="726898" cy="92782"/>
            </a:xfrm>
            <a:custGeom>
              <a:avLst/>
              <a:gdLst/>
              <a:ahLst/>
              <a:cxnLst/>
              <a:rect l="l" t="t" r="r" b="b"/>
              <a:pathLst>
                <a:path w="9417" h="1202" extrusionOk="0">
                  <a:moveTo>
                    <a:pt x="9328" y="1"/>
                  </a:moveTo>
                  <a:cubicBezTo>
                    <a:pt x="9321" y="1"/>
                    <a:pt x="9313" y="2"/>
                    <a:pt x="9305" y="4"/>
                  </a:cubicBezTo>
                  <a:cubicBezTo>
                    <a:pt x="9046" y="93"/>
                    <a:pt x="8781" y="169"/>
                    <a:pt x="8519" y="259"/>
                  </a:cubicBezTo>
                  <a:cubicBezTo>
                    <a:pt x="7602" y="567"/>
                    <a:pt x="6965" y="750"/>
                    <a:pt x="6153" y="750"/>
                  </a:cubicBezTo>
                  <a:cubicBezTo>
                    <a:pt x="5883" y="750"/>
                    <a:pt x="5594" y="730"/>
                    <a:pt x="5269" y="687"/>
                  </a:cubicBezTo>
                  <a:cubicBezTo>
                    <a:pt x="4755" y="636"/>
                    <a:pt x="4251" y="508"/>
                    <a:pt x="3736" y="473"/>
                  </a:cubicBezTo>
                  <a:cubicBezTo>
                    <a:pt x="3664" y="471"/>
                    <a:pt x="3592" y="470"/>
                    <a:pt x="3520" y="470"/>
                  </a:cubicBezTo>
                  <a:cubicBezTo>
                    <a:pt x="3000" y="470"/>
                    <a:pt x="2481" y="528"/>
                    <a:pt x="1975" y="646"/>
                  </a:cubicBezTo>
                  <a:cubicBezTo>
                    <a:pt x="1545" y="751"/>
                    <a:pt x="1115" y="864"/>
                    <a:pt x="679" y="946"/>
                  </a:cubicBezTo>
                  <a:cubicBezTo>
                    <a:pt x="492" y="983"/>
                    <a:pt x="307" y="1018"/>
                    <a:pt x="120" y="1041"/>
                  </a:cubicBezTo>
                  <a:cubicBezTo>
                    <a:pt x="105" y="1041"/>
                    <a:pt x="91" y="1043"/>
                    <a:pt x="76" y="1043"/>
                  </a:cubicBezTo>
                  <a:cubicBezTo>
                    <a:pt x="33" y="1045"/>
                    <a:pt x="0" y="1082"/>
                    <a:pt x="2" y="1125"/>
                  </a:cubicBezTo>
                  <a:cubicBezTo>
                    <a:pt x="11" y="1186"/>
                    <a:pt x="50" y="1202"/>
                    <a:pt x="98" y="1202"/>
                  </a:cubicBezTo>
                  <a:cubicBezTo>
                    <a:pt x="150" y="1202"/>
                    <a:pt x="212" y="1183"/>
                    <a:pt x="257" y="1181"/>
                  </a:cubicBezTo>
                  <a:cubicBezTo>
                    <a:pt x="1115" y="1066"/>
                    <a:pt x="1928" y="759"/>
                    <a:pt x="2790" y="666"/>
                  </a:cubicBezTo>
                  <a:cubicBezTo>
                    <a:pt x="3030" y="643"/>
                    <a:pt x="3272" y="624"/>
                    <a:pt x="3513" y="624"/>
                  </a:cubicBezTo>
                  <a:cubicBezTo>
                    <a:pt x="3653" y="624"/>
                    <a:pt x="3792" y="630"/>
                    <a:pt x="3932" y="646"/>
                  </a:cubicBezTo>
                  <a:cubicBezTo>
                    <a:pt x="4181" y="675"/>
                    <a:pt x="4425" y="722"/>
                    <a:pt x="4674" y="761"/>
                  </a:cubicBezTo>
                  <a:cubicBezTo>
                    <a:pt x="5265" y="857"/>
                    <a:pt x="5733" y="905"/>
                    <a:pt x="6156" y="905"/>
                  </a:cubicBezTo>
                  <a:cubicBezTo>
                    <a:pt x="6998" y="905"/>
                    <a:pt x="7664" y="716"/>
                    <a:pt x="8772" y="339"/>
                  </a:cubicBezTo>
                  <a:cubicBezTo>
                    <a:pt x="8966" y="276"/>
                    <a:pt x="9161" y="220"/>
                    <a:pt x="9353" y="152"/>
                  </a:cubicBezTo>
                  <a:cubicBezTo>
                    <a:pt x="9394" y="140"/>
                    <a:pt x="9416" y="97"/>
                    <a:pt x="9404" y="55"/>
                  </a:cubicBezTo>
                  <a:cubicBezTo>
                    <a:pt x="9394" y="22"/>
                    <a:pt x="9362" y="1"/>
                    <a:pt x="93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00" name="Google Shape;600;p36"/>
            <p:cNvSpPr/>
            <p:nvPr/>
          </p:nvSpPr>
          <p:spPr>
            <a:xfrm>
              <a:off x="7924711" y="3768667"/>
              <a:ext cx="560554" cy="348667"/>
            </a:xfrm>
            <a:custGeom>
              <a:avLst/>
              <a:gdLst/>
              <a:ahLst/>
              <a:cxnLst/>
              <a:rect l="l" t="t" r="r" b="b"/>
              <a:pathLst>
                <a:path w="7262" h="4517" extrusionOk="0">
                  <a:moveTo>
                    <a:pt x="102" y="1"/>
                  </a:moveTo>
                  <a:cubicBezTo>
                    <a:pt x="51" y="1"/>
                    <a:pt x="0" y="49"/>
                    <a:pt x="27" y="111"/>
                  </a:cubicBezTo>
                  <a:cubicBezTo>
                    <a:pt x="95" y="247"/>
                    <a:pt x="165" y="380"/>
                    <a:pt x="235" y="512"/>
                  </a:cubicBezTo>
                  <a:cubicBezTo>
                    <a:pt x="397" y="817"/>
                    <a:pt x="564" y="1117"/>
                    <a:pt x="737" y="1415"/>
                  </a:cubicBezTo>
                  <a:cubicBezTo>
                    <a:pt x="910" y="1705"/>
                    <a:pt x="1115" y="1977"/>
                    <a:pt x="1303" y="2259"/>
                  </a:cubicBezTo>
                  <a:cubicBezTo>
                    <a:pt x="1613" y="2742"/>
                    <a:pt x="2049" y="3110"/>
                    <a:pt x="2514" y="3446"/>
                  </a:cubicBezTo>
                  <a:cubicBezTo>
                    <a:pt x="2648" y="3547"/>
                    <a:pt x="2788" y="3639"/>
                    <a:pt x="2934" y="3723"/>
                  </a:cubicBezTo>
                  <a:cubicBezTo>
                    <a:pt x="3681" y="4116"/>
                    <a:pt x="4487" y="4476"/>
                    <a:pt x="5343" y="4511"/>
                  </a:cubicBezTo>
                  <a:lnTo>
                    <a:pt x="5341" y="4511"/>
                  </a:lnTo>
                  <a:cubicBezTo>
                    <a:pt x="5397" y="4515"/>
                    <a:pt x="5452" y="4516"/>
                    <a:pt x="5508" y="4516"/>
                  </a:cubicBezTo>
                  <a:cubicBezTo>
                    <a:pt x="5895" y="4516"/>
                    <a:pt x="6278" y="4441"/>
                    <a:pt x="6660" y="4380"/>
                  </a:cubicBezTo>
                  <a:cubicBezTo>
                    <a:pt x="6833" y="4357"/>
                    <a:pt x="7003" y="4320"/>
                    <a:pt x="7170" y="4273"/>
                  </a:cubicBezTo>
                  <a:cubicBezTo>
                    <a:pt x="7262" y="4245"/>
                    <a:pt x="7232" y="4119"/>
                    <a:pt x="7150" y="4119"/>
                  </a:cubicBezTo>
                  <a:cubicBezTo>
                    <a:pt x="7142" y="4119"/>
                    <a:pt x="7133" y="4120"/>
                    <a:pt x="7125" y="4123"/>
                  </a:cubicBezTo>
                  <a:cubicBezTo>
                    <a:pt x="6878" y="4199"/>
                    <a:pt x="6619" y="4225"/>
                    <a:pt x="6363" y="4269"/>
                  </a:cubicBezTo>
                  <a:cubicBezTo>
                    <a:pt x="6201" y="4295"/>
                    <a:pt x="6038" y="4322"/>
                    <a:pt x="5876" y="4341"/>
                  </a:cubicBezTo>
                  <a:cubicBezTo>
                    <a:pt x="5757" y="4354"/>
                    <a:pt x="5637" y="4360"/>
                    <a:pt x="5518" y="4360"/>
                  </a:cubicBezTo>
                  <a:cubicBezTo>
                    <a:pt x="4959" y="4360"/>
                    <a:pt x="4404" y="4220"/>
                    <a:pt x="3889" y="3999"/>
                  </a:cubicBezTo>
                  <a:cubicBezTo>
                    <a:pt x="3387" y="3800"/>
                    <a:pt x="2897" y="3561"/>
                    <a:pt x="2475" y="3219"/>
                  </a:cubicBezTo>
                  <a:cubicBezTo>
                    <a:pt x="2165" y="2991"/>
                    <a:pt x="1866" y="2742"/>
                    <a:pt x="1626" y="2438"/>
                  </a:cubicBezTo>
                  <a:cubicBezTo>
                    <a:pt x="1453" y="2215"/>
                    <a:pt x="1303" y="1973"/>
                    <a:pt x="1138" y="1742"/>
                  </a:cubicBezTo>
                  <a:cubicBezTo>
                    <a:pt x="1039" y="1602"/>
                    <a:pt x="945" y="1460"/>
                    <a:pt x="858" y="1314"/>
                  </a:cubicBezTo>
                  <a:cubicBezTo>
                    <a:pt x="620" y="897"/>
                    <a:pt x="387" y="477"/>
                    <a:pt x="171" y="47"/>
                  </a:cubicBezTo>
                  <a:cubicBezTo>
                    <a:pt x="156" y="14"/>
                    <a:pt x="129" y="1"/>
                    <a:pt x="1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01" name="Google Shape;601;p36"/>
            <p:cNvSpPr/>
            <p:nvPr/>
          </p:nvSpPr>
          <p:spPr>
            <a:xfrm>
              <a:off x="8308972" y="3820309"/>
              <a:ext cx="553838" cy="422461"/>
            </a:xfrm>
            <a:custGeom>
              <a:avLst/>
              <a:gdLst/>
              <a:ahLst/>
              <a:cxnLst/>
              <a:rect l="l" t="t" r="r" b="b"/>
              <a:pathLst>
                <a:path w="7175" h="5473" extrusionOk="0">
                  <a:moveTo>
                    <a:pt x="107" y="1"/>
                  </a:moveTo>
                  <a:cubicBezTo>
                    <a:pt x="53" y="1"/>
                    <a:pt x="1" y="59"/>
                    <a:pt x="38" y="121"/>
                  </a:cubicBezTo>
                  <a:cubicBezTo>
                    <a:pt x="83" y="193"/>
                    <a:pt x="131" y="261"/>
                    <a:pt x="178" y="331"/>
                  </a:cubicBezTo>
                  <a:cubicBezTo>
                    <a:pt x="318" y="543"/>
                    <a:pt x="443" y="761"/>
                    <a:pt x="565" y="983"/>
                  </a:cubicBezTo>
                  <a:cubicBezTo>
                    <a:pt x="980" y="1725"/>
                    <a:pt x="1394" y="2476"/>
                    <a:pt x="1916" y="3149"/>
                  </a:cubicBezTo>
                  <a:cubicBezTo>
                    <a:pt x="2132" y="3419"/>
                    <a:pt x="2365" y="3676"/>
                    <a:pt x="2599" y="3929"/>
                  </a:cubicBezTo>
                  <a:cubicBezTo>
                    <a:pt x="2762" y="4104"/>
                    <a:pt x="2922" y="4287"/>
                    <a:pt x="3107" y="4437"/>
                  </a:cubicBezTo>
                  <a:cubicBezTo>
                    <a:pt x="3443" y="4696"/>
                    <a:pt x="3809" y="4916"/>
                    <a:pt x="4196" y="5091"/>
                  </a:cubicBezTo>
                  <a:cubicBezTo>
                    <a:pt x="4646" y="5313"/>
                    <a:pt x="5142" y="5457"/>
                    <a:pt x="5650" y="5468"/>
                  </a:cubicBezTo>
                  <a:lnTo>
                    <a:pt x="5638" y="5468"/>
                  </a:lnTo>
                  <a:cubicBezTo>
                    <a:pt x="5687" y="5471"/>
                    <a:pt x="5736" y="5472"/>
                    <a:pt x="5784" y="5472"/>
                  </a:cubicBezTo>
                  <a:cubicBezTo>
                    <a:pt x="6133" y="5472"/>
                    <a:pt x="6477" y="5396"/>
                    <a:pt x="6800" y="5268"/>
                  </a:cubicBezTo>
                  <a:cubicBezTo>
                    <a:pt x="6874" y="5241"/>
                    <a:pt x="6948" y="5212"/>
                    <a:pt x="7026" y="5184"/>
                  </a:cubicBezTo>
                  <a:cubicBezTo>
                    <a:pt x="7084" y="5163"/>
                    <a:pt x="7175" y="5140"/>
                    <a:pt x="7152" y="5058"/>
                  </a:cubicBezTo>
                  <a:cubicBezTo>
                    <a:pt x="7140" y="5025"/>
                    <a:pt x="7109" y="5003"/>
                    <a:pt x="7076" y="5003"/>
                  </a:cubicBezTo>
                  <a:cubicBezTo>
                    <a:pt x="7068" y="5003"/>
                    <a:pt x="7061" y="5004"/>
                    <a:pt x="7053" y="5007"/>
                  </a:cubicBezTo>
                  <a:cubicBezTo>
                    <a:pt x="6562" y="5204"/>
                    <a:pt x="6209" y="5317"/>
                    <a:pt x="5757" y="5317"/>
                  </a:cubicBezTo>
                  <a:cubicBezTo>
                    <a:pt x="5614" y="5317"/>
                    <a:pt x="5461" y="5306"/>
                    <a:pt x="5290" y="5282"/>
                  </a:cubicBezTo>
                  <a:cubicBezTo>
                    <a:pt x="4961" y="5229"/>
                    <a:pt x="4642" y="5130"/>
                    <a:pt x="4342" y="4986"/>
                  </a:cubicBezTo>
                  <a:cubicBezTo>
                    <a:pt x="3934" y="4809"/>
                    <a:pt x="3550" y="4583"/>
                    <a:pt x="3198" y="4311"/>
                  </a:cubicBezTo>
                  <a:cubicBezTo>
                    <a:pt x="2926" y="4077"/>
                    <a:pt x="2692" y="3799"/>
                    <a:pt x="2449" y="3534"/>
                  </a:cubicBezTo>
                  <a:cubicBezTo>
                    <a:pt x="2075" y="3126"/>
                    <a:pt x="1743" y="2682"/>
                    <a:pt x="1457" y="2207"/>
                  </a:cubicBezTo>
                  <a:cubicBezTo>
                    <a:pt x="1190" y="1777"/>
                    <a:pt x="937" y="1339"/>
                    <a:pt x="694" y="896"/>
                  </a:cubicBezTo>
                  <a:cubicBezTo>
                    <a:pt x="575" y="674"/>
                    <a:pt x="449" y="456"/>
                    <a:pt x="310" y="246"/>
                  </a:cubicBezTo>
                  <a:cubicBezTo>
                    <a:pt x="262" y="178"/>
                    <a:pt x="215" y="108"/>
                    <a:pt x="172" y="39"/>
                  </a:cubicBezTo>
                  <a:cubicBezTo>
                    <a:pt x="155" y="12"/>
                    <a:pt x="131" y="1"/>
                    <a:pt x="10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02" name="Google Shape;602;p36"/>
            <p:cNvSpPr/>
            <p:nvPr/>
          </p:nvSpPr>
          <p:spPr>
            <a:xfrm>
              <a:off x="8685899" y="4076663"/>
              <a:ext cx="594131" cy="244461"/>
            </a:xfrm>
            <a:custGeom>
              <a:avLst/>
              <a:gdLst/>
              <a:ahLst/>
              <a:cxnLst/>
              <a:rect l="l" t="t" r="r" b="b"/>
              <a:pathLst>
                <a:path w="7697" h="3167" extrusionOk="0">
                  <a:moveTo>
                    <a:pt x="113" y="0"/>
                  </a:moveTo>
                  <a:cubicBezTo>
                    <a:pt x="53" y="0"/>
                    <a:pt x="0" y="81"/>
                    <a:pt x="59" y="137"/>
                  </a:cubicBezTo>
                  <a:cubicBezTo>
                    <a:pt x="144" y="211"/>
                    <a:pt x="234" y="277"/>
                    <a:pt x="327" y="342"/>
                  </a:cubicBezTo>
                  <a:cubicBezTo>
                    <a:pt x="987" y="789"/>
                    <a:pt x="1565" y="1348"/>
                    <a:pt x="2234" y="1782"/>
                  </a:cubicBezTo>
                  <a:cubicBezTo>
                    <a:pt x="2886" y="2173"/>
                    <a:pt x="3614" y="2443"/>
                    <a:pt x="4338" y="2665"/>
                  </a:cubicBezTo>
                  <a:cubicBezTo>
                    <a:pt x="5225" y="2951"/>
                    <a:pt x="6145" y="3120"/>
                    <a:pt x="7075" y="3163"/>
                  </a:cubicBezTo>
                  <a:cubicBezTo>
                    <a:pt x="7139" y="3165"/>
                    <a:pt x="7204" y="3166"/>
                    <a:pt x="7269" y="3166"/>
                  </a:cubicBezTo>
                  <a:cubicBezTo>
                    <a:pt x="7377" y="3166"/>
                    <a:pt x="7486" y="3163"/>
                    <a:pt x="7595" y="3157"/>
                  </a:cubicBezTo>
                  <a:cubicBezTo>
                    <a:pt x="7697" y="3153"/>
                    <a:pt x="7694" y="3000"/>
                    <a:pt x="7593" y="3000"/>
                  </a:cubicBezTo>
                  <a:cubicBezTo>
                    <a:pt x="7592" y="3000"/>
                    <a:pt x="7590" y="3000"/>
                    <a:pt x="7589" y="3000"/>
                  </a:cubicBezTo>
                  <a:cubicBezTo>
                    <a:pt x="7493" y="3008"/>
                    <a:pt x="7397" y="3011"/>
                    <a:pt x="7301" y="3011"/>
                  </a:cubicBezTo>
                  <a:cubicBezTo>
                    <a:pt x="7013" y="3011"/>
                    <a:pt x="6726" y="2983"/>
                    <a:pt x="6441" y="2955"/>
                  </a:cubicBezTo>
                  <a:cubicBezTo>
                    <a:pt x="5739" y="2891"/>
                    <a:pt x="5054" y="2727"/>
                    <a:pt x="4384" y="2517"/>
                  </a:cubicBezTo>
                  <a:cubicBezTo>
                    <a:pt x="3869" y="2369"/>
                    <a:pt x="3367" y="2169"/>
                    <a:pt x="2880" y="1949"/>
                  </a:cubicBezTo>
                  <a:cubicBezTo>
                    <a:pt x="2689" y="1863"/>
                    <a:pt x="2503" y="1766"/>
                    <a:pt x="2324" y="1655"/>
                  </a:cubicBezTo>
                  <a:cubicBezTo>
                    <a:pt x="1991" y="1445"/>
                    <a:pt x="1687" y="1196"/>
                    <a:pt x="1380" y="947"/>
                  </a:cubicBezTo>
                  <a:cubicBezTo>
                    <a:pt x="1117" y="735"/>
                    <a:pt x="851" y="523"/>
                    <a:pt x="576" y="328"/>
                  </a:cubicBezTo>
                  <a:cubicBezTo>
                    <a:pt x="438" y="227"/>
                    <a:pt x="296" y="135"/>
                    <a:pt x="166" y="23"/>
                  </a:cubicBezTo>
                  <a:cubicBezTo>
                    <a:pt x="150" y="7"/>
                    <a:pt x="131" y="0"/>
                    <a:pt x="11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03" name="Google Shape;603;p36"/>
            <p:cNvSpPr/>
            <p:nvPr/>
          </p:nvSpPr>
          <p:spPr>
            <a:xfrm>
              <a:off x="8396353" y="3708998"/>
              <a:ext cx="261674" cy="314781"/>
            </a:xfrm>
            <a:custGeom>
              <a:avLst/>
              <a:gdLst/>
              <a:ahLst/>
              <a:cxnLst/>
              <a:rect l="l" t="t" r="r" b="b"/>
              <a:pathLst>
                <a:path w="3390" h="4078" extrusionOk="0">
                  <a:moveTo>
                    <a:pt x="109" y="0"/>
                  </a:moveTo>
                  <a:cubicBezTo>
                    <a:pt x="54" y="0"/>
                    <a:pt x="1" y="59"/>
                    <a:pt x="39" y="121"/>
                  </a:cubicBezTo>
                  <a:cubicBezTo>
                    <a:pt x="101" y="232"/>
                    <a:pt x="171" y="339"/>
                    <a:pt x="245" y="442"/>
                  </a:cubicBezTo>
                  <a:cubicBezTo>
                    <a:pt x="397" y="656"/>
                    <a:pt x="560" y="876"/>
                    <a:pt x="716" y="1096"/>
                  </a:cubicBezTo>
                  <a:lnTo>
                    <a:pt x="710" y="1088"/>
                  </a:lnTo>
                  <a:lnTo>
                    <a:pt x="710" y="1088"/>
                  </a:lnTo>
                  <a:cubicBezTo>
                    <a:pt x="1155" y="1734"/>
                    <a:pt x="1630" y="2365"/>
                    <a:pt x="2154" y="2951"/>
                  </a:cubicBezTo>
                  <a:cubicBezTo>
                    <a:pt x="2490" y="3340"/>
                    <a:pt x="2837" y="3719"/>
                    <a:pt x="3226" y="4056"/>
                  </a:cubicBezTo>
                  <a:cubicBezTo>
                    <a:pt x="3243" y="4071"/>
                    <a:pt x="3261" y="4078"/>
                    <a:pt x="3279" y="4078"/>
                  </a:cubicBezTo>
                  <a:cubicBezTo>
                    <a:pt x="3340" y="4078"/>
                    <a:pt x="3389" y="3996"/>
                    <a:pt x="3333" y="3941"/>
                  </a:cubicBezTo>
                  <a:cubicBezTo>
                    <a:pt x="2998" y="3645"/>
                    <a:pt x="2685" y="3326"/>
                    <a:pt x="2393" y="2986"/>
                  </a:cubicBezTo>
                  <a:cubicBezTo>
                    <a:pt x="1940" y="2474"/>
                    <a:pt x="1502" y="1950"/>
                    <a:pt x="1113" y="1388"/>
                  </a:cubicBezTo>
                  <a:cubicBezTo>
                    <a:pt x="811" y="939"/>
                    <a:pt x="455" y="507"/>
                    <a:pt x="173" y="38"/>
                  </a:cubicBezTo>
                  <a:cubicBezTo>
                    <a:pt x="156" y="12"/>
                    <a:pt x="132" y="0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04" name="Google Shape;604;p36"/>
            <p:cNvSpPr/>
            <p:nvPr/>
          </p:nvSpPr>
          <p:spPr>
            <a:xfrm>
              <a:off x="8664363" y="3891171"/>
              <a:ext cx="156464" cy="120416"/>
            </a:xfrm>
            <a:custGeom>
              <a:avLst/>
              <a:gdLst/>
              <a:ahLst/>
              <a:cxnLst/>
              <a:rect l="l" t="t" r="r" b="b"/>
              <a:pathLst>
                <a:path w="2027" h="1560" extrusionOk="0">
                  <a:moveTo>
                    <a:pt x="105" y="1"/>
                  </a:moveTo>
                  <a:cubicBezTo>
                    <a:pt x="39" y="1"/>
                    <a:pt x="1" y="77"/>
                    <a:pt x="42" y="129"/>
                  </a:cubicBezTo>
                  <a:cubicBezTo>
                    <a:pt x="96" y="186"/>
                    <a:pt x="147" y="244"/>
                    <a:pt x="203" y="297"/>
                  </a:cubicBezTo>
                  <a:cubicBezTo>
                    <a:pt x="462" y="548"/>
                    <a:pt x="742" y="779"/>
                    <a:pt x="1021" y="1007"/>
                  </a:cubicBezTo>
                  <a:lnTo>
                    <a:pt x="1017" y="1005"/>
                  </a:lnTo>
                  <a:lnTo>
                    <a:pt x="1017" y="1005"/>
                  </a:lnTo>
                  <a:cubicBezTo>
                    <a:pt x="1279" y="1225"/>
                    <a:pt x="1567" y="1410"/>
                    <a:pt x="1877" y="1550"/>
                  </a:cubicBezTo>
                  <a:cubicBezTo>
                    <a:pt x="1890" y="1556"/>
                    <a:pt x="1903" y="1559"/>
                    <a:pt x="1915" y="1559"/>
                  </a:cubicBezTo>
                  <a:cubicBezTo>
                    <a:pt x="1986" y="1559"/>
                    <a:pt x="2027" y="1455"/>
                    <a:pt x="1949" y="1412"/>
                  </a:cubicBezTo>
                  <a:cubicBezTo>
                    <a:pt x="1820" y="1353"/>
                    <a:pt x="1692" y="1285"/>
                    <a:pt x="1569" y="1213"/>
                  </a:cubicBezTo>
                  <a:cubicBezTo>
                    <a:pt x="1402" y="1106"/>
                    <a:pt x="1242" y="988"/>
                    <a:pt x="1089" y="861"/>
                  </a:cubicBezTo>
                  <a:cubicBezTo>
                    <a:pt x="853" y="668"/>
                    <a:pt x="616" y="470"/>
                    <a:pt x="392" y="262"/>
                  </a:cubicBezTo>
                  <a:cubicBezTo>
                    <a:pt x="330" y="205"/>
                    <a:pt x="271" y="145"/>
                    <a:pt x="215" y="85"/>
                  </a:cubicBezTo>
                  <a:cubicBezTo>
                    <a:pt x="182" y="55"/>
                    <a:pt x="157" y="7"/>
                    <a:pt x="112" y="1"/>
                  </a:cubicBezTo>
                  <a:cubicBezTo>
                    <a:pt x="110" y="1"/>
                    <a:pt x="107" y="1"/>
                    <a:pt x="1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05" name="Google Shape;605;p36"/>
            <p:cNvSpPr/>
            <p:nvPr/>
          </p:nvSpPr>
          <p:spPr>
            <a:xfrm>
              <a:off x="8134519" y="2455633"/>
              <a:ext cx="84060" cy="63605"/>
            </a:xfrm>
            <a:custGeom>
              <a:avLst/>
              <a:gdLst/>
              <a:ahLst/>
              <a:cxnLst/>
              <a:rect l="l" t="t" r="r" b="b"/>
              <a:pathLst>
                <a:path w="1089" h="824" extrusionOk="0">
                  <a:moveTo>
                    <a:pt x="110" y="1"/>
                  </a:moveTo>
                  <a:cubicBezTo>
                    <a:pt x="52" y="1"/>
                    <a:pt x="0" y="73"/>
                    <a:pt x="51" y="132"/>
                  </a:cubicBezTo>
                  <a:cubicBezTo>
                    <a:pt x="204" y="282"/>
                    <a:pt x="379" y="408"/>
                    <a:pt x="545" y="542"/>
                  </a:cubicBezTo>
                  <a:cubicBezTo>
                    <a:pt x="673" y="640"/>
                    <a:pt x="798" y="741"/>
                    <a:pt x="942" y="815"/>
                  </a:cubicBezTo>
                  <a:cubicBezTo>
                    <a:pt x="955" y="821"/>
                    <a:pt x="967" y="824"/>
                    <a:pt x="978" y="824"/>
                  </a:cubicBezTo>
                  <a:cubicBezTo>
                    <a:pt x="1050" y="824"/>
                    <a:pt x="1089" y="716"/>
                    <a:pt x="1010" y="675"/>
                  </a:cubicBezTo>
                  <a:cubicBezTo>
                    <a:pt x="806" y="564"/>
                    <a:pt x="638" y="410"/>
                    <a:pt x="453" y="268"/>
                  </a:cubicBezTo>
                  <a:cubicBezTo>
                    <a:pt x="354" y="194"/>
                    <a:pt x="257" y="114"/>
                    <a:pt x="167" y="27"/>
                  </a:cubicBezTo>
                  <a:cubicBezTo>
                    <a:pt x="149" y="9"/>
                    <a:pt x="129" y="1"/>
                    <a:pt x="1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06" name="Google Shape;606;p36"/>
            <p:cNvSpPr/>
            <p:nvPr/>
          </p:nvSpPr>
          <p:spPr>
            <a:xfrm>
              <a:off x="8245983" y="2535758"/>
              <a:ext cx="387803" cy="164183"/>
            </a:xfrm>
            <a:custGeom>
              <a:avLst/>
              <a:gdLst/>
              <a:ahLst/>
              <a:cxnLst/>
              <a:rect l="l" t="t" r="r" b="b"/>
              <a:pathLst>
                <a:path w="5024" h="2127" extrusionOk="0">
                  <a:moveTo>
                    <a:pt x="87" y="1"/>
                  </a:moveTo>
                  <a:cubicBezTo>
                    <a:pt x="79" y="1"/>
                    <a:pt x="71" y="2"/>
                    <a:pt x="62" y="6"/>
                  </a:cubicBezTo>
                  <a:cubicBezTo>
                    <a:pt x="21" y="20"/>
                    <a:pt x="0" y="63"/>
                    <a:pt x="15" y="104"/>
                  </a:cubicBezTo>
                  <a:cubicBezTo>
                    <a:pt x="50" y="172"/>
                    <a:pt x="130" y="205"/>
                    <a:pt x="187" y="253"/>
                  </a:cubicBezTo>
                  <a:cubicBezTo>
                    <a:pt x="502" y="473"/>
                    <a:pt x="821" y="693"/>
                    <a:pt x="1156" y="880"/>
                  </a:cubicBezTo>
                  <a:cubicBezTo>
                    <a:pt x="1461" y="1049"/>
                    <a:pt x="1776" y="1201"/>
                    <a:pt x="2092" y="1349"/>
                  </a:cubicBezTo>
                  <a:cubicBezTo>
                    <a:pt x="2975" y="1781"/>
                    <a:pt x="3932" y="2046"/>
                    <a:pt x="4911" y="2127"/>
                  </a:cubicBezTo>
                  <a:cubicBezTo>
                    <a:pt x="4914" y="2127"/>
                    <a:pt x="4916" y="2127"/>
                    <a:pt x="4919" y="2127"/>
                  </a:cubicBezTo>
                  <a:cubicBezTo>
                    <a:pt x="5016" y="2127"/>
                    <a:pt x="5023" y="1978"/>
                    <a:pt x="4921" y="1970"/>
                  </a:cubicBezTo>
                  <a:cubicBezTo>
                    <a:pt x="4798" y="1960"/>
                    <a:pt x="4672" y="1946"/>
                    <a:pt x="4549" y="1931"/>
                  </a:cubicBezTo>
                  <a:cubicBezTo>
                    <a:pt x="4080" y="1876"/>
                    <a:pt x="3602" y="1752"/>
                    <a:pt x="3148" y="1608"/>
                  </a:cubicBezTo>
                  <a:cubicBezTo>
                    <a:pt x="2751" y="1489"/>
                    <a:pt x="2374" y="1312"/>
                    <a:pt x="2000" y="1131"/>
                  </a:cubicBezTo>
                  <a:cubicBezTo>
                    <a:pt x="1508" y="901"/>
                    <a:pt x="1025" y="648"/>
                    <a:pt x="580" y="335"/>
                  </a:cubicBezTo>
                  <a:cubicBezTo>
                    <a:pt x="443" y="240"/>
                    <a:pt x="303" y="146"/>
                    <a:pt x="169" y="45"/>
                  </a:cubicBezTo>
                  <a:cubicBezTo>
                    <a:pt x="144" y="23"/>
                    <a:pt x="118" y="1"/>
                    <a:pt x="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07" name="Google Shape;607;p36"/>
            <p:cNvSpPr/>
            <p:nvPr/>
          </p:nvSpPr>
          <p:spPr>
            <a:xfrm>
              <a:off x="6470881" y="3359164"/>
              <a:ext cx="18912" cy="55654"/>
            </a:xfrm>
            <a:custGeom>
              <a:avLst/>
              <a:gdLst/>
              <a:ahLst/>
              <a:cxnLst/>
              <a:rect l="l" t="t" r="r" b="b"/>
              <a:pathLst>
                <a:path w="245" h="721" extrusionOk="0">
                  <a:moveTo>
                    <a:pt x="84" y="1"/>
                  </a:moveTo>
                  <a:cubicBezTo>
                    <a:pt x="43" y="1"/>
                    <a:pt x="0" y="32"/>
                    <a:pt x="5" y="88"/>
                  </a:cubicBezTo>
                  <a:cubicBezTo>
                    <a:pt x="17" y="281"/>
                    <a:pt x="31" y="474"/>
                    <a:pt x="79" y="664"/>
                  </a:cubicBezTo>
                  <a:cubicBezTo>
                    <a:pt x="89" y="704"/>
                    <a:pt x="120" y="721"/>
                    <a:pt x="151" y="721"/>
                  </a:cubicBezTo>
                  <a:cubicBezTo>
                    <a:pt x="198" y="721"/>
                    <a:pt x="245" y="683"/>
                    <a:pt x="229" y="623"/>
                  </a:cubicBezTo>
                  <a:cubicBezTo>
                    <a:pt x="184" y="439"/>
                    <a:pt x="171" y="256"/>
                    <a:pt x="159" y="69"/>
                  </a:cubicBezTo>
                  <a:cubicBezTo>
                    <a:pt x="153" y="22"/>
                    <a:pt x="119" y="1"/>
                    <a:pt x="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08" name="Google Shape;608;p36"/>
            <p:cNvSpPr/>
            <p:nvPr/>
          </p:nvSpPr>
          <p:spPr>
            <a:xfrm>
              <a:off x="6524993" y="3612354"/>
              <a:ext cx="40602" cy="56812"/>
            </a:xfrm>
            <a:custGeom>
              <a:avLst/>
              <a:gdLst/>
              <a:ahLst/>
              <a:cxnLst/>
              <a:rect l="l" t="t" r="r" b="b"/>
              <a:pathLst>
                <a:path w="526" h="736" extrusionOk="0">
                  <a:moveTo>
                    <a:pt x="128" y="0"/>
                  </a:moveTo>
                  <a:cubicBezTo>
                    <a:pt x="125" y="0"/>
                    <a:pt x="123" y="0"/>
                    <a:pt x="120" y="1"/>
                  </a:cubicBezTo>
                  <a:cubicBezTo>
                    <a:pt x="1" y="27"/>
                    <a:pt x="71" y="169"/>
                    <a:pt x="100" y="241"/>
                  </a:cubicBezTo>
                  <a:cubicBezTo>
                    <a:pt x="170" y="404"/>
                    <a:pt x="256" y="558"/>
                    <a:pt x="357" y="704"/>
                  </a:cubicBezTo>
                  <a:cubicBezTo>
                    <a:pt x="374" y="726"/>
                    <a:pt x="395" y="736"/>
                    <a:pt x="416" y="736"/>
                  </a:cubicBezTo>
                  <a:cubicBezTo>
                    <a:pt x="472" y="736"/>
                    <a:pt x="525" y="669"/>
                    <a:pt x="480" y="609"/>
                  </a:cubicBezTo>
                  <a:cubicBezTo>
                    <a:pt x="371" y="439"/>
                    <a:pt x="258" y="264"/>
                    <a:pt x="207" y="68"/>
                  </a:cubicBezTo>
                  <a:cubicBezTo>
                    <a:pt x="203" y="30"/>
                    <a:pt x="168" y="0"/>
                    <a:pt x="1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09" name="Google Shape;609;p36"/>
            <p:cNvSpPr/>
            <p:nvPr/>
          </p:nvSpPr>
          <p:spPr>
            <a:xfrm>
              <a:off x="6751628" y="3809888"/>
              <a:ext cx="29873" cy="38672"/>
            </a:xfrm>
            <a:custGeom>
              <a:avLst/>
              <a:gdLst/>
              <a:ahLst/>
              <a:cxnLst/>
              <a:rect l="l" t="t" r="r" b="b"/>
              <a:pathLst>
                <a:path w="387" h="501" extrusionOk="0">
                  <a:moveTo>
                    <a:pt x="100" y="0"/>
                  </a:moveTo>
                  <a:cubicBezTo>
                    <a:pt x="47" y="0"/>
                    <a:pt x="1" y="61"/>
                    <a:pt x="25" y="110"/>
                  </a:cubicBezTo>
                  <a:cubicBezTo>
                    <a:pt x="52" y="167"/>
                    <a:pt x="79" y="227"/>
                    <a:pt x="110" y="283"/>
                  </a:cubicBezTo>
                  <a:cubicBezTo>
                    <a:pt x="145" y="344"/>
                    <a:pt x="180" y="404"/>
                    <a:pt x="217" y="464"/>
                  </a:cubicBezTo>
                  <a:cubicBezTo>
                    <a:pt x="234" y="489"/>
                    <a:pt x="257" y="500"/>
                    <a:pt x="281" y="500"/>
                  </a:cubicBezTo>
                  <a:cubicBezTo>
                    <a:pt x="335" y="500"/>
                    <a:pt x="387" y="444"/>
                    <a:pt x="352" y="381"/>
                  </a:cubicBezTo>
                  <a:cubicBezTo>
                    <a:pt x="301" y="303"/>
                    <a:pt x="254" y="221"/>
                    <a:pt x="210" y="136"/>
                  </a:cubicBezTo>
                  <a:cubicBezTo>
                    <a:pt x="186" y="93"/>
                    <a:pt x="175" y="32"/>
                    <a:pt x="128" y="7"/>
                  </a:cubicBezTo>
                  <a:cubicBezTo>
                    <a:pt x="119" y="2"/>
                    <a:pt x="109" y="0"/>
                    <a:pt x="10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10" name="Google Shape;610;p36"/>
            <p:cNvSpPr/>
            <p:nvPr/>
          </p:nvSpPr>
          <p:spPr>
            <a:xfrm>
              <a:off x="6362427" y="2617813"/>
              <a:ext cx="39907" cy="31494"/>
            </a:xfrm>
            <a:custGeom>
              <a:avLst/>
              <a:gdLst/>
              <a:ahLst/>
              <a:cxnLst/>
              <a:rect l="l" t="t" r="r" b="b"/>
              <a:pathLst>
                <a:path w="517" h="408" extrusionOk="0">
                  <a:moveTo>
                    <a:pt x="115" y="1"/>
                  </a:moveTo>
                  <a:cubicBezTo>
                    <a:pt x="32" y="1"/>
                    <a:pt x="1" y="128"/>
                    <a:pt x="109" y="163"/>
                  </a:cubicBezTo>
                  <a:cubicBezTo>
                    <a:pt x="206" y="214"/>
                    <a:pt x="276" y="300"/>
                    <a:pt x="348" y="381"/>
                  </a:cubicBezTo>
                  <a:cubicBezTo>
                    <a:pt x="365" y="399"/>
                    <a:pt x="385" y="407"/>
                    <a:pt x="404" y="407"/>
                  </a:cubicBezTo>
                  <a:cubicBezTo>
                    <a:pt x="463" y="407"/>
                    <a:pt x="516" y="333"/>
                    <a:pt x="463" y="274"/>
                  </a:cubicBezTo>
                  <a:cubicBezTo>
                    <a:pt x="379" y="175"/>
                    <a:pt x="286" y="76"/>
                    <a:pt x="167" y="17"/>
                  </a:cubicBezTo>
                  <a:cubicBezTo>
                    <a:pt x="148" y="6"/>
                    <a:pt x="130" y="1"/>
                    <a:pt x="1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11" name="Google Shape;611;p36"/>
            <p:cNvSpPr/>
            <p:nvPr/>
          </p:nvSpPr>
          <p:spPr>
            <a:xfrm>
              <a:off x="7026508" y="2145553"/>
              <a:ext cx="61598" cy="114241"/>
            </a:xfrm>
            <a:custGeom>
              <a:avLst/>
              <a:gdLst/>
              <a:ahLst/>
              <a:cxnLst/>
              <a:rect l="l" t="t" r="r" b="b"/>
              <a:pathLst>
                <a:path w="798" h="1480" extrusionOk="0">
                  <a:moveTo>
                    <a:pt x="107" y="0"/>
                  </a:moveTo>
                  <a:cubicBezTo>
                    <a:pt x="52" y="0"/>
                    <a:pt x="0" y="61"/>
                    <a:pt x="40" y="121"/>
                  </a:cubicBezTo>
                  <a:cubicBezTo>
                    <a:pt x="67" y="160"/>
                    <a:pt x="95" y="195"/>
                    <a:pt x="124" y="230"/>
                  </a:cubicBezTo>
                  <a:cubicBezTo>
                    <a:pt x="381" y="576"/>
                    <a:pt x="606" y="969"/>
                    <a:pt x="638" y="1405"/>
                  </a:cubicBezTo>
                  <a:cubicBezTo>
                    <a:pt x="641" y="1455"/>
                    <a:pt x="679" y="1480"/>
                    <a:pt x="717" y="1480"/>
                  </a:cubicBezTo>
                  <a:cubicBezTo>
                    <a:pt x="757" y="1480"/>
                    <a:pt x="798" y="1451"/>
                    <a:pt x="795" y="1397"/>
                  </a:cubicBezTo>
                  <a:cubicBezTo>
                    <a:pt x="782" y="1226"/>
                    <a:pt x="743" y="1057"/>
                    <a:pt x="684" y="899"/>
                  </a:cubicBezTo>
                  <a:cubicBezTo>
                    <a:pt x="568" y="580"/>
                    <a:pt x="375" y="300"/>
                    <a:pt x="169" y="35"/>
                  </a:cubicBezTo>
                  <a:cubicBezTo>
                    <a:pt x="152" y="10"/>
                    <a:pt x="129" y="0"/>
                    <a:pt x="1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12" name="Google Shape;612;p36"/>
            <p:cNvSpPr/>
            <p:nvPr/>
          </p:nvSpPr>
          <p:spPr>
            <a:xfrm>
              <a:off x="7083630" y="2183068"/>
              <a:ext cx="35353" cy="60517"/>
            </a:xfrm>
            <a:custGeom>
              <a:avLst/>
              <a:gdLst/>
              <a:ahLst/>
              <a:cxnLst/>
              <a:rect l="l" t="t" r="r" b="b"/>
              <a:pathLst>
                <a:path w="458" h="784" extrusionOk="0">
                  <a:moveTo>
                    <a:pt x="98" y="1"/>
                  </a:moveTo>
                  <a:cubicBezTo>
                    <a:pt x="50" y="1"/>
                    <a:pt x="1" y="43"/>
                    <a:pt x="22" y="102"/>
                  </a:cubicBezTo>
                  <a:cubicBezTo>
                    <a:pt x="55" y="176"/>
                    <a:pt x="92" y="248"/>
                    <a:pt x="135" y="318"/>
                  </a:cubicBezTo>
                  <a:cubicBezTo>
                    <a:pt x="207" y="448"/>
                    <a:pt x="265" y="586"/>
                    <a:pt x="304" y="730"/>
                  </a:cubicBezTo>
                  <a:cubicBezTo>
                    <a:pt x="316" y="765"/>
                    <a:pt x="348" y="783"/>
                    <a:pt x="379" y="783"/>
                  </a:cubicBezTo>
                  <a:cubicBezTo>
                    <a:pt x="406" y="783"/>
                    <a:pt x="433" y="770"/>
                    <a:pt x="448" y="742"/>
                  </a:cubicBezTo>
                  <a:cubicBezTo>
                    <a:pt x="458" y="721"/>
                    <a:pt x="458" y="701"/>
                    <a:pt x="452" y="680"/>
                  </a:cubicBezTo>
                  <a:cubicBezTo>
                    <a:pt x="396" y="452"/>
                    <a:pt x="271" y="252"/>
                    <a:pt x="166" y="47"/>
                  </a:cubicBezTo>
                  <a:cubicBezTo>
                    <a:pt x="152" y="15"/>
                    <a:pt x="126" y="1"/>
                    <a:pt x="9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13" name="Google Shape;613;p36"/>
            <p:cNvSpPr/>
            <p:nvPr/>
          </p:nvSpPr>
          <p:spPr>
            <a:xfrm>
              <a:off x="5877431" y="3212036"/>
              <a:ext cx="472943" cy="208645"/>
            </a:xfrm>
            <a:custGeom>
              <a:avLst/>
              <a:gdLst/>
              <a:ahLst/>
              <a:cxnLst/>
              <a:rect l="l" t="t" r="r" b="b"/>
              <a:pathLst>
                <a:path w="6127" h="2703" extrusionOk="0">
                  <a:moveTo>
                    <a:pt x="90" y="1"/>
                  </a:moveTo>
                  <a:cubicBezTo>
                    <a:pt x="61" y="1"/>
                    <a:pt x="33" y="17"/>
                    <a:pt x="19" y="46"/>
                  </a:cubicBezTo>
                  <a:cubicBezTo>
                    <a:pt x="1" y="83"/>
                    <a:pt x="17" y="130"/>
                    <a:pt x="54" y="148"/>
                  </a:cubicBezTo>
                  <a:cubicBezTo>
                    <a:pt x="173" y="198"/>
                    <a:pt x="299" y="220"/>
                    <a:pt x="422" y="251"/>
                  </a:cubicBezTo>
                  <a:cubicBezTo>
                    <a:pt x="640" y="299"/>
                    <a:pt x="865" y="327"/>
                    <a:pt x="1070" y="414"/>
                  </a:cubicBezTo>
                  <a:cubicBezTo>
                    <a:pt x="1523" y="607"/>
                    <a:pt x="1895" y="945"/>
                    <a:pt x="2350" y="1134"/>
                  </a:cubicBezTo>
                  <a:cubicBezTo>
                    <a:pt x="2916" y="1395"/>
                    <a:pt x="3516" y="1576"/>
                    <a:pt x="4078" y="1846"/>
                  </a:cubicBezTo>
                  <a:cubicBezTo>
                    <a:pt x="4491" y="2043"/>
                    <a:pt x="4895" y="2263"/>
                    <a:pt x="5325" y="2424"/>
                  </a:cubicBezTo>
                  <a:cubicBezTo>
                    <a:pt x="5547" y="2508"/>
                    <a:pt x="5767" y="2631"/>
                    <a:pt x="5997" y="2699"/>
                  </a:cubicBezTo>
                  <a:cubicBezTo>
                    <a:pt x="6006" y="2701"/>
                    <a:pt x="6014" y="2702"/>
                    <a:pt x="6022" y="2702"/>
                  </a:cubicBezTo>
                  <a:cubicBezTo>
                    <a:pt x="6120" y="2702"/>
                    <a:pt x="6127" y="2553"/>
                    <a:pt x="6018" y="2545"/>
                  </a:cubicBezTo>
                  <a:cubicBezTo>
                    <a:pt x="5814" y="2475"/>
                    <a:pt x="5611" y="2368"/>
                    <a:pt x="5407" y="2290"/>
                  </a:cubicBezTo>
                  <a:cubicBezTo>
                    <a:pt x="5238" y="2222"/>
                    <a:pt x="5049" y="2146"/>
                    <a:pt x="4880" y="2068"/>
                  </a:cubicBezTo>
                  <a:cubicBezTo>
                    <a:pt x="4487" y="1876"/>
                    <a:pt x="4103" y="1667"/>
                    <a:pt x="3695" y="1506"/>
                  </a:cubicBezTo>
                  <a:cubicBezTo>
                    <a:pt x="3154" y="1288"/>
                    <a:pt x="2599" y="1107"/>
                    <a:pt x="2085" y="827"/>
                  </a:cubicBezTo>
                  <a:cubicBezTo>
                    <a:pt x="1541" y="494"/>
                    <a:pt x="1198" y="202"/>
                    <a:pt x="533" y="115"/>
                  </a:cubicBezTo>
                  <a:cubicBezTo>
                    <a:pt x="398" y="89"/>
                    <a:pt x="264" y="54"/>
                    <a:pt x="132" y="13"/>
                  </a:cubicBezTo>
                  <a:cubicBezTo>
                    <a:pt x="119" y="4"/>
                    <a:pt x="105" y="1"/>
                    <a:pt x="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14" name="Google Shape;614;p36"/>
            <p:cNvSpPr/>
            <p:nvPr/>
          </p:nvSpPr>
          <p:spPr>
            <a:xfrm>
              <a:off x="5808962" y="3158465"/>
              <a:ext cx="94403" cy="148745"/>
            </a:xfrm>
            <a:custGeom>
              <a:avLst/>
              <a:gdLst/>
              <a:ahLst/>
              <a:cxnLst/>
              <a:rect l="l" t="t" r="r" b="b"/>
              <a:pathLst>
                <a:path w="1223" h="1927" extrusionOk="0">
                  <a:moveTo>
                    <a:pt x="659" y="1"/>
                  </a:moveTo>
                  <a:cubicBezTo>
                    <a:pt x="657" y="1"/>
                    <a:pt x="655" y="1"/>
                    <a:pt x="653" y="1"/>
                  </a:cubicBezTo>
                  <a:cubicBezTo>
                    <a:pt x="476" y="5"/>
                    <a:pt x="375" y="176"/>
                    <a:pt x="299" y="312"/>
                  </a:cubicBezTo>
                  <a:cubicBezTo>
                    <a:pt x="180" y="523"/>
                    <a:pt x="69" y="746"/>
                    <a:pt x="40" y="990"/>
                  </a:cubicBezTo>
                  <a:cubicBezTo>
                    <a:pt x="1" y="1305"/>
                    <a:pt x="7" y="1680"/>
                    <a:pt x="260" y="1908"/>
                  </a:cubicBezTo>
                  <a:cubicBezTo>
                    <a:pt x="275" y="1920"/>
                    <a:pt x="294" y="1926"/>
                    <a:pt x="312" y="1926"/>
                  </a:cubicBezTo>
                  <a:cubicBezTo>
                    <a:pt x="334" y="1926"/>
                    <a:pt x="356" y="1918"/>
                    <a:pt x="371" y="1900"/>
                  </a:cubicBezTo>
                  <a:cubicBezTo>
                    <a:pt x="439" y="1811"/>
                    <a:pt x="297" y="1748"/>
                    <a:pt x="268" y="1671"/>
                  </a:cubicBezTo>
                  <a:cubicBezTo>
                    <a:pt x="198" y="1548"/>
                    <a:pt x="182" y="1406"/>
                    <a:pt x="178" y="1268"/>
                  </a:cubicBezTo>
                  <a:cubicBezTo>
                    <a:pt x="165" y="956"/>
                    <a:pt x="268" y="670"/>
                    <a:pt x="425" y="402"/>
                  </a:cubicBezTo>
                  <a:cubicBezTo>
                    <a:pt x="480" y="318"/>
                    <a:pt x="528" y="198"/>
                    <a:pt x="630" y="161"/>
                  </a:cubicBezTo>
                  <a:cubicBezTo>
                    <a:pt x="638" y="160"/>
                    <a:pt x="644" y="160"/>
                    <a:pt x="651" y="160"/>
                  </a:cubicBezTo>
                  <a:cubicBezTo>
                    <a:pt x="787" y="160"/>
                    <a:pt x="826" y="352"/>
                    <a:pt x="826" y="462"/>
                  </a:cubicBezTo>
                  <a:cubicBezTo>
                    <a:pt x="832" y="635"/>
                    <a:pt x="762" y="803"/>
                    <a:pt x="781" y="976"/>
                  </a:cubicBezTo>
                  <a:cubicBezTo>
                    <a:pt x="795" y="1141"/>
                    <a:pt x="857" y="1316"/>
                    <a:pt x="995" y="1416"/>
                  </a:cubicBezTo>
                  <a:cubicBezTo>
                    <a:pt x="1021" y="1436"/>
                    <a:pt x="1056" y="1447"/>
                    <a:pt x="1089" y="1447"/>
                  </a:cubicBezTo>
                  <a:cubicBezTo>
                    <a:pt x="1138" y="1447"/>
                    <a:pt x="1184" y="1424"/>
                    <a:pt x="1202" y="1373"/>
                  </a:cubicBezTo>
                  <a:cubicBezTo>
                    <a:pt x="1223" y="1320"/>
                    <a:pt x="1174" y="1270"/>
                    <a:pt x="1125" y="1270"/>
                  </a:cubicBezTo>
                  <a:cubicBezTo>
                    <a:pt x="1110" y="1270"/>
                    <a:pt x="1094" y="1275"/>
                    <a:pt x="1081" y="1287"/>
                  </a:cubicBezTo>
                  <a:cubicBezTo>
                    <a:pt x="953" y="1178"/>
                    <a:pt x="923" y="993"/>
                    <a:pt x="939" y="832"/>
                  </a:cubicBezTo>
                  <a:cubicBezTo>
                    <a:pt x="966" y="670"/>
                    <a:pt x="1001" y="503"/>
                    <a:pt x="972" y="336"/>
                  </a:cubicBezTo>
                  <a:cubicBezTo>
                    <a:pt x="947" y="178"/>
                    <a:pt x="833" y="1"/>
                    <a:pt x="6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15" name="Google Shape;615;p36"/>
            <p:cNvSpPr/>
            <p:nvPr/>
          </p:nvSpPr>
          <p:spPr>
            <a:xfrm>
              <a:off x="5724823" y="3147272"/>
              <a:ext cx="124044" cy="144500"/>
            </a:xfrm>
            <a:custGeom>
              <a:avLst/>
              <a:gdLst/>
              <a:ahLst/>
              <a:cxnLst/>
              <a:rect l="l" t="t" r="r" b="b"/>
              <a:pathLst>
                <a:path w="1607" h="1872" extrusionOk="0">
                  <a:moveTo>
                    <a:pt x="1181" y="0"/>
                  </a:moveTo>
                  <a:cubicBezTo>
                    <a:pt x="1053" y="0"/>
                    <a:pt x="913" y="53"/>
                    <a:pt x="805" y="103"/>
                  </a:cubicBezTo>
                  <a:cubicBezTo>
                    <a:pt x="418" y="282"/>
                    <a:pt x="221" y="701"/>
                    <a:pt x="114" y="1092"/>
                  </a:cubicBezTo>
                  <a:cubicBezTo>
                    <a:pt x="50" y="1325"/>
                    <a:pt x="1" y="1570"/>
                    <a:pt x="52" y="1810"/>
                  </a:cubicBezTo>
                  <a:cubicBezTo>
                    <a:pt x="62" y="1853"/>
                    <a:pt x="95" y="1871"/>
                    <a:pt x="127" y="1871"/>
                  </a:cubicBezTo>
                  <a:cubicBezTo>
                    <a:pt x="172" y="1871"/>
                    <a:pt x="217" y="1836"/>
                    <a:pt x="206" y="1777"/>
                  </a:cubicBezTo>
                  <a:cubicBezTo>
                    <a:pt x="186" y="1674"/>
                    <a:pt x="182" y="1572"/>
                    <a:pt x="194" y="1469"/>
                  </a:cubicBezTo>
                  <a:cubicBezTo>
                    <a:pt x="276" y="928"/>
                    <a:pt x="511" y="255"/>
                    <a:pt x="1128" y="160"/>
                  </a:cubicBezTo>
                  <a:cubicBezTo>
                    <a:pt x="1149" y="157"/>
                    <a:pt x="1169" y="155"/>
                    <a:pt x="1187" y="155"/>
                  </a:cubicBezTo>
                  <a:cubicBezTo>
                    <a:pt x="1607" y="155"/>
                    <a:pt x="920" y="1110"/>
                    <a:pt x="1232" y="1110"/>
                  </a:cubicBezTo>
                  <a:cubicBezTo>
                    <a:pt x="1238" y="1110"/>
                    <a:pt x="1246" y="1110"/>
                    <a:pt x="1253" y="1109"/>
                  </a:cubicBezTo>
                  <a:cubicBezTo>
                    <a:pt x="1325" y="1084"/>
                    <a:pt x="1295" y="1004"/>
                    <a:pt x="1317" y="946"/>
                  </a:cubicBezTo>
                  <a:cubicBezTo>
                    <a:pt x="1367" y="699"/>
                    <a:pt x="1572" y="370"/>
                    <a:pt x="1441" y="129"/>
                  </a:cubicBezTo>
                  <a:cubicBezTo>
                    <a:pt x="1377" y="34"/>
                    <a:pt x="1283" y="0"/>
                    <a:pt x="11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16" name="Google Shape;616;p36"/>
            <p:cNvSpPr/>
            <p:nvPr/>
          </p:nvSpPr>
          <p:spPr>
            <a:xfrm>
              <a:off x="5660059" y="3137546"/>
              <a:ext cx="112311" cy="158857"/>
            </a:xfrm>
            <a:custGeom>
              <a:avLst/>
              <a:gdLst/>
              <a:ahLst/>
              <a:cxnLst/>
              <a:rect l="l" t="t" r="r" b="b"/>
              <a:pathLst>
                <a:path w="1455" h="2058" extrusionOk="0">
                  <a:moveTo>
                    <a:pt x="1155" y="0"/>
                  </a:moveTo>
                  <a:cubicBezTo>
                    <a:pt x="962" y="0"/>
                    <a:pt x="723" y="106"/>
                    <a:pt x="613" y="192"/>
                  </a:cubicBezTo>
                  <a:cubicBezTo>
                    <a:pt x="342" y="393"/>
                    <a:pt x="159" y="690"/>
                    <a:pt x="101" y="1023"/>
                  </a:cubicBezTo>
                  <a:cubicBezTo>
                    <a:pt x="29" y="1342"/>
                    <a:pt x="0" y="1679"/>
                    <a:pt x="99" y="1996"/>
                  </a:cubicBezTo>
                  <a:cubicBezTo>
                    <a:pt x="109" y="2039"/>
                    <a:pt x="141" y="2058"/>
                    <a:pt x="173" y="2058"/>
                  </a:cubicBezTo>
                  <a:cubicBezTo>
                    <a:pt x="218" y="2058"/>
                    <a:pt x="263" y="2022"/>
                    <a:pt x="251" y="1963"/>
                  </a:cubicBezTo>
                  <a:cubicBezTo>
                    <a:pt x="192" y="1757"/>
                    <a:pt x="175" y="1541"/>
                    <a:pt x="206" y="1329"/>
                  </a:cubicBezTo>
                  <a:cubicBezTo>
                    <a:pt x="245" y="1072"/>
                    <a:pt x="286" y="801"/>
                    <a:pt x="445" y="585"/>
                  </a:cubicBezTo>
                  <a:cubicBezTo>
                    <a:pt x="576" y="414"/>
                    <a:pt x="741" y="249"/>
                    <a:pt x="961" y="192"/>
                  </a:cubicBezTo>
                  <a:cubicBezTo>
                    <a:pt x="1023" y="179"/>
                    <a:pt x="1093" y="156"/>
                    <a:pt x="1159" y="156"/>
                  </a:cubicBezTo>
                  <a:cubicBezTo>
                    <a:pt x="1193" y="156"/>
                    <a:pt x="1226" y="162"/>
                    <a:pt x="1257" y="179"/>
                  </a:cubicBezTo>
                  <a:cubicBezTo>
                    <a:pt x="1288" y="323"/>
                    <a:pt x="1142" y="430"/>
                    <a:pt x="1080" y="548"/>
                  </a:cubicBezTo>
                  <a:cubicBezTo>
                    <a:pt x="1045" y="616"/>
                    <a:pt x="1023" y="688"/>
                    <a:pt x="1008" y="762"/>
                  </a:cubicBezTo>
                  <a:cubicBezTo>
                    <a:pt x="969" y="908"/>
                    <a:pt x="942" y="1058"/>
                    <a:pt x="918" y="1210"/>
                  </a:cubicBezTo>
                  <a:cubicBezTo>
                    <a:pt x="909" y="1261"/>
                    <a:pt x="891" y="1317"/>
                    <a:pt x="909" y="1368"/>
                  </a:cubicBezTo>
                  <a:cubicBezTo>
                    <a:pt x="922" y="1406"/>
                    <a:pt x="951" y="1422"/>
                    <a:pt x="981" y="1422"/>
                  </a:cubicBezTo>
                  <a:cubicBezTo>
                    <a:pt x="1029" y="1422"/>
                    <a:pt x="1078" y="1380"/>
                    <a:pt x="1058" y="1319"/>
                  </a:cubicBezTo>
                  <a:cubicBezTo>
                    <a:pt x="1088" y="1132"/>
                    <a:pt x="1119" y="945"/>
                    <a:pt x="1169" y="764"/>
                  </a:cubicBezTo>
                  <a:cubicBezTo>
                    <a:pt x="1187" y="655"/>
                    <a:pt x="1249" y="568"/>
                    <a:pt x="1315" y="486"/>
                  </a:cubicBezTo>
                  <a:cubicBezTo>
                    <a:pt x="1391" y="383"/>
                    <a:pt x="1455" y="239"/>
                    <a:pt x="1401" y="114"/>
                  </a:cubicBezTo>
                  <a:cubicBezTo>
                    <a:pt x="1351" y="31"/>
                    <a:pt x="1260" y="0"/>
                    <a:pt x="11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17" name="Google Shape;617;p36"/>
            <p:cNvSpPr/>
            <p:nvPr/>
          </p:nvSpPr>
          <p:spPr>
            <a:xfrm>
              <a:off x="5609884" y="3144570"/>
              <a:ext cx="658045" cy="535544"/>
            </a:xfrm>
            <a:custGeom>
              <a:avLst/>
              <a:gdLst/>
              <a:ahLst/>
              <a:cxnLst/>
              <a:rect l="l" t="t" r="r" b="b"/>
              <a:pathLst>
                <a:path w="8525" h="6938" extrusionOk="0">
                  <a:moveTo>
                    <a:pt x="1081" y="1"/>
                  </a:moveTo>
                  <a:cubicBezTo>
                    <a:pt x="1072" y="1"/>
                    <a:pt x="1063" y="1"/>
                    <a:pt x="1053" y="2"/>
                  </a:cubicBezTo>
                  <a:cubicBezTo>
                    <a:pt x="650" y="20"/>
                    <a:pt x="294" y="288"/>
                    <a:pt x="119" y="644"/>
                  </a:cubicBezTo>
                  <a:cubicBezTo>
                    <a:pt x="17" y="880"/>
                    <a:pt x="0" y="1148"/>
                    <a:pt x="15" y="1405"/>
                  </a:cubicBezTo>
                  <a:cubicBezTo>
                    <a:pt x="74" y="1823"/>
                    <a:pt x="177" y="2286"/>
                    <a:pt x="506" y="2576"/>
                  </a:cubicBezTo>
                  <a:cubicBezTo>
                    <a:pt x="895" y="2906"/>
                    <a:pt x="1414" y="2994"/>
                    <a:pt x="1911" y="2994"/>
                  </a:cubicBezTo>
                  <a:cubicBezTo>
                    <a:pt x="1940" y="2994"/>
                    <a:pt x="1969" y="2994"/>
                    <a:pt x="1998" y="2993"/>
                  </a:cubicBezTo>
                  <a:cubicBezTo>
                    <a:pt x="2343" y="3001"/>
                    <a:pt x="2691" y="2991"/>
                    <a:pt x="3037" y="3020"/>
                  </a:cubicBezTo>
                  <a:cubicBezTo>
                    <a:pt x="3277" y="3053"/>
                    <a:pt x="3502" y="3158"/>
                    <a:pt x="3718" y="3265"/>
                  </a:cubicBezTo>
                  <a:cubicBezTo>
                    <a:pt x="4141" y="3470"/>
                    <a:pt x="4538" y="3726"/>
                    <a:pt x="4929" y="3991"/>
                  </a:cubicBezTo>
                  <a:cubicBezTo>
                    <a:pt x="5145" y="4145"/>
                    <a:pt x="5361" y="4304"/>
                    <a:pt x="5583" y="4452"/>
                  </a:cubicBezTo>
                  <a:cubicBezTo>
                    <a:pt x="5911" y="4686"/>
                    <a:pt x="6211" y="4956"/>
                    <a:pt x="6480" y="5256"/>
                  </a:cubicBezTo>
                  <a:cubicBezTo>
                    <a:pt x="6820" y="5635"/>
                    <a:pt x="7213" y="5958"/>
                    <a:pt x="7593" y="6293"/>
                  </a:cubicBezTo>
                  <a:cubicBezTo>
                    <a:pt x="7840" y="6517"/>
                    <a:pt x="8073" y="6762"/>
                    <a:pt x="8367" y="6925"/>
                  </a:cubicBezTo>
                  <a:cubicBezTo>
                    <a:pt x="8382" y="6934"/>
                    <a:pt x="8397" y="6938"/>
                    <a:pt x="8410" y="6938"/>
                  </a:cubicBezTo>
                  <a:cubicBezTo>
                    <a:pt x="8479" y="6938"/>
                    <a:pt x="8525" y="6839"/>
                    <a:pt x="8451" y="6793"/>
                  </a:cubicBezTo>
                  <a:cubicBezTo>
                    <a:pt x="8379" y="6750"/>
                    <a:pt x="8309" y="6709"/>
                    <a:pt x="8243" y="6659"/>
                  </a:cubicBezTo>
                  <a:cubicBezTo>
                    <a:pt x="8064" y="6525"/>
                    <a:pt x="7906" y="6367"/>
                    <a:pt x="7741" y="6217"/>
                  </a:cubicBezTo>
                  <a:cubicBezTo>
                    <a:pt x="7488" y="5982"/>
                    <a:pt x="7217" y="5768"/>
                    <a:pt x="6966" y="5530"/>
                  </a:cubicBezTo>
                  <a:cubicBezTo>
                    <a:pt x="6670" y="5254"/>
                    <a:pt x="6419" y="4933"/>
                    <a:pt x="6110" y="4670"/>
                  </a:cubicBezTo>
                  <a:cubicBezTo>
                    <a:pt x="5855" y="4448"/>
                    <a:pt x="5573" y="4256"/>
                    <a:pt x="5295" y="4063"/>
                  </a:cubicBezTo>
                  <a:cubicBezTo>
                    <a:pt x="4886" y="3765"/>
                    <a:pt x="4456" y="3475"/>
                    <a:pt x="4006" y="3238"/>
                  </a:cubicBezTo>
                  <a:cubicBezTo>
                    <a:pt x="3707" y="3084"/>
                    <a:pt x="3403" y="2915"/>
                    <a:pt x="3063" y="2866"/>
                  </a:cubicBezTo>
                  <a:cubicBezTo>
                    <a:pt x="2716" y="2833"/>
                    <a:pt x="2366" y="2847"/>
                    <a:pt x="2018" y="2837"/>
                  </a:cubicBezTo>
                  <a:cubicBezTo>
                    <a:pt x="1751" y="2833"/>
                    <a:pt x="1479" y="2833"/>
                    <a:pt x="1218" y="2763"/>
                  </a:cubicBezTo>
                  <a:cubicBezTo>
                    <a:pt x="852" y="2664"/>
                    <a:pt x="486" y="2450"/>
                    <a:pt x="344" y="2080"/>
                  </a:cubicBezTo>
                  <a:cubicBezTo>
                    <a:pt x="175" y="1640"/>
                    <a:pt x="74" y="1119"/>
                    <a:pt x="280" y="673"/>
                  </a:cubicBezTo>
                  <a:cubicBezTo>
                    <a:pt x="439" y="383"/>
                    <a:pt x="744" y="158"/>
                    <a:pt x="1082" y="158"/>
                  </a:cubicBezTo>
                  <a:cubicBezTo>
                    <a:pt x="1090" y="158"/>
                    <a:pt x="1097" y="158"/>
                    <a:pt x="1105" y="158"/>
                  </a:cubicBezTo>
                  <a:cubicBezTo>
                    <a:pt x="1076" y="222"/>
                    <a:pt x="1037" y="280"/>
                    <a:pt x="1006" y="339"/>
                  </a:cubicBezTo>
                  <a:cubicBezTo>
                    <a:pt x="969" y="392"/>
                    <a:pt x="1016" y="460"/>
                    <a:pt x="1072" y="460"/>
                  </a:cubicBezTo>
                  <a:cubicBezTo>
                    <a:pt x="1084" y="460"/>
                    <a:pt x="1097" y="457"/>
                    <a:pt x="1109" y="450"/>
                  </a:cubicBezTo>
                  <a:cubicBezTo>
                    <a:pt x="1162" y="409"/>
                    <a:pt x="1181" y="333"/>
                    <a:pt x="1222" y="280"/>
                  </a:cubicBezTo>
                  <a:cubicBezTo>
                    <a:pt x="1322" y="127"/>
                    <a:pt x="1251" y="1"/>
                    <a:pt x="10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18" name="Google Shape;618;p36"/>
            <p:cNvSpPr/>
            <p:nvPr/>
          </p:nvSpPr>
          <p:spPr>
            <a:xfrm>
              <a:off x="5622698" y="3562719"/>
              <a:ext cx="751908" cy="164029"/>
            </a:xfrm>
            <a:custGeom>
              <a:avLst/>
              <a:gdLst/>
              <a:ahLst/>
              <a:cxnLst/>
              <a:rect l="l" t="t" r="r" b="b"/>
              <a:pathLst>
                <a:path w="9741" h="2125" extrusionOk="0">
                  <a:moveTo>
                    <a:pt x="140" y="0"/>
                  </a:moveTo>
                  <a:cubicBezTo>
                    <a:pt x="124" y="0"/>
                    <a:pt x="107" y="5"/>
                    <a:pt x="93" y="16"/>
                  </a:cubicBezTo>
                  <a:cubicBezTo>
                    <a:pt x="1" y="98"/>
                    <a:pt x="147" y="197"/>
                    <a:pt x="200" y="269"/>
                  </a:cubicBezTo>
                  <a:cubicBezTo>
                    <a:pt x="334" y="415"/>
                    <a:pt x="484" y="547"/>
                    <a:pt x="643" y="664"/>
                  </a:cubicBezTo>
                  <a:cubicBezTo>
                    <a:pt x="1225" y="1080"/>
                    <a:pt x="1900" y="1341"/>
                    <a:pt x="2581" y="1543"/>
                  </a:cubicBezTo>
                  <a:cubicBezTo>
                    <a:pt x="2873" y="1625"/>
                    <a:pt x="3163" y="1709"/>
                    <a:pt x="3459" y="1773"/>
                  </a:cubicBezTo>
                  <a:cubicBezTo>
                    <a:pt x="3860" y="1845"/>
                    <a:pt x="4263" y="1894"/>
                    <a:pt x="4671" y="1921"/>
                  </a:cubicBezTo>
                  <a:cubicBezTo>
                    <a:pt x="4773" y="1927"/>
                    <a:pt x="4876" y="1929"/>
                    <a:pt x="4979" y="1929"/>
                  </a:cubicBezTo>
                  <a:cubicBezTo>
                    <a:pt x="5271" y="1929"/>
                    <a:pt x="5563" y="1909"/>
                    <a:pt x="5856" y="1886"/>
                  </a:cubicBezTo>
                  <a:cubicBezTo>
                    <a:pt x="5896" y="1885"/>
                    <a:pt x="5936" y="1884"/>
                    <a:pt x="5976" y="1884"/>
                  </a:cubicBezTo>
                  <a:cubicBezTo>
                    <a:pt x="6840" y="1884"/>
                    <a:pt x="7692" y="2125"/>
                    <a:pt x="8561" y="2125"/>
                  </a:cubicBezTo>
                  <a:cubicBezTo>
                    <a:pt x="8574" y="2125"/>
                    <a:pt x="8588" y="2125"/>
                    <a:pt x="8602" y="2125"/>
                  </a:cubicBezTo>
                  <a:cubicBezTo>
                    <a:pt x="8787" y="2125"/>
                    <a:pt x="8970" y="2106"/>
                    <a:pt x="9151" y="2067"/>
                  </a:cubicBezTo>
                  <a:cubicBezTo>
                    <a:pt x="9324" y="2028"/>
                    <a:pt x="9503" y="2001"/>
                    <a:pt x="9664" y="1921"/>
                  </a:cubicBezTo>
                  <a:cubicBezTo>
                    <a:pt x="9741" y="1874"/>
                    <a:pt x="9693" y="1773"/>
                    <a:pt x="9623" y="1773"/>
                  </a:cubicBezTo>
                  <a:cubicBezTo>
                    <a:pt x="9611" y="1773"/>
                    <a:pt x="9598" y="1776"/>
                    <a:pt x="9585" y="1783"/>
                  </a:cubicBezTo>
                  <a:cubicBezTo>
                    <a:pt x="9431" y="1857"/>
                    <a:pt x="9258" y="1882"/>
                    <a:pt x="9094" y="1919"/>
                  </a:cubicBezTo>
                  <a:cubicBezTo>
                    <a:pt x="8918" y="1955"/>
                    <a:pt x="8742" y="1968"/>
                    <a:pt x="8566" y="1968"/>
                  </a:cubicBezTo>
                  <a:cubicBezTo>
                    <a:pt x="8317" y="1968"/>
                    <a:pt x="8067" y="1942"/>
                    <a:pt x="7816" y="1919"/>
                  </a:cubicBezTo>
                  <a:cubicBezTo>
                    <a:pt x="7228" y="1857"/>
                    <a:pt x="6641" y="1736"/>
                    <a:pt x="6047" y="1728"/>
                  </a:cubicBezTo>
                  <a:cubicBezTo>
                    <a:pt x="5717" y="1728"/>
                    <a:pt x="5396" y="1773"/>
                    <a:pt x="5066" y="1773"/>
                  </a:cubicBezTo>
                  <a:cubicBezTo>
                    <a:pt x="5046" y="1773"/>
                    <a:pt x="5026" y="1773"/>
                    <a:pt x="5006" y="1773"/>
                  </a:cubicBezTo>
                  <a:cubicBezTo>
                    <a:pt x="4488" y="1769"/>
                    <a:pt x="3969" y="1707"/>
                    <a:pt x="3459" y="1612"/>
                  </a:cubicBezTo>
                  <a:cubicBezTo>
                    <a:pt x="2336" y="1333"/>
                    <a:pt x="961" y="964"/>
                    <a:pt x="204" y="33"/>
                  </a:cubicBezTo>
                  <a:cubicBezTo>
                    <a:pt x="188" y="12"/>
                    <a:pt x="164" y="0"/>
                    <a:pt x="1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19" name="Google Shape;619;p36"/>
            <p:cNvSpPr/>
            <p:nvPr/>
          </p:nvSpPr>
          <p:spPr>
            <a:xfrm>
              <a:off x="6470418" y="3498110"/>
              <a:ext cx="47086" cy="69857"/>
            </a:xfrm>
            <a:custGeom>
              <a:avLst/>
              <a:gdLst/>
              <a:ahLst/>
              <a:cxnLst/>
              <a:rect l="l" t="t" r="r" b="b"/>
              <a:pathLst>
                <a:path w="610" h="905" extrusionOk="0">
                  <a:moveTo>
                    <a:pt x="108" y="0"/>
                  </a:moveTo>
                  <a:cubicBezTo>
                    <a:pt x="81" y="0"/>
                    <a:pt x="54" y="14"/>
                    <a:pt x="39" y="38"/>
                  </a:cubicBezTo>
                  <a:cubicBezTo>
                    <a:pt x="0" y="104"/>
                    <a:pt x="68" y="149"/>
                    <a:pt x="120" y="180"/>
                  </a:cubicBezTo>
                  <a:cubicBezTo>
                    <a:pt x="206" y="242"/>
                    <a:pt x="280" y="320"/>
                    <a:pt x="338" y="411"/>
                  </a:cubicBezTo>
                  <a:cubicBezTo>
                    <a:pt x="375" y="472"/>
                    <a:pt x="401" y="540"/>
                    <a:pt x="418" y="610"/>
                  </a:cubicBezTo>
                  <a:cubicBezTo>
                    <a:pt x="428" y="680"/>
                    <a:pt x="428" y="752"/>
                    <a:pt x="438" y="822"/>
                  </a:cubicBezTo>
                  <a:cubicBezTo>
                    <a:pt x="438" y="859"/>
                    <a:pt x="461" y="890"/>
                    <a:pt x="496" y="902"/>
                  </a:cubicBezTo>
                  <a:cubicBezTo>
                    <a:pt x="503" y="904"/>
                    <a:pt x="510" y="905"/>
                    <a:pt x="517" y="905"/>
                  </a:cubicBezTo>
                  <a:cubicBezTo>
                    <a:pt x="582" y="905"/>
                    <a:pt x="610" y="835"/>
                    <a:pt x="593" y="775"/>
                  </a:cubicBezTo>
                  <a:cubicBezTo>
                    <a:pt x="578" y="674"/>
                    <a:pt x="585" y="567"/>
                    <a:pt x="541" y="470"/>
                  </a:cubicBezTo>
                  <a:cubicBezTo>
                    <a:pt x="488" y="339"/>
                    <a:pt x="408" y="221"/>
                    <a:pt x="303" y="125"/>
                  </a:cubicBezTo>
                  <a:cubicBezTo>
                    <a:pt x="253" y="84"/>
                    <a:pt x="202" y="45"/>
                    <a:pt x="148" y="12"/>
                  </a:cubicBezTo>
                  <a:cubicBezTo>
                    <a:pt x="136" y="4"/>
                    <a:pt x="122" y="0"/>
                    <a:pt x="1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20" name="Google Shape;620;p36"/>
            <p:cNvSpPr/>
            <p:nvPr/>
          </p:nvSpPr>
          <p:spPr>
            <a:xfrm>
              <a:off x="4994511" y="2816042"/>
              <a:ext cx="872787" cy="345580"/>
            </a:xfrm>
            <a:custGeom>
              <a:avLst/>
              <a:gdLst/>
              <a:ahLst/>
              <a:cxnLst/>
              <a:rect l="l" t="t" r="r" b="b"/>
              <a:pathLst>
                <a:path w="11307" h="4477" extrusionOk="0">
                  <a:moveTo>
                    <a:pt x="3857" y="0"/>
                  </a:moveTo>
                  <a:cubicBezTo>
                    <a:pt x="3595" y="0"/>
                    <a:pt x="3335" y="12"/>
                    <a:pt x="3076" y="53"/>
                  </a:cubicBezTo>
                  <a:cubicBezTo>
                    <a:pt x="2728" y="100"/>
                    <a:pt x="2385" y="168"/>
                    <a:pt x="2045" y="259"/>
                  </a:cubicBezTo>
                  <a:cubicBezTo>
                    <a:pt x="1589" y="370"/>
                    <a:pt x="1128" y="487"/>
                    <a:pt x="694" y="678"/>
                  </a:cubicBezTo>
                  <a:cubicBezTo>
                    <a:pt x="480" y="769"/>
                    <a:pt x="280" y="886"/>
                    <a:pt x="74" y="993"/>
                  </a:cubicBezTo>
                  <a:cubicBezTo>
                    <a:pt x="29" y="1001"/>
                    <a:pt x="0" y="1045"/>
                    <a:pt x="9" y="1090"/>
                  </a:cubicBezTo>
                  <a:cubicBezTo>
                    <a:pt x="22" y="1134"/>
                    <a:pt x="48" y="1150"/>
                    <a:pt x="79" y="1150"/>
                  </a:cubicBezTo>
                  <a:cubicBezTo>
                    <a:pt x="125" y="1150"/>
                    <a:pt x="182" y="1115"/>
                    <a:pt x="222" y="1092"/>
                  </a:cubicBezTo>
                  <a:cubicBezTo>
                    <a:pt x="375" y="1008"/>
                    <a:pt x="529" y="925"/>
                    <a:pt x="687" y="853"/>
                  </a:cubicBezTo>
                  <a:cubicBezTo>
                    <a:pt x="1173" y="629"/>
                    <a:pt x="1693" y="504"/>
                    <a:pt x="2210" y="380"/>
                  </a:cubicBezTo>
                  <a:cubicBezTo>
                    <a:pt x="2572" y="288"/>
                    <a:pt x="2940" y="222"/>
                    <a:pt x="3312" y="183"/>
                  </a:cubicBezTo>
                  <a:cubicBezTo>
                    <a:pt x="3495" y="163"/>
                    <a:pt x="3677" y="156"/>
                    <a:pt x="3858" y="156"/>
                  </a:cubicBezTo>
                  <a:cubicBezTo>
                    <a:pt x="4095" y="156"/>
                    <a:pt x="4332" y="167"/>
                    <a:pt x="4571" y="174"/>
                  </a:cubicBezTo>
                  <a:cubicBezTo>
                    <a:pt x="5030" y="185"/>
                    <a:pt x="5489" y="170"/>
                    <a:pt x="5946" y="228"/>
                  </a:cubicBezTo>
                  <a:cubicBezTo>
                    <a:pt x="6367" y="277"/>
                    <a:pt x="6779" y="403"/>
                    <a:pt x="7201" y="450"/>
                  </a:cubicBezTo>
                  <a:cubicBezTo>
                    <a:pt x="8036" y="551"/>
                    <a:pt x="8834" y="835"/>
                    <a:pt x="9527" y="1318"/>
                  </a:cubicBezTo>
                  <a:cubicBezTo>
                    <a:pt x="9926" y="1584"/>
                    <a:pt x="10354" y="1839"/>
                    <a:pt x="10616" y="2254"/>
                  </a:cubicBezTo>
                  <a:cubicBezTo>
                    <a:pt x="10914" y="2754"/>
                    <a:pt x="11144" y="3312"/>
                    <a:pt x="11140" y="3900"/>
                  </a:cubicBezTo>
                  <a:cubicBezTo>
                    <a:pt x="11146" y="4063"/>
                    <a:pt x="11132" y="4225"/>
                    <a:pt x="11097" y="4383"/>
                  </a:cubicBezTo>
                  <a:cubicBezTo>
                    <a:pt x="11089" y="4427"/>
                    <a:pt x="11118" y="4468"/>
                    <a:pt x="11159" y="4476"/>
                  </a:cubicBezTo>
                  <a:cubicBezTo>
                    <a:pt x="11163" y="4477"/>
                    <a:pt x="11167" y="4477"/>
                    <a:pt x="11170" y="4477"/>
                  </a:cubicBezTo>
                  <a:cubicBezTo>
                    <a:pt x="11209" y="4477"/>
                    <a:pt x="11244" y="4449"/>
                    <a:pt x="11249" y="4410"/>
                  </a:cubicBezTo>
                  <a:cubicBezTo>
                    <a:pt x="11292" y="4213"/>
                    <a:pt x="11307" y="4007"/>
                    <a:pt x="11292" y="3805"/>
                  </a:cubicBezTo>
                  <a:cubicBezTo>
                    <a:pt x="11284" y="3279"/>
                    <a:pt x="11089" y="2781"/>
                    <a:pt x="10838" y="2326"/>
                  </a:cubicBezTo>
                  <a:cubicBezTo>
                    <a:pt x="10585" y="1830"/>
                    <a:pt x="10140" y="1530"/>
                    <a:pt x="9688" y="1238"/>
                  </a:cubicBezTo>
                  <a:cubicBezTo>
                    <a:pt x="9416" y="1057"/>
                    <a:pt x="9139" y="882"/>
                    <a:pt x="8844" y="742"/>
                  </a:cubicBezTo>
                  <a:cubicBezTo>
                    <a:pt x="8552" y="613"/>
                    <a:pt x="8248" y="508"/>
                    <a:pt x="7939" y="427"/>
                  </a:cubicBezTo>
                  <a:cubicBezTo>
                    <a:pt x="7509" y="316"/>
                    <a:pt x="7063" y="288"/>
                    <a:pt x="6629" y="193"/>
                  </a:cubicBezTo>
                  <a:cubicBezTo>
                    <a:pt x="6063" y="52"/>
                    <a:pt x="5479" y="22"/>
                    <a:pt x="4894" y="22"/>
                  </a:cubicBezTo>
                  <a:cubicBezTo>
                    <a:pt x="4854" y="22"/>
                    <a:pt x="4813" y="22"/>
                    <a:pt x="4773" y="22"/>
                  </a:cubicBezTo>
                  <a:cubicBezTo>
                    <a:pt x="4468" y="17"/>
                    <a:pt x="4162" y="0"/>
                    <a:pt x="38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21" name="Google Shape;621;p36"/>
            <p:cNvSpPr/>
            <p:nvPr/>
          </p:nvSpPr>
          <p:spPr>
            <a:xfrm>
              <a:off x="5617603" y="3369585"/>
              <a:ext cx="136858" cy="153685"/>
            </a:xfrm>
            <a:custGeom>
              <a:avLst/>
              <a:gdLst/>
              <a:ahLst/>
              <a:cxnLst/>
              <a:rect l="l" t="t" r="r" b="b"/>
              <a:pathLst>
                <a:path w="1773" h="1991" extrusionOk="0">
                  <a:moveTo>
                    <a:pt x="1667" y="1"/>
                  </a:moveTo>
                  <a:cubicBezTo>
                    <a:pt x="1663" y="1"/>
                    <a:pt x="1658" y="1"/>
                    <a:pt x="1653" y="2"/>
                  </a:cubicBezTo>
                  <a:cubicBezTo>
                    <a:pt x="1610" y="10"/>
                    <a:pt x="1589" y="47"/>
                    <a:pt x="1562" y="80"/>
                  </a:cubicBezTo>
                  <a:cubicBezTo>
                    <a:pt x="1494" y="175"/>
                    <a:pt x="1429" y="267"/>
                    <a:pt x="1361" y="360"/>
                  </a:cubicBezTo>
                  <a:cubicBezTo>
                    <a:pt x="1165" y="625"/>
                    <a:pt x="968" y="887"/>
                    <a:pt x="762" y="1140"/>
                  </a:cubicBezTo>
                  <a:cubicBezTo>
                    <a:pt x="591" y="1352"/>
                    <a:pt x="406" y="1551"/>
                    <a:pt x="211" y="1738"/>
                  </a:cubicBezTo>
                  <a:cubicBezTo>
                    <a:pt x="161" y="1800"/>
                    <a:pt x="1" y="1868"/>
                    <a:pt x="71" y="1963"/>
                  </a:cubicBezTo>
                  <a:cubicBezTo>
                    <a:pt x="86" y="1981"/>
                    <a:pt x="108" y="1991"/>
                    <a:pt x="130" y="1991"/>
                  </a:cubicBezTo>
                  <a:cubicBezTo>
                    <a:pt x="147" y="1991"/>
                    <a:pt x="164" y="1986"/>
                    <a:pt x="178" y="1975"/>
                  </a:cubicBezTo>
                  <a:cubicBezTo>
                    <a:pt x="252" y="1913"/>
                    <a:pt x="324" y="1847"/>
                    <a:pt x="392" y="1780"/>
                  </a:cubicBezTo>
                  <a:cubicBezTo>
                    <a:pt x="774" y="1401"/>
                    <a:pt x="1099" y="969"/>
                    <a:pt x="1422" y="539"/>
                  </a:cubicBezTo>
                  <a:cubicBezTo>
                    <a:pt x="1519" y="411"/>
                    <a:pt x="1610" y="280"/>
                    <a:pt x="1704" y="150"/>
                  </a:cubicBezTo>
                  <a:cubicBezTo>
                    <a:pt x="1772" y="108"/>
                    <a:pt x="1743" y="1"/>
                    <a:pt x="16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22" name="Google Shape;622;p36"/>
            <p:cNvSpPr/>
            <p:nvPr/>
          </p:nvSpPr>
          <p:spPr>
            <a:xfrm>
              <a:off x="5355460" y="3494173"/>
              <a:ext cx="279582" cy="198070"/>
            </a:xfrm>
            <a:custGeom>
              <a:avLst/>
              <a:gdLst/>
              <a:ahLst/>
              <a:cxnLst/>
              <a:rect l="l" t="t" r="r" b="b"/>
              <a:pathLst>
                <a:path w="3622" h="2566" extrusionOk="0">
                  <a:moveTo>
                    <a:pt x="3090" y="1"/>
                  </a:moveTo>
                  <a:cubicBezTo>
                    <a:pt x="3054" y="1"/>
                    <a:pt x="3023" y="25"/>
                    <a:pt x="3014" y="61"/>
                  </a:cubicBezTo>
                  <a:cubicBezTo>
                    <a:pt x="3002" y="116"/>
                    <a:pt x="3047" y="155"/>
                    <a:pt x="3099" y="161"/>
                  </a:cubicBezTo>
                  <a:cubicBezTo>
                    <a:pt x="3142" y="176"/>
                    <a:pt x="3185" y="192"/>
                    <a:pt x="3226" y="217"/>
                  </a:cubicBezTo>
                  <a:cubicBezTo>
                    <a:pt x="3426" y="338"/>
                    <a:pt x="3481" y="595"/>
                    <a:pt x="3444" y="814"/>
                  </a:cubicBezTo>
                  <a:cubicBezTo>
                    <a:pt x="3354" y="1285"/>
                    <a:pt x="2874" y="1604"/>
                    <a:pt x="2498" y="1852"/>
                  </a:cubicBezTo>
                  <a:cubicBezTo>
                    <a:pt x="2216" y="2036"/>
                    <a:pt x="1910" y="2169"/>
                    <a:pt x="1597" y="2284"/>
                  </a:cubicBezTo>
                  <a:cubicBezTo>
                    <a:pt x="1391" y="2367"/>
                    <a:pt x="1171" y="2409"/>
                    <a:pt x="950" y="2409"/>
                  </a:cubicBezTo>
                  <a:cubicBezTo>
                    <a:pt x="934" y="2409"/>
                    <a:pt x="919" y="2408"/>
                    <a:pt x="904" y="2408"/>
                  </a:cubicBezTo>
                  <a:cubicBezTo>
                    <a:pt x="757" y="2404"/>
                    <a:pt x="609" y="2383"/>
                    <a:pt x="480" y="2309"/>
                  </a:cubicBezTo>
                  <a:cubicBezTo>
                    <a:pt x="151" y="2071"/>
                    <a:pt x="149" y="1676"/>
                    <a:pt x="342" y="1346"/>
                  </a:cubicBezTo>
                  <a:cubicBezTo>
                    <a:pt x="418" y="1223"/>
                    <a:pt x="519" y="1120"/>
                    <a:pt x="624" y="1023"/>
                  </a:cubicBezTo>
                  <a:cubicBezTo>
                    <a:pt x="679" y="955"/>
                    <a:pt x="869" y="855"/>
                    <a:pt x="778" y="760"/>
                  </a:cubicBezTo>
                  <a:cubicBezTo>
                    <a:pt x="763" y="745"/>
                    <a:pt x="744" y="738"/>
                    <a:pt x="725" y="738"/>
                  </a:cubicBezTo>
                  <a:cubicBezTo>
                    <a:pt x="704" y="738"/>
                    <a:pt x="683" y="746"/>
                    <a:pt x="667" y="762"/>
                  </a:cubicBezTo>
                  <a:cubicBezTo>
                    <a:pt x="578" y="857"/>
                    <a:pt x="478" y="939"/>
                    <a:pt x="389" y="1034"/>
                  </a:cubicBezTo>
                  <a:cubicBezTo>
                    <a:pt x="153" y="1274"/>
                    <a:pt x="0" y="1626"/>
                    <a:pt x="70" y="1964"/>
                  </a:cubicBezTo>
                  <a:cubicBezTo>
                    <a:pt x="142" y="2260"/>
                    <a:pt x="360" y="2492"/>
                    <a:pt x="667" y="2542"/>
                  </a:cubicBezTo>
                  <a:cubicBezTo>
                    <a:pt x="763" y="2557"/>
                    <a:pt x="860" y="2565"/>
                    <a:pt x="957" y="2565"/>
                  </a:cubicBezTo>
                  <a:cubicBezTo>
                    <a:pt x="1190" y="2565"/>
                    <a:pt x="1422" y="2520"/>
                    <a:pt x="1640" y="2435"/>
                  </a:cubicBezTo>
                  <a:cubicBezTo>
                    <a:pt x="1877" y="2352"/>
                    <a:pt x="2107" y="2252"/>
                    <a:pt x="2327" y="2134"/>
                  </a:cubicBezTo>
                  <a:cubicBezTo>
                    <a:pt x="2841" y="1830"/>
                    <a:pt x="3576" y="1388"/>
                    <a:pt x="3611" y="727"/>
                  </a:cubicBezTo>
                  <a:cubicBezTo>
                    <a:pt x="3621" y="491"/>
                    <a:pt x="3535" y="233"/>
                    <a:pt x="3329" y="98"/>
                  </a:cubicBezTo>
                  <a:cubicBezTo>
                    <a:pt x="3261" y="54"/>
                    <a:pt x="3187" y="22"/>
                    <a:pt x="3109" y="3"/>
                  </a:cubicBezTo>
                  <a:cubicBezTo>
                    <a:pt x="3103" y="2"/>
                    <a:pt x="3096" y="1"/>
                    <a:pt x="30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23" name="Google Shape;623;p36"/>
            <p:cNvSpPr/>
            <p:nvPr/>
          </p:nvSpPr>
          <p:spPr>
            <a:xfrm>
              <a:off x="5404863" y="3545737"/>
              <a:ext cx="180316" cy="111771"/>
            </a:xfrm>
            <a:custGeom>
              <a:avLst/>
              <a:gdLst/>
              <a:ahLst/>
              <a:cxnLst/>
              <a:rect l="l" t="t" r="r" b="b"/>
              <a:pathLst>
                <a:path w="2336" h="1448" extrusionOk="0">
                  <a:moveTo>
                    <a:pt x="2072" y="1"/>
                  </a:moveTo>
                  <a:cubicBezTo>
                    <a:pt x="1864" y="1"/>
                    <a:pt x="1622" y="259"/>
                    <a:pt x="1452" y="259"/>
                  </a:cubicBezTo>
                  <a:cubicBezTo>
                    <a:pt x="1404" y="259"/>
                    <a:pt x="1361" y="237"/>
                    <a:pt x="1327" y="183"/>
                  </a:cubicBezTo>
                  <a:cubicBezTo>
                    <a:pt x="1300" y="105"/>
                    <a:pt x="1250" y="62"/>
                    <a:pt x="1195" y="62"/>
                  </a:cubicBezTo>
                  <a:cubicBezTo>
                    <a:pt x="1155" y="62"/>
                    <a:pt x="1113" y="84"/>
                    <a:pt x="1074" y="131"/>
                  </a:cubicBezTo>
                  <a:cubicBezTo>
                    <a:pt x="1041" y="164"/>
                    <a:pt x="1010" y="203"/>
                    <a:pt x="979" y="240"/>
                  </a:cubicBezTo>
                  <a:cubicBezTo>
                    <a:pt x="965" y="255"/>
                    <a:pt x="957" y="275"/>
                    <a:pt x="957" y="296"/>
                  </a:cubicBezTo>
                  <a:cubicBezTo>
                    <a:pt x="957" y="341"/>
                    <a:pt x="998" y="372"/>
                    <a:pt x="1039" y="372"/>
                  </a:cubicBezTo>
                  <a:cubicBezTo>
                    <a:pt x="1059" y="372"/>
                    <a:pt x="1078" y="364"/>
                    <a:pt x="1093" y="347"/>
                  </a:cubicBezTo>
                  <a:cubicBezTo>
                    <a:pt x="1123" y="312"/>
                    <a:pt x="1152" y="277"/>
                    <a:pt x="1183" y="242"/>
                  </a:cubicBezTo>
                  <a:cubicBezTo>
                    <a:pt x="1229" y="355"/>
                    <a:pt x="1340" y="414"/>
                    <a:pt x="1455" y="414"/>
                  </a:cubicBezTo>
                  <a:cubicBezTo>
                    <a:pt x="1489" y="414"/>
                    <a:pt x="1523" y="409"/>
                    <a:pt x="1555" y="399"/>
                  </a:cubicBezTo>
                  <a:cubicBezTo>
                    <a:pt x="1697" y="357"/>
                    <a:pt x="1817" y="263"/>
                    <a:pt x="1946" y="195"/>
                  </a:cubicBezTo>
                  <a:cubicBezTo>
                    <a:pt x="1981" y="178"/>
                    <a:pt x="2022" y="158"/>
                    <a:pt x="2061" y="158"/>
                  </a:cubicBezTo>
                  <a:cubicBezTo>
                    <a:pt x="2079" y="158"/>
                    <a:pt x="2098" y="162"/>
                    <a:pt x="2115" y="174"/>
                  </a:cubicBezTo>
                  <a:cubicBezTo>
                    <a:pt x="2171" y="263"/>
                    <a:pt x="2072" y="429"/>
                    <a:pt x="2012" y="504"/>
                  </a:cubicBezTo>
                  <a:cubicBezTo>
                    <a:pt x="1798" y="767"/>
                    <a:pt x="1490" y="923"/>
                    <a:pt x="1195" y="1088"/>
                  </a:cubicBezTo>
                  <a:cubicBezTo>
                    <a:pt x="1012" y="1177"/>
                    <a:pt x="785" y="1292"/>
                    <a:pt x="569" y="1292"/>
                  </a:cubicBezTo>
                  <a:cubicBezTo>
                    <a:pt x="511" y="1292"/>
                    <a:pt x="454" y="1284"/>
                    <a:pt x="399" y="1265"/>
                  </a:cubicBezTo>
                  <a:cubicBezTo>
                    <a:pt x="245" y="1187"/>
                    <a:pt x="210" y="985"/>
                    <a:pt x="253" y="831"/>
                  </a:cubicBezTo>
                  <a:cubicBezTo>
                    <a:pt x="301" y="691"/>
                    <a:pt x="414" y="592"/>
                    <a:pt x="517" y="491"/>
                  </a:cubicBezTo>
                  <a:cubicBezTo>
                    <a:pt x="609" y="394"/>
                    <a:pt x="724" y="316"/>
                    <a:pt x="805" y="207"/>
                  </a:cubicBezTo>
                  <a:cubicBezTo>
                    <a:pt x="838" y="144"/>
                    <a:pt x="785" y="90"/>
                    <a:pt x="732" y="90"/>
                  </a:cubicBezTo>
                  <a:cubicBezTo>
                    <a:pt x="708" y="90"/>
                    <a:pt x="683" y="102"/>
                    <a:pt x="667" y="131"/>
                  </a:cubicBezTo>
                  <a:cubicBezTo>
                    <a:pt x="488" y="327"/>
                    <a:pt x="247" y="479"/>
                    <a:pt x="128" y="724"/>
                  </a:cubicBezTo>
                  <a:cubicBezTo>
                    <a:pt x="0" y="991"/>
                    <a:pt x="126" y="1398"/>
                    <a:pt x="449" y="1440"/>
                  </a:cubicBezTo>
                  <a:cubicBezTo>
                    <a:pt x="487" y="1445"/>
                    <a:pt x="525" y="1447"/>
                    <a:pt x="563" y="1447"/>
                  </a:cubicBezTo>
                  <a:cubicBezTo>
                    <a:pt x="890" y="1447"/>
                    <a:pt x="1203" y="1261"/>
                    <a:pt x="1481" y="1108"/>
                  </a:cubicBezTo>
                  <a:cubicBezTo>
                    <a:pt x="1759" y="944"/>
                    <a:pt x="2060" y="767"/>
                    <a:pt x="2220" y="475"/>
                  </a:cubicBezTo>
                  <a:cubicBezTo>
                    <a:pt x="2278" y="353"/>
                    <a:pt x="2335" y="183"/>
                    <a:pt x="2232" y="69"/>
                  </a:cubicBezTo>
                  <a:cubicBezTo>
                    <a:pt x="2183" y="20"/>
                    <a:pt x="2128" y="1"/>
                    <a:pt x="20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24" name="Google Shape;624;p36"/>
            <p:cNvSpPr/>
            <p:nvPr/>
          </p:nvSpPr>
          <p:spPr>
            <a:xfrm>
              <a:off x="4651625" y="2888525"/>
              <a:ext cx="733768" cy="907060"/>
            </a:xfrm>
            <a:custGeom>
              <a:avLst/>
              <a:gdLst/>
              <a:ahLst/>
              <a:cxnLst/>
              <a:rect l="l" t="t" r="r" b="b"/>
              <a:pathLst>
                <a:path w="9506" h="11751" extrusionOk="0">
                  <a:moveTo>
                    <a:pt x="4636" y="0"/>
                  </a:moveTo>
                  <a:cubicBezTo>
                    <a:pt x="4591" y="0"/>
                    <a:pt x="4537" y="35"/>
                    <a:pt x="4498" y="56"/>
                  </a:cubicBezTo>
                  <a:cubicBezTo>
                    <a:pt x="4195" y="206"/>
                    <a:pt x="3916" y="392"/>
                    <a:pt x="3640" y="585"/>
                  </a:cubicBezTo>
                  <a:cubicBezTo>
                    <a:pt x="3161" y="922"/>
                    <a:pt x="2655" y="1227"/>
                    <a:pt x="2221" y="1622"/>
                  </a:cubicBezTo>
                  <a:cubicBezTo>
                    <a:pt x="1694" y="2105"/>
                    <a:pt x="1219" y="2646"/>
                    <a:pt x="836" y="3249"/>
                  </a:cubicBezTo>
                  <a:cubicBezTo>
                    <a:pt x="651" y="3541"/>
                    <a:pt x="468" y="3839"/>
                    <a:pt x="340" y="4160"/>
                  </a:cubicBezTo>
                  <a:cubicBezTo>
                    <a:pt x="120" y="4695"/>
                    <a:pt x="40" y="5269"/>
                    <a:pt x="13" y="5843"/>
                  </a:cubicBezTo>
                  <a:cubicBezTo>
                    <a:pt x="1" y="6069"/>
                    <a:pt x="1" y="6298"/>
                    <a:pt x="11" y="6524"/>
                  </a:cubicBezTo>
                  <a:cubicBezTo>
                    <a:pt x="56" y="6995"/>
                    <a:pt x="206" y="7450"/>
                    <a:pt x="334" y="7905"/>
                  </a:cubicBezTo>
                  <a:cubicBezTo>
                    <a:pt x="468" y="8347"/>
                    <a:pt x="659" y="8769"/>
                    <a:pt x="904" y="9162"/>
                  </a:cubicBezTo>
                  <a:cubicBezTo>
                    <a:pt x="1136" y="9569"/>
                    <a:pt x="1377" y="9974"/>
                    <a:pt x="1706" y="10312"/>
                  </a:cubicBezTo>
                  <a:cubicBezTo>
                    <a:pt x="2116" y="10748"/>
                    <a:pt x="2626" y="11077"/>
                    <a:pt x="3173" y="11317"/>
                  </a:cubicBezTo>
                  <a:cubicBezTo>
                    <a:pt x="3731" y="11575"/>
                    <a:pt x="4344" y="11696"/>
                    <a:pt x="4955" y="11741"/>
                  </a:cubicBezTo>
                  <a:cubicBezTo>
                    <a:pt x="5046" y="11747"/>
                    <a:pt x="5136" y="11750"/>
                    <a:pt x="5227" y="11750"/>
                  </a:cubicBezTo>
                  <a:cubicBezTo>
                    <a:pt x="5621" y="11750"/>
                    <a:pt x="6013" y="11698"/>
                    <a:pt x="6403" y="11645"/>
                  </a:cubicBezTo>
                  <a:cubicBezTo>
                    <a:pt x="7125" y="11552"/>
                    <a:pt x="7837" y="11342"/>
                    <a:pt x="8481" y="11005"/>
                  </a:cubicBezTo>
                  <a:cubicBezTo>
                    <a:pt x="8682" y="10896"/>
                    <a:pt x="8888" y="10795"/>
                    <a:pt x="9073" y="10659"/>
                  </a:cubicBezTo>
                  <a:cubicBezTo>
                    <a:pt x="9211" y="10554"/>
                    <a:pt x="9345" y="10443"/>
                    <a:pt x="9472" y="10324"/>
                  </a:cubicBezTo>
                  <a:cubicBezTo>
                    <a:pt x="9503" y="10295"/>
                    <a:pt x="9505" y="10244"/>
                    <a:pt x="9476" y="10213"/>
                  </a:cubicBezTo>
                  <a:cubicBezTo>
                    <a:pt x="9461" y="10197"/>
                    <a:pt x="9440" y="10189"/>
                    <a:pt x="9420" y="10189"/>
                  </a:cubicBezTo>
                  <a:cubicBezTo>
                    <a:pt x="9400" y="10189"/>
                    <a:pt x="9380" y="10197"/>
                    <a:pt x="9365" y="10211"/>
                  </a:cubicBezTo>
                  <a:cubicBezTo>
                    <a:pt x="9201" y="10359"/>
                    <a:pt x="9032" y="10505"/>
                    <a:pt x="8845" y="10626"/>
                  </a:cubicBezTo>
                  <a:cubicBezTo>
                    <a:pt x="8590" y="10776"/>
                    <a:pt x="8326" y="10912"/>
                    <a:pt x="8059" y="11038"/>
                  </a:cubicBezTo>
                  <a:cubicBezTo>
                    <a:pt x="7699" y="11186"/>
                    <a:pt x="7329" y="11305"/>
                    <a:pt x="6948" y="11394"/>
                  </a:cubicBezTo>
                  <a:cubicBezTo>
                    <a:pt x="6623" y="11464"/>
                    <a:pt x="6296" y="11503"/>
                    <a:pt x="5965" y="11544"/>
                  </a:cubicBezTo>
                  <a:cubicBezTo>
                    <a:pt x="5721" y="11576"/>
                    <a:pt x="5477" y="11592"/>
                    <a:pt x="5232" y="11592"/>
                  </a:cubicBezTo>
                  <a:cubicBezTo>
                    <a:pt x="5168" y="11592"/>
                    <a:pt x="5105" y="11591"/>
                    <a:pt x="5041" y="11589"/>
                  </a:cubicBezTo>
                  <a:cubicBezTo>
                    <a:pt x="4420" y="11552"/>
                    <a:pt x="3794" y="11431"/>
                    <a:pt x="3226" y="11169"/>
                  </a:cubicBezTo>
                  <a:cubicBezTo>
                    <a:pt x="2702" y="10939"/>
                    <a:pt x="2214" y="10622"/>
                    <a:pt x="1821" y="10205"/>
                  </a:cubicBezTo>
                  <a:cubicBezTo>
                    <a:pt x="1490" y="9863"/>
                    <a:pt x="1258" y="9466"/>
                    <a:pt x="1021" y="9050"/>
                  </a:cubicBezTo>
                  <a:cubicBezTo>
                    <a:pt x="776" y="8655"/>
                    <a:pt x="587" y="8228"/>
                    <a:pt x="460" y="7779"/>
                  </a:cubicBezTo>
                  <a:cubicBezTo>
                    <a:pt x="361" y="7427"/>
                    <a:pt x="252" y="7053"/>
                    <a:pt x="188" y="6687"/>
                  </a:cubicBezTo>
                  <a:cubicBezTo>
                    <a:pt x="141" y="6349"/>
                    <a:pt x="161" y="6006"/>
                    <a:pt x="180" y="5666"/>
                  </a:cubicBezTo>
                  <a:cubicBezTo>
                    <a:pt x="209" y="5189"/>
                    <a:pt x="293" y="4712"/>
                    <a:pt x="468" y="4263"/>
                  </a:cubicBezTo>
                  <a:cubicBezTo>
                    <a:pt x="585" y="3963"/>
                    <a:pt x="748" y="3683"/>
                    <a:pt x="918" y="3409"/>
                  </a:cubicBezTo>
                  <a:cubicBezTo>
                    <a:pt x="1159" y="3021"/>
                    <a:pt x="1439" y="2654"/>
                    <a:pt x="1749" y="2319"/>
                  </a:cubicBezTo>
                  <a:cubicBezTo>
                    <a:pt x="1984" y="2056"/>
                    <a:pt x="2237" y="1809"/>
                    <a:pt x="2506" y="1581"/>
                  </a:cubicBezTo>
                  <a:cubicBezTo>
                    <a:pt x="2741" y="1387"/>
                    <a:pt x="3015" y="1206"/>
                    <a:pt x="3270" y="1027"/>
                  </a:cubicBezTo>
                  <a:cubicBezTo>
                    <a:pt x="3560" y="834"/>
                    <a:pt x="3842" y="630"/>
                    <a:pt x="4136" y="441"/>
                  </a:cubicBezTo>
                  <a:cubicBezTo>
                    <a:pt x="4274" y="355"/>
                    <a:pt x="4414" y="272"/>
                    <a:pt x="4560" y="200"/>
                  </a:cubicBezTo>
                  <a:cubicBezTo>
                    <a:pt x="4619" y="163"/>
                    <a:pt x="4739" y="145"/>
                    <a:pt x="4706" y="50"/>
                  </a:cubicBezTo>
                  <a:cubicBezTo>
                    <a:pt x="4689" y="13"/>
                    <a:pt x="4664" y="0"/>
                    <a:pt x="46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25" name="Google Shape;625;p36"/>
            <p:cNvSpPr/>
            <p:nvPr/>
          </p:nvSpPr>
          <p:spPr>
            <a:xfrm>
              <a:off x="5423775" y="2892770"/>
              <a:ext cx="121651" cy="49324"/>
            </a:xfrm>
            <a:custGeom>
              <a:avLst/>
              <a:gdLst/>
              <a:ahLst/>
              <a:cxnLst/>
              <a:rect l="l" t="t" r="r" b="b"/>
              <a:pathLst>
                <a:path w="1576" h="639" extrusionOk="0">
                  <a:moveTo>
                    <a:pt x="1496" y="0"/>
                  </a:moveTo>
                  <a:cubicBezTo>
                    <a:pt x="1454" y="0"/>
                    <a:pt x="1415" y="44"/>
                    <a:pt x="1382" y="75"/>
                  </a:cubicBezTo>
                  <a:cubicBezTo>
                    <a:pt x="1057" y="382"/>
                    <a:pt x="623" y="452"/>
                    <a:pt x="195" y="478"/>
                  </a:cubicBezTo>
                  <a:cubicBezTo>
                    <a:pt x="132" y="487"/>
                    <a:pt x="2" y="458"/>
                    <a:pt x="0" y="561"/>
                  </a:cubicBezTo>
                  <a:cubicBezTo>
                    <a:pt x="0" y="604"/>
                    <a:pt x="35" y="639"/>
                    <a:pt x="78" y="639"/>
                  </a:cubicBezTo>
                  <a:cubicBezTo>
                    <a:pt x="185" y="637"/>
                    <a:pt x="292" y="631"/>
                    <a:pt x="397" y="616"/>
                  </a:cubicBezTo>
                  <a:cubicBezTo>
                    <a:pt x="831" y="581"/>
                    <a:pt x="1238" y="454"/>
                    <a:pt x="1547" y="135"/>
                  </a:cubicBezTo>
                  <a:cubicBezTo>
                    <a:pt x="1576" y="104"/>
                    <a:pt x="1576" y="55"/>
                    <a:pt x="1547" y="24"/>
                  </a:cubicBezTo>
                  <a:cubicBezTo>
                    <a:pt x="1530" y="7"/>
                    <a:pt x="1513" y="0"/>
                    <a:pt x="149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26" name="Google Shape;626;p36"/>
            <p:cNvSpPr/>
            <p:nvPr/>
          </p:nvSpPr>
          <p:spPr>
            <a:xfrm>
              <a:off x="5577155" y="2897248"/>
              <a:ext cx="50405" cy="80895"/>
            </a:xfrm>
            <a:custGeom>
              <a:avLst/>
              <a:gdLst/>
              <a:ahLst/>
              <a:cxnLst/>
              <a:rect l="l" t="t" r="r" b="b"/>
              <a:pathLst>
                <a:path w="653" h="1048" extrusionOk="0">
                  <a:moveTo>
                    <a:pt x="89" y="0"/>
                  </a:moveTo>
                  <a:cubicBezTo>
                    <a:pt x="51" y="0"/>
                    <a:pt x="14" y="28"/>
                    <a:pt x="11" y="69"/>
                  </a:cubicBezTo>
                  <a:cubicBezTo>
                    <a:pt x="0" y="155"/>
                    <a:pt x="91" y="157"/>
                    <a:pt x="150" y="176"/>
                  </a:cubicBezTo>
                  <a:cubicBezTo>
                    <a:pt x="371" y="250"/>
                    <a:pt x="537" y="513"/>
                    <a:pt x="416" y="733"/>
                  </a:cubicBezTo>
                  <a:cubicBezTo>
                    <a:pt x="383" y="795"/>
                    <a:pt x="344" y="853"/>
                    <a:pt x="297" y="904"/>
                  </a:cubicBezTo>
                  <a:cubicBezTo>
                    <a:pt x="274" y="918"/>
                    <a:pt x="260" y="943"/>
                    <a:pt x="260" y="972"/>
                  </a:cubicBezTo>
                  <a:cubicBezTo>
                    <a:pt x="260" y="1013"/>
                    <a:pt x="294" y="1048"/>
                    <a:pt x="338" y="1048"/>
                  </a:cubicBezTo>
                  <a:cubicBezTo>
                    <a:pt x="443" y="1044"/>
                    <a:pt x="603" y="743"/>
                    <a:pt x="607" y="645"/>
                  </a:cubicBezTo>
                  <a:cubicBezTo>
                    <a:pt x="652" y="336"/>
                    <a:pt x="397" y="48"/>
                    <a:pt x="97" y="1"/>
                  </a:cubicBezTo>
                  <a:cubicBezTo>
                    <a:pt x="94" y="1"/>
                    <a:pt x="92" y="0"/>
                    <a:pt x="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27" name="Google Shape;627;p36"/>
            <p:cNvSpPr/>
            <p:nvPr/>
          </p:nvSpPr>
          <p:spPr>
            <a:xfrm>
              <a:off x="5559555" y="2875171"/>
              <a:ext cx="36202" cy="31725"/>
            </a:xfrm>
            <a:custGeom>
              <a:avLst/>
              <a:gdLst/>
              <a:ahLst/>
              <a:cxnLst/>
              <a:rect l="l" t="t" r="r" b="b"/>
              <a:pathLst>
                <a:path w="469" h="411" extrusionOk="0">
                  <a:moveTo>
                    <a:pt x="124" y="1"/>
                  </a:moveTo>
                  <a:cubicBezTo>
                    <a:pt x="59" y="1"/>
                    <a:pt x="1" y="22"/>
                    <a:pt x="4" y="95"/>
                  </a:cubicBezTo>
                  <a:cubicBezTo>
                    <a:pt x="14" y="152"/>
                    <a:pt x="54" y="161"/>
                    <a:pt x="99" y="161"/>
                  </a:cubicBezTo>
                  <a:cubicBezTo>
                    <a:pt x="117" y="161"/>
                    <a:pt x="136" y="159"/>
                    <a:pt x="154" y="159"/>
                  </a:cubicBezTo>
                  <a:cubicBezTo>
                    <a:pt x="232" y="161"/>
                    <a:pt x="298" y="219"/>
                    <a:pt x="309" y="297"/>
                  </a:cubicBezTo>
                  <a:cubicBezTo>
                    <a:pt x="302" y="311"/>
                    <a:pt x="300" y="326"/>
                    <a:pt x="302" y="340"/>
                  </a:cubicBezTo>
                  <a:cubicBezTo>
                    <a:pt x="310" y="388"/>
                    <a:pt x="345" y="410"/>
                    <a:pt x="380" y="410"/>
                  </a:cubicBezTo>
                  <a:cubicBezTo>
                    <a:pt x="419" y="410"/>
                    <a:pt x="459" y="383"/>
                    <a:pt x="465" y="332"/>
                  </a:cubicBezTo>
                  <a:cubicBezTo>
                    <a:pt x="469" y="268"/>
                    <a:pt x="453" y="205"/>
                    <a:pt x="418" y="149"/>
                  </a:cubicBezTo>
                  <a:cubicBezTo>
                    <a:pt x="381" y="89"/>
                    <a:pt x="323" y="44"/>
                    <a:pt x="255" y="21"/>
                  </a:cubicBezTo>
                  <a:cubicBezTo>
                    <a:pt x="222" y="12"/>
                    <a:pt x="171" y="1"/>
                    <a:pt x="1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28" name="Google Shape;628;p36"/>
            <p:cNvSpPr/>
            <p:nvPr/>
          </p:nvSpPr>
          <p:spPr>
            <a:xfrm>
              <a:off x="5594754" y="2968804"/>
              <a:ext cx="30104" cy="52026"/>
            </a:xfrm>
            <a:custGeom>
              <a:avLst/>
              <a:gdLst/>
              <a:ahLst/>
              <a:cxnLst/>
              <a:rect l="l" t="t" r="r" b="b"/>
              <a:pathLst>
                <a:path w="390" h="674" extrusionOk="0">
                  <a:moveTo>
                    <a:pt x="142" y="0"/>
                  </a:moveTo>
                  <a:cubicBezTo>
                    <a:pt x="124" y="0"/>
                    <a:pt x="107" y="7"/>
                    <a:pt x="91" y="22"/>
                  </a:cubicBezTo>
                  <a:cubicBezTo>
                    <a:pt x="1" y="133"/>
                    <a:pt x="196" y="172"/>
                    <a:pt x="217" y="271"/>
                  </a:cubicBezTo>
                  <a:cubicBezTo>
                    <a:pt x="297" y="502"/>
                    <a:pt x="40" y="516"/>
                    <a:pt x="120" y="643"/>
                  </a:cubicBezTo>
                  <a:cubicBezTo>
                    <a:pt x="138" y="665"/>
                    <a:pt x="158" y="673"/>
                    <a:pt x="178" y="673"/>
                  </a:cubicBezTo>
                  <a:cubicBezTo>
                    <a:pt x="276" y="673"/>
                    <a:pt x="386" y="469"/>
                    <a:pt x="389" y="392"/>
                  </a:cubicBezTo>
                  <a:cubicBezTo>
                    <a:pt x="389" y="312"/>
                    <a:pt x="377" y="214"/>
                    <a:pt x="326" y="144"/>
                  </a:cubicBezTo>
                  <a:cubicBezTo>
                    <a:pt x="290" y="98"/>
                    <a:pt x="211" y="0"/>
                    <a:pt x="14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29" name="Google Shape;629;p36"/>
            <p:cNvSpPr/>
            <p:nvPr/>
          </p:nvSpPr>
          <p:spPr>
            <a:xfrm>
              <a:off x="5719496" y="2943177"/>
              <a:ext cx="28252" cy="104129"/>
            </a:xfrm>
            <a:custGeom>
              <a:avLst/>
              <a:gdLst/>
              <a:ahLst/>
              <a:cxnLst/>
              <a:rect l="l" t="t" r="r" b="b"/>
              <a:pathLst>
                <a:path w="366" h="1349" extrusionOk="0">
                  <a:moveTo>
                    <a:pt x="79" y="1"/>
                  </a:moveTo>
                  <a:cubicBezTo>
                    <a:pt x="40" y="1"/>
                    <a:pt x="1" y="28"/>
                    <a:pt x="2" y="81"/>
                  </a:cubicBezTo>
                  <a:cubicBezTo>
                    <a:pt x="6" y="175"/>
                    <a:pt x="12" y="268"/>
                    <a:pt x="18" y="360"/>
                  </a:cubicBezTo>
                  <a:cubicBezTo>
                    <a:pt x="22" y="523"/>
                    <a:pt x="41" y="683"/>
                    <a:pt x="78" y="840"/>
                  </a:cubicBezTo>
                  <a:cubicBezTo>
                    <a:pt x="115" y="980"/>
                    <a:pt x="160" y="1117"/>
                    <a:pt x="197" y="1255"/>
                  </a:cubicBezTo>
                  <a:cubicBezTo>
                    <a:pt x="189" y="1301"/>
                    <a:pt x="220" y="1342"/>
                    <a:pt x="265" y="1348"/>
                  </a:cubicBezTo>
                  <a:cubicBezTo>
                    <a:pt x="268" y="1348"/>
                    <a:pt x="272" y="1348"/>
                    <a:pt x="275" y="1348"/>
                  </a:cubicBezTo>
                  <a:cubicBezTo>
                    <a:pt x="304" y="1348"/>
                    <a:pt x="330" y="1333"/>
                    <a:pt x="345" y="1307"/>
                  </a:cubicBezTo>
                  <a:cubicBezTo>
                    <a:pt x="366" y="1276"/>
                    <a:pt x="353" y="1235"/>
                    <a:pt x="343" y="1202"/>
                  </a:cubicBezTo>
                  <a:cubicBezTo>
                    <a:pt x="304" y="1052"/>
                    <a:pt x="249" y="906"/>
                    <a:pt x="218" y="751"/>
                  </a:cubicBezTo>
                  <a:cubicBezTo>
                    <a:pt x="185" y="597"/>
                    <a:pt x="179" y="443"/>
                    <a:pt x="170" y="284"/>
                  </a:cubicBezTo>
                  <a:cubicBezTo>
                    <a:pt x="166" y="216"/>
                    <a:pt x="160" y="146"/>
                    <a:pt x="158" y="79"/>
                  </a:cubicBezTo>
                  <a:cubicBezTo>
                    <a:pt x="157" y="27"/>
                    <a:pt x="118" y="1"/>
                    <a:pt x="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30" name="Google Shape;630;p36"/>
            <p:cNvSpPr/>
            <p:nvPr/>
          </p:nvSpPr>
          <p:spPr>
            <a:xfrm>
              <a:off x="5699735" y="2937387"/>
              <a:ext cx="46005" cy="114010"/>
            </a:xfrm>
            <a:custGeom>
              <a:avLst/>
              <a:gdLst/>
              <a:ahLst/>
              <a:cxnLst/>
              <a:rect l="l" t="t" r="r" b="b"/>
              <a:pathLst>
                <a:path w="596" h="1477" extrusionOk="0">
                  <a:moveTo>
                    <a:pt x="306" y="0"/>
                  </a:moveTo>
                  <a:cubicBezTo>
                    <a:pt x="298" y="0"/>
                    <a:pt x="291" y="1"/>
                    <a:pt x="282" y="3"/>
                  </a:cubicBezTo>
                  <a:cubicBezTo>
                    <a:pt x="140" y="57"/>
                    <a:pt x="21" y="191"/>
                    <a:pt x="15" y="345"/>
                  </a:cubicBezTo>
                  <a:cubicBezTo>
                    <a:pt x="13" y="477"/>
                    <a:pt x="0" y="592"/>
                    <a:pt x="13" y="727"/>
                  </a:cubicBezTo>
                  <a:cubicBezTo>
                    <a:pt x="40" y="970"/>
                    <a:pt x="175" y="1184"/>
                    <a:pt x="340" y="1357"/>
                  </a:cubicBezTo>
                  <a:cubicBezTo>
                    <a:pt x="389" y="1402"/>
                    <a:pt x="433" y="1464"/>
                    <a:pt x="500" y="1476"/>
                  </a:cubicBezTo>
                  <a:cubicBezTo>
                    <a:pt x="503" y="1477"/>
                    <a:pt x="506" y="1477"/>
                    <a:pt x="509" y="1477"/>
                  </a:cubicBezTo>
                  <a:cubicBezTo>
                    <a:pt x="548" y="1477"/>
                    <a:pt x="583" y="1449"/>
                    <a:pt x="587" y="1408"/>
                  </a:cubicBezTo>
                  <a:cubicBezTo>
                    <a:pt x="595" y="1361"/>
                    <a:pt x="558" y="1334"/>
                    <a:pt x="523" y="1316"/>
                  </a:cubicBezTo>
                  <a:cubicBezTo>
                    <a:pt x="410" y="1215"/>
                    <a:pt x="315" y="1094"/>
                    <a:pt x="243" y="962"/>
                  </a:cubicBezTo>
                  <a:cubicBezTo>
                    <a:pt x="147" y="777"/>
                    <a:pt x="161" y="581"/>
                    <a:pt x="171" y="376"/>
                  </a:cubicBezTo>
                  <a:cubicBezTo>
                    <a:pt x="167" y="275"/>
                    <a:pt x="239" y="188"/>
                    <a:pt x="332" y="151"/>
                  </a:cubicBezTo>
                  <a:cubicBezTo>
                    <a:pt x="415" y="121"/>
                    <a:pt x="385" y="0"/>
                    <a:pt x="3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31" name="Google Shape;631;p36"/>
            <p:cNvSpPr/>
            <p:nvPr/>
          </p:nvSpPr>
          <p:spPr>
            <a:xfrm>
              <a:off x="5741650" y="2964482"/>
              <a:ext cx="31879" cy="50714"/>
            </a:xfrm>
            <a:custGeom>
              <a:avLst/>
              <a:gdLst/>
              <a:ahLst/>
              <a:cxnLst/>
              <a:rect l="l" t="t" r="r" b="b"/>
              <a:pathLst>
                <a:path w="413" h="657" extrusionOk="0">
                  <a:moveTo>
                    <a:pt x="103" y="0"/>
                  </a:moveTo>
                  <a:cubicBezTo>
                    <a:pt x="52" y="0"/>
                    <a:pt x="1" y="48"/>
                    <a:pt x="27" y="111"/>
                  </a:cubicBezTo>
                  <a:cubicBezTo>
                    <a:pt x="83" y="228"/>
                    <a:pt x="120" y="354"/>
                    <a:pt x="138" y="483"/>
                  </a:cubicBezTo>
                  <a:cubicBezTo>
                    <a:pt x="138" y="512"/>
                    <a:pt x="134" y="541"/>
                    <a:pt x="122" y="568"/>
                  </a:cubicBezTo>
                  <a:cubicBezTo>
                    <a:pt x="118" y="611"/>
                    <a:pt x="147" y="650"/>
                    <a:pt x="190" y="656"/>
                  </a:cubicBezTo>
                  <a:cubicBezTo>
                    <a:pt x="412" y="648"/>
                    <a:pt x="223" y="163"/>
                    <a:pt x="171" y="47"/>
                  </a:cubicBezTo>
                  <a:cubicBezTo>
                    <a:pt x="157" y="14"/>
                    <a:pt x="130" y="0"/>
                    <a:pt x="1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32" name="Google Shape;632;p36"/>
            <p:cNvSpPr/>
            <p:nvPr/>
          </p:nvSpPr>
          <p:spPr>
            <a:xfrm>
              <a:off x="5480433" y="3077259"/>
              <a:ext cx="48630" cy="142647"/>
            </a:xfrm>
            <a:custGeom>
              <a:avLst/>
              <a:gdLst/>
              <a:ahLst/>
              <a:cxnLst/>
              <a:rect l="l" t="t" r="r" b="b"/>
              <a:pathLst>
                <a:path w="630" h="1848" extrusionOk="0">
                  <a:moveTo>
                    <a:pt x="93" y="1"/>
                  </a:moveTo>
                  <a:cubicBezTo>
                    <a:pt x="80" y="1"/>
                    <a:pt x="66" y="4"/>
                    <a:pt x="50" y="12"/>
                  </a:cubicBezTo>
                  <a:cubicBezTo>
                    <a:pt x="13" y="33"/>
                    <a:pt x="0" y="80"/>
                    <a:pt x="21" y="117"/>
                  </a:cubicBezTo>
                  <a:cubicBezTo>
                    <a:pt x="95" y="259"/>
                    <a:pt x="206" y="376"/>
                    <a:pt x="272" y="524"/>
                  </a:cubicBezTo>
                  <a:cubicBezTo>
                    <a:pt x="480" y="911"/>
                    <a:pt x="488" y="1294"/>
                    <a:pt x="365" y="1711"/>
                  </a:cubicBezTo>
                  <a:cubicBezTo>
                    <a:pt x="321" y="1759"/>
                    <a:pt x="348" y="1835"/>
                    <a:pt x="412" y="1847"/>
                  </a:cubicBezTo>
                  <a:cubicBezTo>
                    <a:pt x="416" y="1848"/>
                    <a:pt x="419" y="1848"/>
                    <a:pt x="423" y="1848"/>
                  </a:cubicBezTo>
                  <a:cubicBezTo>
                    <a:pt x="478" y="1848"/>
                    <a:pt x="511" y="1790"/>
                    <a:pt x="519" y="1742"/>
                  </a:cubicBezTo>
                  <a:cubicBezTo>
                    <a:pt x="550" y="1623"/>
                    <a:pt x="574" y="1503"/>
                    <a:pt x="591" y="1384"/>
                  </a:cubicBezTo>
                  <a:cubicBezTo>
                    <a:pt x="630" y="1148"/>
                    <a:pt x="589" y="903"/>
                    <a:pt x="513" y="679"/>
                  </a:cubicBezTo>
                  <a:cubicBezTo>
                    <a:pt x="437" y="477"/>
                    <a:pt x="332" y="288"/>
                    <a:pt x="200" y="117"/>
                  </a:cubicBezTo>
                  <a:cubicBezTo>
                    <a:pt x="170" y="68"/>
                    <a:pt x="148" y="1"/>
                    <a:pt x="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33" name="Google Shape;633;p36"/>
            <p:cNvSpPr/>
            <p:nvPr/>
          </p:nvSpPr>
          <p:spPr>
            <a:xfrm>
              <a:off x="5444385" y="2825305"/>
              <a:ext cx="25936" cy="89154"/>
            </a:xfrm>
            <a:custGeom>
              <a:avLst/>
              <a:gdLst/>
              <a:ahLst/>
              <a:cxnLst/>
              <a:rect l="l" t="t" r="r" b="b"/>
              <a:pathLst>
                <a:path w="336" h="1155" extrusionOk="0">
                  <a:moveTo>
                    <a:pt x="109" y="1"/>
                  </a:moveTo>
                  <a:cubicBezTo>
                    <a:pt x="53" y="1"/>
                    <a:pt x="0" y="66"/>
                    <a:pt x="44" y="126"/>
                  </a:cubicBezTo>
                  <a:cubicBezTo>
                    <a:pt x="216" y="375"/>
                    <a:pt x="155" y="700"/>
                    <a:pt x="114" y="984"/>
                  </a:cubicBezTo>
                  <a:cubicBezTo>
                    <a:pt x="99" y="1042"/>
                    <a:pt x="54" y="1102"/>
                    <a:pt x="124" y="1145"/>
                  </a:cubicBezTo>
                  <a:cubicBezTo>
                    <a:pt x="140" y="1152"/>
                    <a:pt x="155" y="1155"/>
                    <a:pt x="168" y="1155"/>
                  </a:cubicBezTo>
                  <a:cubicBezTo>
                    <a:pt x="276" y="1155"/>
                    <a:pt x="276" y="937"/>
                    <a:pt x="291" y="853"/>
                  </a:cubicBezTo>
                  <a:cubicBezTo>
                    <a:pt x="319" y="643"/>
                    <a:pt x="336" y="425"/>
                    <a:pt x="264" y="219"/>
                  </a:cubicBezTo>
                  <a:cubicBezTo>
                    <a:pt x="241" y="153"/>
                    <a:pt x="208" y="89"/>
                    <a:pt x="169" y="32"/>
                  </a:cubicBezTo>
                  <a:cubicBezTo>
                    <a:pt x="152" y="10"/>
                    <a:pt x="130" y="1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34" name="Google Shape;634;p36"/>
            <p:cNvSpPr/>
            <p:nvPr/>
          </p:nvSpPr>
          <p:spPr>
            <a:xfrm>
              <a:off x="5365186" y="3123806"/>
              <a:ext cx="55036" cy="96565"/>
            </a:xfrm>
            <a:custGeom>
              <a:avLst/>
              <a:gdLst/>
              <a:ahLst/>
              <a:cxnLst/>
              <a:rect l="l" t="t" r="r" b="b"/>
              <a:pathLst>
                <a:path w="713" h="1251" extrusionOk="0">
                  <a:moveTo>
                    <a:pt x="95" y="1"/>
                  </a:moveTo>
                  <a:cubicBezTo>
                    <a:pt x="48" y="1"/>
                    <a:pt x="0" y="40"/>
                    <a:pt x="16" y="100"/>
                  </a:cubicBezTo>
                  <a:cubicBezTo>
                    <a:pt x="39" y="197"/>
                    <a:pt x="68" y="294"/>
                    <a:pt x="101" y="388"/>
                  </a:cubicBezTo>
                  <a:cubicBezTo>
                    <a:pt x="204" y="687"/>
                    <a:pt x="352" y="966"/>
                    <a:pt x="541" y="1219"/>
                  </a:cubicBezTo>
                  <a:cubicBezTo>
                    <a:pt x="558" y="1242"/>
                    <a:pt x="580" y="1251"/>
                    <a:pt x="602" y="1251"/>
                  </a:cubicBezTo>
                  <a:cubicBezTo>
                    <a:pt x="659" y="1251"/>
                    <a:pt x="712" y="1184"/>
                    <a:pt x="664" y="1123"/>
                  </a:cubicBezTo>
                  <a:cubicBezTo>
                    <a:pt x="564" y="985"/>
                    <a:pt x="473" y="839"/>
                    <a:pt x="395" y="687"/>
                  </a:cubicBezTo>
                  <a:cubicBezTo>
                    <a:pt x="294" y="487"/>
                    <a:pt x="218" y="277"/>
                    <a:pt x="169" y="59"/>
                  </a:cubicBezTo>
                  <a:cubicBezTo>
                    <a:pt x="158" y="19"/>
                    <a:pt x="127" y="1"/>
                    <a:pt x="9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35" name="Google Shape;635;p36"/>
            <p:cNvSpPr/>
            <p:nvPr/>
          </p:nvSpPr>
          <p:spPr>
            <a:xfrm>
              <a:off x="5328751" y="2830091"/>
              <a:ext cx="31185" cy="67001"/>
            </a:xfrm>
            <a:custGeom>
              <a:avLst/>
              <a:gdLst/>
              <a:ahLst/>
              <a:cxnLst/>
              <a:rect l="l" t="t" r="r" b="b"/>
              <a:pathLst>
                <a:path w="404" h="868" extrusionOk="0">
                  <a:moveTo>
                    <a:pt x="77" y="1"/>
                  </a:moveTo>
                  <a:cubicBezTo>
                    <a:pt x="36" y="3"/>
                    <a:pt x="1" y="36"/>
                    <a:pt x="1" y="79"/>
                  </a:cubicBezTo>
                  <a:cubicBezTo>
                    <a:pt x="3" y="212"/>
                    <a:pt x="28" y="346"/>
                    <a:pt x="71" y="474"/>
                  </a:cubicBezTo>
                  <a:cubicBezTo>
                    <a:pt x="104" y="597"/>
                    <a:pt x="174" y="706"/>
                    <a:pt x="235" y="819"/>
                  </a:cubicBezTo>
                  <a:cubicBezTo>
                    <a:pt x="249" y="853"/>
                    <a:pt x="276" y="867"/>
                    <a:pt x="304" y="867"/>
                  </a:cubicBezTo>
                  <a:cubicBezTo>
                    <a:pt x="353" y="867"/>
                    <a:pt x="404" y="821"/>
                    <a:pt x="377" y="760"/>
                  </a:cubicBezTo>
                  <a:cubicBezTo>
                    <a:pt x="266" y="566"/>
                    <a:pt x="172" y="359"/>
                    <a:pt x="157" y="130"/>
                  </a:cubicBezTo>
                  <a:cubicBezTo>
                    <a:pt x="159" y="71"/>
                    <a:pt x="153" y="5"/>
                    <a:pt x="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36" name="Google Shape;636;p36"/>
            <p:cNvSpPr/>
            <p:nvPr/>
          </p:nvSpPr>
          <p:spPr>
            <a:xfrm>
              <a:off x="5777699" y="2853480"/>
              <a:ext cx="155692" cy="93786"/>
            </a:xfrm>
            <a:custGeom>
              <a:avLst/>
              <a:gdLst/>
              <a:ahLst/>
              <a:cxnLst/>
              <a:rect l="l" t="t" r="r" b="b"/>
              <a:pathLst>
                <a:path w="2017" h="1215" extrusionOk="0">
                  <a:moveTo>
                    <a:pt x="1908" y="0"/>
                  </a:moveTo>
                  <a:cubicBezTo>
                    <a:pt x="1903" y="0"/>
                    <a:pt x="1897" y="1"/>
                    <a:pt x="1891" y="2"/>
                  </a:cubicBezTo>
                  <a:cubicBezTo>
                    <a:pt x="1815" y="16"/>
                    <a:pt x="1739" y="39"/>
                    <a:pt x="1667" y="66"/>
                  </a:cubicBezTo>
                  <a:cubicBezTo>
                    <a:pt x="1210" y="228"/>
                    <a:pt x="803" y="498"/>
                    <a:pt x="410" y="782"/>
                  </a:cubicBezTo>
                  <a:cubicBezTo>
                    <a:pt x="305" y="856"/>
                    <a:pt x="198" y="926"/>
                    <a:pt x="101" y="1008"/>
                  </a:cubicBezTo>
                  <a:cubicBezTo>
                    <a:pt x="66" y="1041"/>
                    <a:pt x="21" y="1070"/>
                    <a:pt x="9" y="1119"/>
                  </a:cubicBezTo>
                  <a:cubicBezTo>
                    <a:pt x="1" y="1158"/>
                    <a:pt x="23" y="1195"/>
                    <a:pt x="60" y="1210"/>
                  </a:cubicBezTo>
                  <a:cubicBezTo>
                    <a:pt x="69" y="1213"/>
                    <a:pt x="78" y="1214"/>
                    <a:pt x="87" y="1214"/>
                  </a:cubicBezTo>
                  <a:cubicBezTo>
                    <a:pt x="120" y="1214"/>
                    <a:pt x="153" y="1195"/>
                    <a:pt x="167" y="1162"/>
                  </a:cubicBezTo>
                  <a:cubicBezTo>
                    <a:pt x="194" y="1136"/>
                    <a:pt x="223" y="1113"/>
                    <a:pt x="254" y="1088"/>
                  </a:cubicBezTo>
                  <a:cubicBezTo>
                    <a:pt x="542" y="870"/>
                    <a:pt x="842" y="667"/>
                    <a:pt x="1153" y="479"/>
                  </a:cubicBezTo>
                  <a:cubicBezTo>
                    <a:pt x="1393" y="344"/>
                    <a:pt x="1653" y="216"/>
                    <a:pt x="1922" y="156"/>
                  </a:cubicBezTo>
                  <a:cubicBezTo>
                    <a:pt x="2017" y="131"/>
                    <a:pt x="1995" y="0"/>
                    <a:pt x="19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37" name="Google Shape;637;p36"/>
            <p:cNvSpPr/>
            <p:nvPr/>
          </p:nvSpPr>
          <p:spPr>
            <a:xfrm>
              <a:off x="6344595" y="2758302"/>
              <a:ext cx="419759" cy="38518"/>
            </a:xfrm>
            <a:custGeom>
              <a:avLst/>
              <a:gdLst/>
              <a:ahLst/>
              <a:cxnLst/>
              <a:rect l="l" t="t" r="r" b="b"/>
              <a:pathLst>
                <a:path w="5438" h="499" extrusionOk="0">
                  <a:moveTo>
                    <a:pt x="1586" y="0"/>
                  </a:moveTo>
                  <a:cubicBezTo>
                    <a:pt x="1143" y="0"/>
                    <a:pt x="699" y="27"/>
                    <a:pt x="260" y="95"/>
                  </a:cubicBezTo>
                  <a:cubicBezTo>
                    <a:pt x="186" y="116"/>
                    <a:pt x="77" y="112"/>
                    <a:pt x="26" y="178"/>
                  </a:cubicBezTo>
                  <a:cubicBezTo>
                    <a:pt x="1" y="213"/>
                    <a:pt x="9" y="262"/>
                    <a:pt x="44" y="287"/>
                  </a:cubicBezTo>
                  <a:cubicBezTo>
                    <a:pt x="57" y="296"/>
                    <a:pt x="70" y="300"/>
                    <a:pt x="83" y="300"/>
                  </a:cubicBezTo>
                  <a:cubicBezTo>
                    <a:pt x="113" y="300"/>
                    <a:pt x="142" y="281"/>
                    <a:pt x="172" y="274"/>
                  </a:cubicBezTo>
                  <a:cubicBezTo>
                    <a:pt x="523" y="198"/>
                    <a:pt x="886" y="180"/>
                    <a:pt x="1246" y="163"/>
                  </a:cubicBezTo>
                  <a:cubicBezTo>
                    <a:pt x="1364" y="159"/>
                    <a:pt x="1483" y="158"/>
                    <a:pt x="1602" y="158"/>
                  </a:cubicBezTo>
                  <a:cubicBezTo>
                    <a:pt x="2171" y="158"/>
                    <a:pt x="2740" y="199"/>
                    <a:pt x="3307" y="254"/>
                  </a:cubicBezTo>
                  <a:cubicBezTo>
                    <a:pt x="3978" y="315"/>
                    <a:pt x="4648" y="365"/>
                    <a:pt x="5311" y="497"/>
                  </a:cubicBezTo>
                  <a:lnTo>
                    <a:pt x="5309" y="497"/>
                  </a:lnTo>
                  <a:cubicBezTo>
                    <a:pt x="5316" y="498"/>
                    <a:pt x="5322" y="499"/>
                    <a:pt x="5329" y="499"/>
                  </a:cubicBezTo>
                  <a:cubicBezTo>
                    <a:pt x="5415" y="499"/>
                    <a:pt x="5437" y="363"/>
                    <a:pt x="5342" y="342"/>
                  </a:cubicBezTo>
                  <a:cubicBezTo>
                    <a:pt x="5210" y="318"/>
                    <a:pt x="5078" y="293"/>
                    <a:pt x="4947" y="274"/>
                  </a:cubicBezTo>
                  <a:cubicBezTo>
                    <a:pt x="4461" y="200"/>
                    <a:pt x="3971" y="159"/>
                    <a:pt x="3482" y="112"/>
                  </a:cubicBezTo>
                  <a:cubicBezTo>
                    <a:pt x="3151" y="81"/>
                    <a:pt x="2819" y="46"/>
                    <a:pt x="2488" y="32"/>
                  </a:cubicBezTo>
                  <a:cubicBezTo>
                    <a:pt x="2188" y="12"/>
                    <a:pt x="1887" y="0"/>
                    <a:pt x="15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38" name="Google Shape;638;p36"/>
            <p:cNvSpPr/>
            <p:nvPr/>
          </p:nvSpPr>
          <p:spPr>
            <a:xfrm>
              <a:off x="5706605" y="2792421"/>
              <a:ext cx="187880" cy="110536"/>
            </a:xfrm>
            <a:custGeom>
              <a:avLst/>
              <a:gdLst/>
              <a:ahLst/>
              <a:cxnLst/>
              <a:rect l="l" t="t" r="r" b="b"/>
              <a:pathLst>
                <a:path w="2434" h="1432" extrusionOk="0">
                  <a:moveTo>
                    <a:pt x="2341" y="1"/>
                  </a:moveTo>
                  <a:cubicBezTo>
                    <a:pt x="2335" y="1"/>
                    <a:pt x="2329" y="2"/>
                    <a:pt x="2323" y="3"/>
                  </a:cubicBezTo>
                  <a:cubicBezTo>
                    <a:pt x="1749" y="196"/>
                    <a:pt x="1201" y="464"/>
                    <a:pt x="695" y="797"/>
                  </a:cubicBezTo>
                  <a:cubicBezTo>
                    <a:pt x="560" y="886"/>
                    <a:pt x="426" y="980"/>
                    <a:pt x="298" y="1081"/>
                  </a:cubicBezTo>
                  <a:cubicBezTo>
                    <a:pt x="234" y="1130"/>
                    <a:pt x="173" y="1178"/>
                    <a:pt x="111" y="1229"/>
                  </a:cubicBezTo>
                  <a:cubicBezTo>
                    <a:pt x="76" y="1260"/>
                    <a:pt x="33" y="1285"/>
                    <a:pt x="16" y="1330"/>
                  </a:cubicBezTo>
                  <a:cubicBezTo>
                    <a:pt x="1" y="1389"/>
                    <a:pt x="48" y="1432"/>
                    <a:pt x="96" y="1432"/>
                  </a:cubicBezTo>
                  <a:cubicBezTo>
                    <a:pt x="122" y="1432"/>
                    <a:pt x="149" y="1419"/>
                    <a:pt x="165" y="1388"/>
                  </a:cubicBezTo>
                  <a:cubicBezTo>
                    <a:pt x="440" y="1155"/>
                    <a:pt x="736" y="945"/>
                    <a:pt x="1047" y="762"/>
                  </a:cubicBezTo>
                  <a:cubicBezTo>
                    <a:pt x="1448" y="515"/>
                    <a:pt x="1882" y="326"/>
                    <a:pt x="2323" y="168"/>
                  </a:cubicBezTo>
                  <a:cubicBezTo>
                    <a:pt x="2374" y="157"/>
                    <a:pt x="2434" y="122"/>
                    <a:pt x="2417" y="61"/>
                  </a:cubicBezTo>
                  <a:cubicBezTo>
                    <a:pt x="2408" y="24"/>
                    <a:pt x="2376" y="1"/>
                    <a:pt x="23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39" name="Google Shape;639;p36"/>
            <p:cNvSpPr/>
            <p:nvPr/>
          </p:nvSpPr>
          <p:spPr>
            <a:xfrm>
              <a:off x="5508222" y="2415261"/>
              <a:ext cx="329756" cy="228328"/>
            </a:xfrm>
            <a:custGeom>
              <a:avLst/>
              <a:gdLst/>
              <a:ahLst/>
              <a:cxnLst/>
              <a:rect l="l" t="t" r="r" b="b"/>
              <a:pathLst>
                <a:path w="4272" h="2958" extrusionOk="0">
                  <a:moveTo>
                    <a:pt x="498" y="0"/>
                  </a:moveTo>
                  <a:cubicBezTo>
                    <a:pt x="434" y="0"/>
                    <a:pt x="371" y="31"/>
                    <a:pt x="319" y="108"/>
                  </a:cubicBezTo>
                  <a:cubicBezTo>
                    <a:pt x="182" y="308"/>
                    <a:pt x="105" y="542"/>
                    <a:pt x="54" y="777"/>
                  </a:cubicBezTo>
                  <a:cubicBezTo>
                    <a:pt x="0" y="1022"/>
                    <a:pt x="44" y="1277"/>
                    <a:pt x="173" y="1493"/>
                  </a:cubicBezTo>
                  <a:cubicBezTo>
                    <a:pt x="385" y="1827"/>
                    <a:pt x="815" y="1871"/>
                    <a:pt x="1183" y="1871"/>
                  </a:cubicBezTo>
                  <a:cubicBezTo>
                    <a:pt x="1202" y="1871"/>
                    <a:pt x="1220" y="1871"/>
                    <a:pt x="1239" y="1871"/>
                  </a:cubicBezTo>
                  <a:cubicBezTo>
                    <a:pt x="1443" y="1873"/>
                    <a:pt x="1644" y="1904"/>
                    <a:pt x="1848" y="1923"/>
                  </a:cubicBezTo>
                  <a:cubicBezTo>
                    <a:pt x="2428" y="1964"/>
                    <a:pt x="3062" y="1999"/>
                    <a:pt x="3525" y="2396"/>
                  </a:cubicBezTo>
                  <a:cubicBezTo>
                    <a:pt x="3646" y="2492"/>
                    <a:pt x="3763" y="2593"/>
                    <a:pt x="3876" y="2698"/>
                  </a:cubicBezTo>
                  <a:cubicBezTo>
                    <a:pt x="3934" y="2750"/>
                    <a:pt x="3987" y="2803"/>
                    <a:pt x="4043" y="2857"/>
                  </a:cubicBezTo>
                  <a:cubicBezTo>
                    <a:pt x="4084" y="2892"/>
                    <a:pt x="4117" y="2949"/>
                    <a:pt x="4175" y="2957"/>
                  </a:cubicBezTo>
                  <a:cubicBezTo>
                    <a:pt x="4176" y="2957"/>
                    <a:pt x="4178" y="2958"/>
                    <a:pt x="4180" y="2958"/>
                  </a:cubicBezTo>
                  <a:cubicBezTo>
                    <a:pt x="4211" y="2958"/>
                    <a:pt x="4237" y="2941"/>
                    <a:pt x="4251" y="2914"/>
                  </a:cubicBezTo>
                  <a:lnTo>
                    <a:pt x="4251" y="2914"/>
                  </a:lnTo>
                  <a:lnTo>
                    <a:pt x="4247" y="2924"/>
                  </a:lnTo>
                  <a:cubicBezTo>
                    <a:pt x="4271" y="2887"/>
                    <a:pt x="4261" y="2840"/>
                    <a:pt x="4226" y="2815"/>
                  </a:cubicBezTo>
                  <a:cubicBezTo>
                    <a:pt x="4210" y="2803"/>
                    <a:pt x="4195" y="2789"/>
                    <a:pt x="4183" y="2774"/>
                  </a:cubicBezTo>
                  <a:cubicBezTo>
                    <a:pt x="4061" y="2655"/>
                    <a:pt x="3938" y="2538"/>
                    <a:pt x="3806" y="2429"/>
                  </a:cubicBezTo>
                  <a:cubicBezTo>
                    <a:pt x="3282" y="1929"/>
                    <a:pt x="2761" y="1832"/>
                    <a:pt x="2062" y="1781"/>
                  </a:cubicBezTo>
                  <a:cubicBezTo>
                    <a:pt x="1821" y="1768"/>
                    <a:pt x="1582" y="1731"/>
                    <a:pt x="1344" y="1717"/>
                  </a:cubicBezTo>
                  <a:cubicBezTo>
                    <a:pt x="1054" y="1709"/>
                    <a:pt x="747" y="1729"/>
                    <a:pt x="486" y="1583"/>
                  </a:cubicBezTo>
                  <a:cubicBezTo>
                    <a:pt x="188" y="1400"/>
                    <a:pt x="136" y="989"/>
                    <a:pt x="239" y="676"/>
                  </a:cubicBezTo>
                  <a:cubicBezTo>
                    <a:pt x="270" y="567"/>
                    <a:pt x="393" y="180"/>
                    <a:pt x="507" y="157"/>
                  </a:cubicBezTo>
                  <a:cubicBezTo>
                    <a:pt x="780" y="289"/>
                    <a:pt x="659" y="738"/>
                    <a:pt x="871" y="935"/>
                  </a:cubicBezTo>
                  <a:cubicBezTo>
                    <a:pt x="964" y="1027"/>
                    <a:pt x="1080" y="1054"/>
                    <a:pt x="1201" y="1054"/>
                  </a:cubicBezTo>
                  <a:cubicBezTo>
                    <a:pt x="1328" y="1054"/>
                    <a:pt x="1460" y="1025"/>
                    <a:pt x="1578" y="1009"/>
                  </a:cubicBezTo>
                  <a:cubicBezTo>
                    <a:pt x="1638" y="1007"/>
                    <a:pt x="1712" y="999"/>
                    <a:pt x="1710" y="921"/>
                  </a:cubicBezTo>
                  <a:cubicBezTo>
                    <a:pt x="1708" y="879"/>
                    <a:pt x="1673" y="847"/>
                    <a:pt x="1632" y="847"/>
                  </a:cubicBezTo>
                  <a:cubicBezTo>
                    <a:pt x="1630" y="847"/>
                    <a:pt x="1629" y="847"/>
                    <a:pt x="1628" y="847"/>
                  </a:cubicBezTo>
                  <a:cubicBezTo>
                    <a:pt x="1488" y="854"/>
                    <a:pt x="1349" y="898"/>
                    <a:pt x="1209" y="898"/>
                  </a:cubicBezTo>
                  <a:cubicBezTo>
                    <a:pt x="1187" y="898"/>
                    <a:pt x="1165" y="896"/>
                    <a:pt x="1142" y="894"/>
                  </a:cubicBezTo>
                  <a:cubicBezTo>
                    <a:pt x="1021" y="884"/>
                    <a:pt x="922" y="793"/>
                    <a:pt x="904" y="674"/>
                  </a:cubicBezTo>
                  <a:cubicBezTo>
                    <a:pt x="865" y="509"/>
                    <a:pt x="846" y="334"/>
                    <a:pt x="762" y="186"/>
                  </a:cubicBezTo>
                  <a:cubicBezTo>
                    <a:pt x="702" y="81"/>
                    <a:pt x="600" y="0"/>
                    <a:pt x="4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40" name="Google Shape;640;p36"/>
            <p:cNvSpPr/>
            <p:nvPr/>
          </p:nvSpPr>
          <p:spPr>
            <a:xfrm>
              <a:off x="5689083" y="2535835"/>
              <a:ext cx="67618" cy="31030"/>
            </a:xfrm>
            <a:custGeom>
              <a:avLst/>
              <a:gdLst/>
              <a:ahLst/>
              <a:cxnLst/>
              <a:rect l="l" t="t" r="r" b="b"/>
              <a:pathLst>
                <a:path w="876" h="402" extrusionOk="0">
                  <a:moveTo>
                    <a:pt x="762" y="0"/>
                  </a:moveTo>
                  <a:cubicBezTo>
                    <a:pt x="746" y="0"/>
                    <a:pt x="729" y="6"/>
                    <a:pt x="712" y="19"/>
                  </a:cubicBezTo>
                  <a:cubicBezTo>
                    <a:pt x="671" y="58"/>
                    <a:pt x="624" y="91"/>
                    <a:pt x="573" y="120"/>
                  </a:cubicBezTo>
                  <a:cubicBezTo>
                    <a:pt x="457" y="182"/>
                    <a:pt x="330" y="223"/>
                    <a:pt x="200" y="237"/>
                  </a:cubicBezTo>
                  <a:cubicBezTo>
                    <a:pt x="128" y="252"/>
                    <a:pt x="1" y="221"/>
                    <a:pt x="1" y="328"/>
                  </a:cubicBezTo>
                  <a:cubicBezTo>
                    <a:pt x="3" y="370"/>
                    <a:pt x="38" y="402"/>
                    <a:pt x="79" y="402"/>
                  </a:cubicBezTo>
                  <a:cubicBezTo>
                    <a:pt x="80" y="402"/>
                    <a:pt x="82" y="402"/>
                    <a:pt x="83" y="402"/>
                  </a:cubicBezTo>
                  <a:cubicBezTo>
                    <a:pt x="182" y="402"/>
                    <a:pt x="283" y="387"/>
                    <a:pt x="377" y="363"/>
                  </a:cubicBezTo>
                  <a:cubicBezTo>
                    <a:pt x="540" y="324"/>
                    <a:pt x="688" y="247"/>
                    <a:pt x="813" y="138"/>
                  </a:cubicBezTo>
                  <a:cubicBezTo>
                    <a:pt x="875" y="84"/>
                    <a:pt x="826" y="0"/>
                    <a:pt x="7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41" name="Google Shape;641;p36"/>
            <p:cNvSpPr/>
            <p:nvPr/>
          </p:nvSpPr>
          <p:spPr>
            <a:xfrm>
              <a:off x="5663841" y="2316224"/>
              <a:ext cx="180161" cy="118487"/>
            </a:xfrm>
            <a:custGeom>
              <a:avLst/>
              <a:gdLst/>
              <a:ahLst/>
              <a:cxnLst/>
              <a:rect l="l" t="t" r="r" b="b"/>
              <a:pathLst>
                <a:path w="2334" h="1535" extrusionOk="0">
                  <a:moveTo>
                    <a:pt x="112" y="0"/>
                  </a:moveTo>
                  <a:cubicBezTo>
                    <a:pt x="39" y="0"/>
                    <a:pt x="0" y="108"/>
                    <a:pt x="77" y="149"/>
                  </a:cubicBezTo>
                  <a:cubicBezTo>
                    <a:pt x="400" y="311"/>
                    <a:pt x="747" y="439"/>
                    <a:pt x="1033" y="663"/>
                  </a:cubicBezTo>
                  <a:cubicBezTo>
                    <a:pt x="1402" y="976"/>
                    <a:pt x="1821" y="1220"/>
                    <a:pt x="2198" y="1523"/>
                  </a:cubicBezTo>
                  <a:cubicBezTo>
                    <a:pt x="2211" y="1531"/>
                    <a:pt x="2225" y="1534"/>
                    <a:pt x="2238" y="1534"/>
                  </a:cubicBezTo>
                  <a:cubicBezTo>
                    <a:pt x="2289" y="1534"/>
                    <a:pt x="2334" y="1482"/>
                    <a:pt x="2311" y="1426"/>
                  </a:cubicBezTo>
                  <a:cubicBezTo>
                    <a:pt x="2288" y="1385"/>
                    <a:pt x="2243" y="1360"/>
                    <a:pt x="2206" y="1331"/>
                  </a:cubicBezTo>
                  <a:cubicBezTo>
                    <a:pt x="1891" y="1099"/>
                    <a:pt x="1564" y="883"/>
                    <a:pt x="1253" y="644"/>
                  </a:cubicBezTo>
                  <a:cubicBezTo>
                    <a:pt x="939" y="356"/>
                    <a:pt x="529" y="196"/>
                    <a:pt x="149" y="9"/>
                  </a:cubicBezTo>
                  <a:cubicBezTo>
                    <a:pt x="136" y="3"/>
                    <a:pt x="124" y="0"/>
                    <a:pt x="11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42" name="Google Shape;642;p36"/>
            <p:cNvSpPr/>
            <p:nvPr/>
          </p:nvSpPr>
          <p:spPr>
            <a:xfrm>
              <a:off x="5422462" y="2402988"/>
              <a:ext cx="128058" cy="105519"/>
            </a:xfrm>
            <a:custGeom>
              <a:avLst/>
              <a:gdLst/>
              <a:ahLst/>
              <a:cxnLst/>
              <a:rect l="l" t="t" r="r" b="b"/>
              <a:pathLst>
                <a:path w="1659" h="1367" extrusionOk="0">
                  <a:moveTo>
                    <a:pt x="950" y="0"/>
                  </a:moveTo>
                  <a:cubicBezTo>
                    <a:pt x="721" y="0"/>
                    <a:pt x="483" y="45"/>
                    <a:pt x="354" y="117"/>
                  </a:cubicBezTo>
                  <a:cubicBezTo>
                    <a:pt x="3" y="298"/>
                    <a:pt x="1" y="662"/>
                    <a:pt x="266" y="923"/>
                  </a:cubicBezTo>
                  <a:cubicBezTo>
                    <a:pt x="498" y="1152"/>
                    <a:pt x="805" y="1283"/>
                    <a:pt x="1120" y="1357"/>
                  </a:cubicBezTo>
                  <a:cubicBezTo>
                    <a:pt x="1139" y="1364"/>
                    <a:pt x="1155" y="1366"/>
                    <a:pt x="1171" y="1366"/>
                  </a:cubicBezTo>
                  <a:cubicBezTo>
                    <a:pt x="1290" y="1366"/>
                    <a:pt x="1297" y="1197"/>
                    <a:pt x="1190" y="1197"/>
                  </a:cubicBezTo>
                  <a:cubicBezTo>
                    <a:pt x="1179" y="1197"/>
                    <a:pt x="1167" y="1199"/>
                    <a:pt x="1153" y="1203"/>
                  </a:cubicBezTo>
                  <a:cubicBezTo>
                    <a:pt x="918" y="1148"/>
                    <a:pt x="677" y="1055"/>
                    <a:pt x="484" y="905"/>
                  </a:cubicBezTo>
                  <a:cubicBezTo>
                    <a:pt x="391" y="831"/>
                    <a:pt x="295" y="753"/>
                    <a:pt x="260" y="635"/>
                  </a:cubicBezTo>
                  <a:cubicBezTo>
                    <a:pt x="223" y="565"/>
                    <a:pt x="223" y="483"/>
                    <a:pt x="258" y="413"/>
                  </a:cubicBezTo>
                  <a:cubicBezTo>
                    <a:pt x="402" y="179"/>
                    <a:pt x="719" y="160"/>
                    <a:pt x="967" y="160"/>
                  </a:cubicBezTo>
                  <a:cubicBezTo>
                    <a:pt x="1103" y="168"/>
                    <a:pt x="1290" y="160"/>
                    <a:pt x="1395" y="267"/>
                  </a:cubicBezTo>
                  <a:cubicBezTo>
                    <a:pt x="1330" y="489"/>
                    <a:pt x="1039" y="588"/>
                    <a:pt x="832" y="615"/>
                  </a:cubicBezTo>
                  <a:cubicBezTo>
                    <a:pt x="736" y="634"/>
                    <a:pt x="754" y="770"/>
                    <a:pt x="845" y="770"/>
                  </a:cubicBezTo>
                  <a:cubicBezTo>
                    <a:pt x="849" y="770"/>
                    <a:pt x="854" y="770"/>
                    <a:pt x="858" y="769"/>
                  </a:cubicBezTo>
                  <a:cubicBezTo>
                    <a:pt x="1029" y="751"/>
                    <a:pt x="1192" y="691"/>
                    <a:pt x="1332" y="594"/>
                  </a:cubicBezTo>
                  <a:cubicBezTo>
                    <a:pt x="1471" y="498"/>
                    <a:pt x="1659" y="265"/>
                    <a:pt x="1471" y="125"/>
                  </a:cubicBezTo>
                  <a:cubicBezTo>
                    <a:pt x="1363" y="38"/>
                    <a:pt x="1160" y="0"/>
                    <a:pt x="9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43" name="Google Shape;643;p36"/>
            <p:cNvSpPr/>
            <p:nvPr/>
          </p:nvSpPr>
          <p:spPr>
            <a:xfrm>
              <a:off x="5459283" y="2343704"/>
              <a:ext cx="160478" cy="69085"/>
            </a:xfrm>
            <a:custGeom>
              <a:avLst/>
              <a:gdLst/>
              <a:ahLst/>
              <a:cxnLst/>
              <a:rect l="l" t="t" r="r" b="b"/>
              <a:pathLst>
                <a:path w="2079" h="895" extrusionOk="0">
                  <a:moveTo>
                    <a:pt x="788" y="0"/>
                  </a:moveTo>
                  <a:cubicBezTo>
                    <a:pt x="498" y="0"/>
                    <a:pt x="171" y="92"/>
                    <a:pt x="63" y="377"/>
                  </a:cubicBezTo>
                  <a:cubicBezTo>
                    <a:pt x="1" y="541"/>
                    <a:pt x="54" y="747"/>
                    <a:pt x="205" y="846"/>
                  </a:cubicBezTo>
                  <a:cubicBezTo>
                    <a:pt x="224" y="857"/>
                    <a:pt x="243" y="861"/>
                    <a:pt x="260" y="861"/>
                  </a:cubicBezTo>
                  <a:cubicBezTo>
                    <a:pt x="353" y="861"/>
                    <a:pt x="395" y="724"/>
                    <a:pt x="270" y="702"/>
                  </a:cubicBezTo>
                  <a:cubicBezTo>
                    <a:pt x="170" y="609"/>
                    <a:pt x="172" y="447"/>
                    <a:pt x="258" y="344"/>
                  </a:cubicBezTo>
                  <a:cubicBezTo>
                    <a:pt x="309" y="274"/>
                    <a:pt x="392" y="241"/>
                    <a:pt x="470" y="208"/>
                  </a:cubicBezTo>
                  <a:cubicBezTo>
                    <a:pt x="556" y="173"/>
                    <a:pt x="666" y="158"/>
                    <a:pt x="786" y="158"/>
                  </a:cubicBezTo>
                  <a:cubicBezTo>
                    <a:pt x="1112" y="158"/>
                    <a:pt x="1512" y="270"/>
                    <a:pt x="1715" y="410"/>
                  </a:cubicBezTo>
                  <a:cubicBezTo>
                    <a:pt x="1879" y="533"/>
                    <a:pt x="1799" y="683"/>
                    <a:pt x="1620" y="718"/>
                  </a:cubicBezTo>
                  <a:cubicBezTo>
                    <a:pt x="1571" y="731"/>
                    <a:pt x="1521" y="736"/>
                    <a:pt x="1472" y="736"/>
                  </a:cubicBezTo>
                  <a:cubicBezTo>
                    <a:pt x="1363" y="736"/>
                    <a:pt x="1254" y="714"/>
                    <a:pt x="1147" y="708"/>
                  </a:cubicBezTo>
                  <a:cubicBezTo>
                    <a:pt x="1128" y="708"/>
                    <a:pt x="1099" y="707"/>
                    <a:pt x="1064" y="707"/>
                  </a:cubicBezTo>
                  <a:cubicBezTo>
                    <a:pt x="932" y="707"/>
                    <a:pt x="724" y="720"/>
                    <a:pt x="746" y="829"/>
                  </a:cubicBezTo>
                  <a:cubicBezTo>
                    <a:pt x="753" y="868"/>
                    <a:pt x="786" y="895"/>
                    <a:pt x="822" y="895"/>
                  </a:cubicBezTo>
                  <a:cubicBezTo>
                    <a:pt x="827" y="895"/>
                    <a:pt x="831" y="894"/>
                    <a:pt x="836" y="893"/>
                  </a:cubicBezTo>
                  <a:cubicBezTo>
                    <a:pt x="910" y="872"/>
                    <a:pt x="987" y="862"/>
                    <a:pt x="1062" y="862"/>
                  </a:cubicBezTo>
                  <a:cubicBezTo>
                    <a:pt x="1069" y="862"/>
                    <a:pt x="1076" y="862"/>
                    <a:pt x="1083" y="862"/>
                  </a:cubicBezTo>
                  <a:cubicBezTo>
                    <a:pt x="1215" y="865"/>
                    <a:pt x="1347" y="893"/>
                    <a:pt x="1479" y="893"/>
                  </a:cubicBezTo>
                  <a:cubicBezTo>
                    <a:pt x="1536" y="893"/>
                    <a:pt x="1594" y="888"/>
                    <a:pt x="1651" y="873"/>
                  </a:cubicBezTo>
                  <a:cubicBezTo>
                    <a:pt x="1953" y="817"/>
                    <a:pt x="2079" y="498"/>
                    <a:pt x="1821" y="294"/>
                  </a:cubicBezTo>
                  <a:cubicBezTo>
                    <a:pt x="1568" y="109"/>
                    <a:pt x="1243" y="52"/>
                    <a:pt x="939" y="9"/>
                  </a:cubicBezTo>
                  <a:cubicBezTo>
                    <a:pt x="891" y="3"/>
                    <a:pt x="840" y="0"/>
                    <a:pt x="78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44" name="Google Shape;644;p36"/>
            <p:cNvSpPr/>
            <p:nvPr/>
          </p:nvSpPr>
          <p:spPr>
            <a:xfrm>
              <a:off x="5508531" y="2303796"/>
              <a:ext cx="146275" cy="62987"/>
            </a:xfrm>
            <a:custGeom>
              <a:avLst/>
              <a:gdLst/>
              <a:ahLst/>
              <a:cxnLst/>
              <a:rect l="l" t="t" r="r" b="b"/>
              <a:pathLst>
                <a:path w="1895" h="816" extrusionOk="0">
                  <a:moveTo>
                    <a:pt x="691" y="0"/>
                  </a:moveTo>
                  <a:cubicBezTo>
                    <a:pt x="499" y="0"/>
                    <a:pt x="309" y="40"/>
                    <a:pt x="159" y="166"/>
                  </a:cubicBezTo>
                  <a:cubicBezTo>
                    <a:pt x="75" y="240"/>
                    <a:pt x="1" y="334"/>
                    <a:pt x="9" y="451"/>
                  </a:cubicBezTo>
                  <a:cubicBezTo>
                    <a:pt x="9" y="507"/>
                    <a:pt x="31" y="569"/>
                    <a:pt x="87" y="589"/>
                  </a:cubicBezTo>
                  <a:cubicBezTo>
                    <a:pt x="98" y="594"/>
                    <a:pt x="110" y="597"/>
                    <a:pt x="120" y="597"/>
                  </a:cubicBezTo>
                  <a:cubicBezTo>
                    <a:pt x="187" y="597"/>
                    <a:pt x="227" y="506"/>
                    <a:pt x="165" y="458"/>
                  </a:cubicBezTo>
                  <a:cubicBezTo>
                    <a:pt x="163" y="270"/>
                    <a:pt x="428" y="180"/>
                    <a:pt x="585" y="161"/>
                  </a:cubicBezTo>
                  <a:cubicBezTo>
                    <a:pt x="612" y="160"/>
                    <a:pt x="643" y="159"/>
                    <a:pt x="675" y="159"/>
                  </a:cubicBezTo>
                  <a:cubicBezTo>
                    <a:pt x="980" y="159"/>
                    <a:pt x="1482" y="241"/>
                    <a:pt x="1616" y="486"/>
                  </a:cubicBezTo>
                  <a:cubicBezTo>
                    <a:pt x="1657" y="583"/>
                    <a:pt x="1533" y="628"/>
                    <a:pt x="1459" y="645"/>
                  </a:cubicBezTo>
                  <a:cubicBezTo>
                    <a:pt x="1406" y="654"/>
                    <a:pt x="1352" y="657"/>
                    <a:pt x="1298" y="657"/>
                  </a:cubicBezTo>
                  <a:cubicBezTo>
                    <a:pt x="1189" y="657"/>
                    <a:pt x="1078" y="645"/>
                    <a:pt x="970" y="645"/>
                  </a:cubicBezTo>
                  <a:cubicBezTo>
                    <a:pt x="968" y="645"/>
                    <a:pt x="967" y="645"/>
                    <a:pt x="965" y="645"/>
                  </a:cubicBezTo>
                  <a:cubicBezTo>
                    <a:pt x="866" y="645"/>
                    <a:pt x="856" y="791"/>
                    <a:pt x="957" y="801"/>
                  </a:cubicBezTo>
                  <a:lnTo>
                    <a:pt x="1266" y="811"/>
                  </a:lnTo>
                  <a:cubicBezTo>
                    <a:pt x="1288" y="814"/>
                    <a:pt x="1312" y="816"/>
                    <a:pt x="1336" y="816"/>
                  </a:cubicBezTo>
                  <a:cubicBezTo>
                    <a:pt x="1587" y="816"/>
                    <a:pt x="1895" y="671"/>
                    <a:pt x="1739" y="384"/>
                  </a:cubicBezTo>
                  <a:cubicBezTo>
                    <a:pt x="1578" y="145"/>
                    <a:pt x="1266" y="73"/>
                    <a:pt x="998" y="28"/>
                  </a:cubicBezTo>
                  <a:cubicBezTo>
                    <a:pt x="900" y="12"/>
                    <a:pt x="795" y="0"/>
                    <a:pt x="6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45" name="Google Shape;645;p36"/>
            <p:cNvSpPr/>
            <p:nvPr/>
          </p:nvSpPr>
          <p:spPr>
            <a:xfrm>
              <a:off x="5560327" y="2265972"/>
              <a:ext cx="131532" cy="59668"/>
            </a:xfrm>
            <a:custGeom>
              <a:avLst/>
              <a:gdLst/>
              <a:ahLst/>
              <a:cxnLst/>
              <a:rect l="l" t="t" r="r" b="b"/>
              <a:pathLst>
                <a:path w="1704" h="773" extrusionOk="0">
                  <a:moveTo>
                    <a:pt x="611" y="0"/>
                  </a:moveTo>
                  <a:cubicBezTo>
                    <a:pt x="478" y="0"/>
                    <a:pt x="345" y="29"/>
                    <a:pt x="241" y="112"/>
                  </a:cubicBezTo>
                  <a:cubicBezTo>
                    <a:pt x="78" y="215"/>
                    <a:pt x="0" y="466"/>
                    <a:pt x="167" y="602"/>
                  </a:cubicBezTo>
                  <a:cubicBezTo>
                    <a:pt x="182" y="613"/>
                    <a:pt x="198" y="617"/>
                    <a:pt x="213" y="617"/>
                  </a:cubicBezTo>
                  <a:cubicBezTo>
                    <a:pt x="280" y="617"/>
                    <a:pt x="329" y="521"/>
                    <a:pt x="259" y="472"/>
                  </a:cubicBezTo>
                  <a:cubicBezTo>
                    <a:pt x="194" y="396"/>
                    <a:pt x="253" y="298"/>
                    <a:pt x="321" y="246"/>
                  </a:cubicBezTo>
                  <a:cubicBezTo>
                    <a:pt x="406" y="174"/>
                    <a:pt x="512" y="156"/>
                    <a:pt x="619" y="156"/>
                  </a:cubicBezTo>
                  <a:cubicBezTo>
                    <a:pt x="650" y="156"/>
                    <a:pt x="681" y="157"/>
                    <a:pt x="712" y="160"/>
                  </a:cubicBezTo>
                  <a:cubicBezTo>
                    <a:pt x="873" y="176"/>
                    <a:pt x="1035" y="203"/>
                    <a:pt x="1183" y="269"/>
                  </a:cubicBezTo>
                  <a:cubicBezTo>
                    <a:pt x="1298" y="324"/>
                    <a:pt x="1424" y="368"/>
                    <a:pt x="1518" y="454"/>
                  </a:cubicBezTo>
                  <a:cubicBezTo>
                    <a:pt x="1537" y="477"/>
                    <a:pt x="1525" y="503"/>
                    <a:pt x="1512" y="524"/>
                  </a:cubicBezTo>
                  <a:cubicBezTo>
                    <a:pt x="1490" y="569"/>
                    <a:pt x="1442" y="586"/>
                    <a:pt x="1395" y="596"/>
                  </a:cubicBezTo>
                  <a:cubicBezTo>
                    <a:pt x="1327" y="611"/>
                    <a:pt x="1259" y="616"/>
                    <a:pt x="1191" y="616"/>
                  </a:cubicBezTo>
                  <a:cubicBezTo>
                    <a:pt x="1051" y="616"/>
                    <a:pt x="909" y="595"/>
                    <a:pt x="770" y="592"/>
                  </a:cubicBezTo>
                  <a:cubicBezTo>
                    <a:pt x="768" y="592"/>
                    <a:pt x="767" y="592"/>
                    <a:pt x="766" y="592"/>
                  </a:cubicBezTo>
                  <a:cubicBezTo>
                    <a:pt x="724" y="592"/>
                    <a:pt x="689" y="622"/>
                    <a:pt x="685" y="664"/>
                  </a:cubicBezTo>
                  <a:cubicBezTo>
                    <a:pt x="681" y="738"/>
                    <a:pt x="755" y="752"/>
                    <a:pt x="815" y="752"/>
                  </a:cubicBezTo>
                  <a:cubicBezTo>
                    <a:pt x="881" y="756"/>
                    <a:pt x="947" y="756"/>
                    <a:pt x="1012" y="762"/>
                  </a:cubicBezTo>
                  <a:cubicBezTo>
                    <a:pt x="1079" y="767"/>
                    <a:pt x="1155" y="773"/>
                    <a:pt x="1230" y="773"/>
                  </a:cubicBezTo>
                  <a:cubicBezTo>
                    <a:pt x="1380" y="773"/>
                    <a:pt x="1532" y="748"/>
                    <a:pt x="1625" y="635"/>
                  </a:cubicBezTo>
                  <a:cubicBezTo>
                    <a:pt x="1679" y="569"/>
                    <a:pt x="1704" y="477"/>
                    <a:pt x="1667" y="398"/>
                  </a:cubicBezTo>
                  <a:cubicBezTo>
                    <a:pt x="1601" y="275"/>
                    <a:pt x="1451" y="230"/>
                    <a:pt x="1331" y="166"/>
                  </a:cubicBezTo>
                  <a:cubicBezTo>
                    <a:pt x="1121" y="59"/>
                    <a:pt x="887" y="12"/>
                    <a:pt x="652" y="1"/>
                  </a:cubicBezTo>
                  <a:cubicBezTo>
                    <a:pt x="639" y="1"/>
                    <a:pt x="625" y="0"/>
                    <a:pt x="6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46" name="Google Shape;646;p36"/>
            <p:cNvSpPr/>
            <p:nvPr/>
          </p:nvSpPr>
          <p:spPr>
            <a:xfrm>
              <a:off x="5647322" y="2338996"/>
              <a:ext cx="66692" cy="64454"/>
            </a:xfrm>
            <a:custGeom>
              <a:avLst/>
              <a:gdLst/>
              <a:ahLst/>
              <a:cxnLst/>
              <a:rect l="l" t="t" r="r" b="b"/>
              <a:pathLst>
                <a:path w="864" h="835" extrusionOk="0">
                  <a:moveTo>
                    <a:pt x="765" y="1"/>
                  </a:moveTo>
                  <a:cubicBezTo>
                    <a:pt x="758" y="1"/>
                    <a:pt x="751" y="2"/>
                    <a:pt x="743" y="4"/>
                  </a:cubicBezTo>
                  <a:cubicBezTo>
                    <a:pt x="610" y="53"/>
                    <a:pt x="509" y="158"/>
                    <a:pt x="408" y="255"/>
                  </a:cubicBezTo>
                  <a:cubicBezTo>
                    <a:pt x="315" y="339"/>
                    <a:pt x="229" y="432"/>
                    <a:pt x="153" y="532"/>
                  </a:cubicBezTo>
                  <a:cubicBezTo>
                    <a:pt x="108" y="590"/>
                    <a:pt x="66" y="652"/>
                    <a:pt x="25" y="711"/>
                  </a:cubicBezTo>
                  <a:cubicBezTo>
                    <a:pt x="1" y="746"/>
                    <a:pt x="9" y="796"/>
                    <a:pt x="46" y="820"/>
                  </a:cubicBezTo>
                  <a:cubicBezTo>
                    <a:pt x="59" y="830"/>
                    <a:pt x="74" y="834"/>
                    <a:pt x="89" y="834"/>
                  </a:cubicBezTo>
                  <a:cubicBezTo>
                    <a:pt x="113" y="834"/>
                    <a:pt x="137" y="822"/>
                    <a:pt x="153" y="802"/>
                  </a:cubicBezTo>
                  <a:cubicBezTo>
                    <a:pt x="204" y="728"/>
                    <a:pt x="256" y="654"/>
                    <a:pt x="311" y="584"/>
                  </a:cubicBezTo>
                  <a:cubicBezTo>
                    <a:pt x="426" y="446"/>
                    <a:pt x="556" y="321"/>
                    <a:pt x="694" y="207"/>
                  </a:cubicBezTo>
                  <a:cubicBezTo>
                    <a:pt x="737" y="166"/>
                    <a:pt x="805" y="164"/>
                    <a:pt x="836" y="115"/>
                  </a:cubicBezTo>
                  <a:cubicBezTo>
                    <a:pt x="863" y="60"/>
                    <a:pt x="821" y="1"/>
                    <a:pt x="7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47" name="Google Shape;647;p36"/>
            <p:cNvSpPr/>
            <p:nvPr/>
          </p:nvSpPr>
          <p:spPr>
            <a:xfrm>
              <a:off x="6146135" y="3227938"/>
              <a:ext cx="46546" cy="76032"/>
            </a:xfrm>
            <a:custGeom>
              <a:avLst/>
              <a:gdLst/>
              <a:ahLst/>
              <a:cxnLst/>
              <a:rect l="l" t="t" r="r" b="b"/>
              <a:pathLst>
                <a:path w="603" h="985" extrusionOk="0">
                  <a:moveTo>
                    <a:pt x="218" y="156"/>
                  </a:moveTo>
                  <a:cubicBezTo>
                    <a:pt x="338" y="165"/>
                    <a:pt x="391" y="288"/>
                    <a:pt x="414" y="391"/>
                  </a:cubicBezTo>
                  <a:cubicBezTo>
                    <a:pt x="432" y="510"/>
                    <a:pt x="496" y="751"/>
                    <a:pt x="377" y="829"/>
                  </a:cubicBezTo>
                  <a:lnTo>
                    <a:pt x="377" y="827"/>
                  </a:lnTo>
                  <a:cubicBezTo>
                    <a:pt x="264" y="708"/>
                    <a:pt x="218" y="527"/>
                    <a:pt x="196" y="364"/>
                  </a:cubicBezTo>
                  <a:cubicBezTo>
                    <a:pt x="188" y="311"/>
                    <a:pt x="214" y="239"/>
                    <a:pt x="151" y="208"/>
                  </a:cubicBezTo>
                  <a:cubicBezTo>
                    <a:pt x="179" y="204"/>
                    <a:pt x="202" y="183"/>
                    <a:pt x="214" y="156"/>
                  </a:cubicBezTo>
                  <a:close/>
                  <a:moveTo>
                    <a:pt x="227" y="0"/>
                  </a:moveTo>
                  <a:cubicBezTo>
                    <a:pt x="204" y="0"/>
                    <a:pt x="181" y="4"/>
                    <a:pt x="159" y="10"/>
                  </a:cubicBezTo>
                  <a:cubicBezTo>
                    <a:pt x="83" y="35"/>
                    <a:pt x="13" y="156"/>
                    <a:pt x="103" y="204"/>
                  </a:cubicBezTo>
                  <a:cubicBezTo>
                    <a:pt x="0" y="226"/>
                    <a:pt x="42" y="362"/>
                    <a:pt x="48" y="440"/>
                  </a:cubicBezTo>
                  <a:cubicBezTo>
                    <a:pt x="81" y="615"/>
                    <a:pt x="149" y="862"/>
                    <a:pt x="303" y="967"/>
                  </a:cubicBezTo>
                  <a:cubicBezTo>
                    <a:pt x="328" y="979"/>
                    <a:pt x="353" y="985"/>
                    <a:pt x="377" y="985"/>
                  </a:cubicBezTo>
                  <a:cubicBezTo>
                    <a:pt x="505" y="985"/>
                    <a:pt x="603" y="824"/>
                    <a:pt x="601" y="697"/>
                  </a:cubicBezTo>
                  <a:cubicBezTo>
                    <a:pt x="601" y="467"/>
                    <a:pt x="581" y="171"/>
                    <a:pt x="362" y="39"/>
                  </a:cubicBezTo>
                  <a:cubicBezTo>
                    <a:pt x="322" y="14"/>
                    <a:pt x="275" y="0"/>
                    <a:pt x="2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48" name="Google Shape;648;p36"/>
            <p:cNvSpPr/>
            <p:nvPr/>
          </p:nvSpPr>
          <p:spPr>
            <a:xfrm>
              <a:off x="6718204" y="2751200"/>
              <a:ext cx="177691" cy="299343"/>
            </a:xfrm>
            <a:custGeom>
              <a:avLst/>
              <a:gdLst/>
              <a:ahLst/>
              <a:cxnLst/>
              <a:rect l="l" t="t" r="r" b="b"/>
              <a:pathLst>
                <a:path w="2302" h="3878" extrusionOk="0">
                  <a:moveTo>
                    <a:pt x="112" y="0"/>
                  </a:moveTo>
                  <a:cubicBezTo>
                    <a:pt x="49" y="0"/>
                    <a:pt x="1" y="83"/>
                    <a:pt x="57" y="136"/>
                  </a:cubicBezTo>
                  <a:cubicBezTo>
                    <a:pt x="323" y="350"/>
                    <a:pt x="497" y="654"/>
                    <a:pt x="674" y="940"/>
                  </a:cubicBezTo>
                  <a:cubicBezTo>
                    <a:pt x="929" y="1354"/>
                    <a:pt x="1189" y="1763"/>
                    <a:pt x="1417" y="2191"/>
                  </a:cubicBezTo>
                  <a:cubicBezTo>
                    <a:pt x="1598" y="2566"/>
                    <a:pt x="1785" y="2938"/>
                    <a:pt x="1933" y="3325"/>
                  </a:cubicBezTo>
                  <a:cubicBezTo>
                    <a:pt x="1972" y="3430"/>
                    <a:pt x="2009" y="3534"/>
                    <a:pt x="2049" y="3637"/>
                  </a:cubicBezTo>
                  <a:cubicBezTo>
                    <a:pt x="2081" y="3707"/>
                    <a:pt x="2102" y="3851"/>
                    <a:pt x="2184" y="3876"/>
                  </a:cubicBezTo>
                  <a:cubicBezTo>
                    <a:pt x="2190" y="3877"/>
                    <a:pt x="2195" y="3877"/>
                    <a:pt x="2200" y="3877"/>
                  </a:cubicBezTo>
                  <a:cubicBezTo>
                    <a:pt x="2260" y="3877"/>
                    <a:pt x="2301" y="3812"/>
                    <a:pt x="2271" y="3757"/>
                  </a:cubicBezTo>
                  <a:cubicBezTo>
                    <a:pt x="2234" y="3716"/>
                    <a:pt x="2223" y="3660"/>
                    <a:pt x="2203" y="3611"/>
                  </a:cubicBezTo>
                  <a:cubicBezTo>
                    <a:pt x="2139" y="3440"/>
                    <a:pt x="2079" y="3267"/>
                    <a:pt x="2012" y="3096"/>
                  </a:cubicBezTo>
                  <a:cubicBezTo>
                    <a:pt x="1882" y="2798"/>
                    <a:pt x="1738" y="2502"/>
                    <a:pt x="1600" y="2206"/>
                  </a:cubicBezTo>
                  <a:cubicBezTo>
                    <a:pt x="1339" y="1704"/>
                    <a:pt x="1030" y="1226"/>
                    <a:pt x="736" y="743"/>
                  </a:cubicBezTo>
                  <a:cubicBezTo>
                    <a:pt x="576" y="482"/>
                    <a:pt x="403" y="218"/>
                    <a:pt x="164" y="21"/>
                  </a:cubicBezTo>
                  <a:cubicBezTo>
                    <a:pt x="147" y="6"/>
                    <a:pt x="129" y="0"/>
                    <a:pt x="11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49" name="Google Shape;649;p36"/>
            <p:cNvSpPr/>
            <p:nvPr/>
          </p:nvSpPr>
          <p:spPr>
            <a:xfrm>
              <a:off x="6615075" y="2673468"/>
              <a:ext cx="82207" cy="104129"/>
            </a:xfrm>
            <a:custGeom>
              <a:avLst/>
              <a:gdLst/>
              <a:ahLst/>
              <a:cxnLst/>
              <a:rect l="l" t="t" r="r" b="b"/>
              <a:pathLst>
                <a:path w="1065" h="1349" extrusionOk="0">
                  <a:moveTo>
                    <a:pt x="951" y="1"/>
                  </a:moveTo>
                  <a:cubicBezTo>
                    <a:pt x="935" y="1"/>
                    <a:pt x="918" y="6"/>
                    <a:pt x="901" y="20"/>
                  </a:cubicBezTo>
                  <a:cubicBezTo>
                    <a:pt x="743" y="141"/>
                    <a:pt x="648" y="322"/>
                    <a:pt x="550" y="489"/>
                  </a:cubicBezTo>
                  <a:cubicBezTo>
                    <a:pt x="410" y="729"/>
                    <a:pt x="218" y="947"/>
                    <a:pt x="72" y="1186"/>
                  </a:cubicBezTo>
                  <a:lnTo>
                    <a:pt x="62" y="1201"/>
                  </a:lnTo>
                  <a:cubicBezTo>
                    <a:pt x="0" y="1231"/>
                    <a:pt x="5" y="1320"/>
                    <a:pt x="68" y="1345"/>
                  </a:cubicBezTo>
                  <a:cubicBezTo>
                    <a:pt x="79" y="1347"/>
                    <a:pt x="88" y="1349"/>
                    <a:pt x="97" y="1349"/>
                  </a:cubicBezTo>
                  <a:cubicBezTo>
                    <a:pt x="178" y="1349"/>
                    <a:pt x="217" y="1243"/>
                    <a:pt x="258" y="1186"/>
                  </a:cubicBezTo>
                  <a:cubicBezTo>
                    <a:pt x="344" y="1052"/>
                    <a:pt x="445" y="931"/>
                    <a:pt x="535" y="799"/>
                  </a:cubicBezTo>
                  <a:cubicBezTo>
                    <a:pt x="663" y="622"/>
                    <a:pt x="753" y="425"/>
                    <a:pt x="887" y="252"/>
                  </a:cubicBezTo>
                  <a:cubicBezTo>
                    <a:pt x="922" y="211"/>
                    <a:pt x="959" y="174"/>
                    <a:pt x="1002" y="141"/>
                  </a:cubicBezTo>
                  <a:cubicBezTo>
                    <a:pt x="1064" y="87"/>
                    <a:pt x="1015" y="1"/>
                    <a:pt x="9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50" name="Google Shape;650;p36"/>
            <p:cNvSpPr/>
            <p:nvPr/>
          </p:nvSpPr>
          <p:spPr>
            <a:xfrm>
              <a:off x="6712414" y="2574585"/>
              <a:ext cx="550288" cy="90235"/>
            </a:xfrm>
            <a:custGeom>
              <a:avLst/>
              <a:gdLst/>
              <a:ahLst/>
              <a:cxnLst/>
              <a:rect l="l" t="t" r="r" b="b"/>
              <a:pathLst>
                <a:path w="7129" h="1169" extrusionOk="0">
                  <a:moveTo>
                    <a:pt x="2819" y="0"/>
                  </a:moveTo>
                  <a:cubicBezTo>
                    <a:pt x="2623" y="0"/>
                    <a:pt x="2426" y="17"/>
                    <a:pt x="2233" y="42"/>
                  </a:cubicBezTo>
                  <a:cubicBezTo>
                    <a:pt x="1926" y="75"/>
                    <a:pt x="1624" y="142"/>
                    <a:pt x="1334" y="245"/>
                  </a:cubicBezTo>
                  <a:cubicBezTo>
                    <a:pt x="1039" y="338"/>
                    <a:pt x="747" y="447"/>
                    <a:pt x="478" y="599"/>
                  </a:cubicBezTo>
                  <a:cubicBezTo>
                    <a:pt x="340" y="675"/>
                    <a:pt x="206" y="758"/>
                    <a:pt x="75" y="846"/>
                  </a:cubicBezTo>
                  <a:cubicBezTo>
                    <a:pt x="5" y="867"/>
                    <a:pt x="0" y="972"/>
                    <a:pt x="70" y="996"/>
                  </a:cubicBezTo>
                  <a:cubicBezTo>
                    <a:pt x="79" y="998"/>
                    <a:pt x="87" y="999"/>
                    <a:pt x="96" y="999"/>
                  </a:cubicBezTo>
                  <a:cubicBezTo>
                    <a:pt x="120" y="999"/>
                    <a:pt x="145" y="990"/>
                    <a:pt x="163" y="974"/>
                  </a:cubicBezTo>
                  <a:cubicBezTo>
                    <a:pt x="219" y="937"/>
                    <a:pt x="276" y="902"/>
                    <a:pt x="332" y="865"/>
                  </a:cubicBezTo>
                  <a:cubicBezTo>
                    <a:pt x="465" y="780"/>
                    <a:pt x="603" y="704"/>
                    <a:pt x="747" y="636"/>
                  </a:cubicBezTo>
                  <a:cubicBezTo>
                    <a:pt x="1229" y="424"/>
                    <a:pt x="1735" y="251"/>
                    <a:pt x="2259" y="196"/>
                  </a:cubicBezTo>
                  <a:cubicBezTo>
                    <a:pt x="2447" y="174"/>
                    <a:pt x="2642" y="157"/>
                    <a:pt x="2835" y="157"/>
                  </a:cubicBezTo>
                  <a:cubicBezTo>
                    <a:pt x="2972" y="157"/>
                    <a:pt x="3109" y="166"/>
                    <a:pt x="3243" y="188"/>
                  </a:cubicBezTo>
                  <a:cubicBezTo>
                    <a:pt x="3862" y="295"/>
                    <a:pt x="4459" y="494"/>
                    <a:pt x="5065" y="659"/>
                  </a:cubicBezTo>
                  <a:cubicBezTo>
                    <a:pt x="5713" y="830"/>
                    <a:pt x="6349" y="1027"/>
                    <a:pt x="7005" y="1167"/>
                  </a:cubicBezTo>
                  <a:cubicBezTo>
                    <a:pt x="7012" y="1168"/>
                    <a:pt x="7018" y="1169"/>
                    <a:pt x="7024" y="1169"/>
                  </a:cubicBezTo>
                  <a:cubicBezTo>
                    <a:pt x="7113" y="1169"/>
                    <a:pt x="7129" y="1036"/>
                    <a:pt x="7040" y="1015"/>
                  </a:cubicBezTo>
                  <a:cubicBezTo>
                    <a:pt x="6590" y="920"/>
                    <a:pt x="6148" y="795"/>
                    <a:pt x="5707" y="671"/>
                  </a:cubicBezTo>
                  <a:cubicBezTo>
                    <a:pt x="4932" y="480"/>
                    <a:pt x="4177" y="212"/>
                    <a:pt x="3395" y="56"/>
                  </a:cubicBezTo>
                  <a:cubicBezTo>
                    <a:pt x="3205" y="16"/>
                    <a:pt x="3012" y="0"/>
                    <a:pt x="28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51" name="Google Shape;651;p36"/>
            <p:cNvSpPr/>
            <p:nvPr/>
          </p:nvSpPr>
          <p:spPr>
            <a:xfrm>
              <a:off x="7087180" y="2415493"/>
              <a:ext cx="802776" cy="204245"/>
            </a:xfrm>
            <a:custGeom>
              <a:avLst/>
              <a:gdLst/>
              <a:ahLst/>
              <a:cxnLst/>
              <a:rect l="l" t="t" r="r" b="b"/>
              <a:pathLst>
                <a:path w="10400" h="2646" extrusionOk="0">
                  <a:moveTo>
                    <a:pt x="9715" y="1"/>
                  </a:moveTo>
                  <a:cubicBezTo>
                    <a:pt x="9566" y="1"/>
                    <a:pt x="9418" y="9"/>
                    <a:pt x="9270" y="31"/>
                  </a:cubicBezTo>
                  <a:cubicBezTo>
                    <a:pt x="8967" y="73"/>
                    <a:pt x="8661" y="138"/>
                    <a:pt x="8354" y="138"/>
                  </a:cubicBezTo>
                  <a:cubicBezTo>
                    <a:pt x="8345" y="138"/>
                    <a:pt x="8335" y="138"/>
                    <a:pt x="8326" y="138"/>
                  </a:cubicBezTo>
                  <a:cubicBezTo>
                    <a:pt x="7987" y="126"/>
                    <a:pt x="7653" y="45"/>
                    <a:pt x="7316" y="31"/>
                  </a:cubicBezTo>
                  <a:cubicBezTo>
                    <a:pt x="7228" y="25"/>
                    <a:pt x="7139" y="22"/>
                    <a:pt x="7051" y="22"/>
                  </a:cubicBezTo>
                  <a:cubicBezTo>
                    <a:pt x="6329" y="22"/>
                    <a:pt x="5622" y="222"/>
                    <a:pt x="4942" y="455"/>
                  </a:cubicBezTo>
                  <a:cubicBezTo>
                    <a:pt x="4450" y="586"/>
                    <a:pt x="3940" y="656"/>
                    <a:pt x="3473" y="864"/>
                  </a:cubicBezTo>
                  <a:cubicBezTo>
                    <a:pt x="3066" y="1045"/>
                    <a:pt x="2671" y="1247"/>
                    <a:pt x="2282" y="1463"/>
                  </a:cubicBezTo>
                  <a:cubicBezTo>
                    <a:pt x="1840" y="1691"/>
                    <a:pt x="1406" y="1926"/>
                    <a:pt x="965" y="2162"/>
                  </a:cubicBezTo>
                  <a:cubicBezTo>
                    <a:pt x="721" y="2280"/>
                    <a:pt x="461" y="2356"/>
                    <a:pt x="206" y="2448"/>
                  </a:cubicBezTo>
                  <a:cubicBezTo>
                    <a:pt x="140" y="2481"/>
                    <a:pt x="1" y="2485"/>
                    <a:pt x="27" y="2594"/>
                  </a:cubicBezTo>
                  <a:cubicBezTo>
                    <a:pt x="43" y="2632"/>
                    <a:pt x="69" y="2646"/>
                    <a:pt x="101" y="2646"/>
                  </a:cubicBezTo>
                  <a:cubicBezTo>
                    <a:pt x="169" y="2646"/>
                    <a:pt x="261" y="2587"/>
                    <a:pt x="328" y="2572"/>
                  </a:cubicBezTo>
                  <a:cubicBezTo>
                    <a:pt x="529" y="2500"/>
                    <a:pt x="733" y="2440"/>
                    <a:pt x="935" y="2350"/>
                  </a:cubicBezTo>
                  <a:cubicBezTo>
                    <a:pt x="1134" y="2259"/>
                    <a:pt x="1325" y="2146"/>
                    <a:pt x="1517" y="2041"/>
                  </a:cubicBezTo>
                  <a:cubicBezTo>
                    <a:pt x="1891" y="1839"/>
                    <a:pt x="2274" y="1654"/>
                    <a:pt x="2642" y="1444"/>
                  </a:cubicBezTo>
                  <a:cubicBezTo>
                    <a:pt x="2955" y="1282"/>
                    <a:pt x="3288" y="1113"/>
                    <a:pt x="3617" y="973"/>
                  </a:cubicBezTo>
                  <a:cubicBezTo>
                    <a:pt x="3940" y="854"/>
                    <a:pt x="4273" y="759"/>
                    <a:pt x="4615" y="698"/>
                  </a:cubicBezTo>
                  <a:cubicBezTo>
                    <a:pt x="4936" y="640"/>
                    <a:pt x="5236" y="512"/>
                    <a:pt x="5549" y="426"/>
                  </a:cubicBezTo>
                  <a:cubicBezTo>
                    <a:pt x="5763" y="366"/>
                    <a:pt x="5975" y="311"/>
                    <a:pt x="6193" y="266"/>
                  </a:cubicBezTo>
                  <a:cubicBezTo>
                    <a:pt x="6469" y="205"/>
                    <a:pt x="6753" y="181"/>
                    <a:pt x="7037" y="181"/>
                  </a:cubicBezTo>
                  <a:cubicBezTo>
                    <a:pt x="7169" y="181"/>
                    <a:pt x="7301" y="186"/>
                    <a:pt x="7431" y="196"/>
                  </a:cubicBezTo>
                  <a:cubicBezTo>
                    <a:pt x="7719" y="222"/>
                    <a:pt x="8003" y="278"/>
                    <a:pt x="8293" y="294"/>
                  </a:cubicBezTo>
                  <a:cubicBezTo>
                    <a:pt x="8307" y="295"/>
                    <a:pt x="8320" y="295"/>
                    <a:pt x="8334" y="295"/>
                  </a:cubicBezTo>
                  <a:cubicBezTo>
                    <a:pt x="8569" y="295"/>
                    <a:pt x="8804" y="261"/>
                    <a:pt x="9036" y="226"/>
                  </a:cubicBezTo>
                  <a:cubicBezTo>
                    <a:pt x="9273" y="185"/>
                    <a:pt x="9504" y="156"/>
                    <a:pt x="9743" y="156"/>
                  </a:cubicBezTo>
                  <a:cubicBezTo>
                    <a:pt x="9815" y="156"/>
                    <a:pt x="9888" y="159"/>
                    <a:pt x="9962" y="165"/>
                  </a:cubicBezTo>
                  <a:cubicBezTo>
                    <a:pt x="10071" y="167"/>
                    <a:pt x="10180" y="179"/>
                    <a:pt x="10287" y="202"/>
                  </a:cubicBezTo>
                  <a:cubicBezTo>
                    <a:pt x="10292" y="203"/>
                    <a:pt x="10298" y="203"/>
                    <a:pt x="10303" y="203"/>
                  </a:cubicBezTo>
                  <a:cubicBezTo>
                    <a:pt x="10340" y="203"/>
                    <a:pt x="10372" y="180"/>
                    <a:pt x="10381" y="142"/>
                  </a:cubicBezTo>
                  <a:cubicBezTo>
                    <a:pt x="10400" y="17"/>
                    <a:pt x="10196" y="33"/>
                    <a:pt x="10104" y="17"/>
                  </a:cubicBezTo>
                  <a:cubicBezTo>
                    <a:pt x="9974" y="7"/>
                    <a:pt x="9844" y="1"/>
                    <a:pt x="97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52" name="Google Shape;652;p36"/>
            <p:cNvSpPr/>
            <p:nvPr/>
          </p:nvSpPr>
          <p:spPr>
            <a:xfrm>
              <a:off x="7397800" y="2675089"/>
              <a:ext cx="259358" cy="122964"/>
            </a:xfrm>
            <a:custGeom>
              <a:avLst/>
              <a:gdLst/>
              <a:ahLst/>
              <a:cxnLst/>
              <a:rect l="l" t="t" r="r" b="b"/>
              <a:pathLst>
                <a:path w="3360" h="1593" extrusionOk="0">
                  <a:moveTo>
                    <a:pt x="92" y="1"/>
                  </a:moveTo>
                  <a:cubicBezTo>
                    <a:pt x="57" y="1"/>
                    <a:pt x="24" y="26"/>
                    <a:pt x="17" y="62"/>
                  </a:cubicBezTo>
                  <a:cubicBezTo>
                    <a:pt x="1" y="163"/>
                    <a:pt x="128" y="163"/>
                    <a:pt x="196" y="188"/>
                  </a:cubicBezTo>
                  <a:cubicBezTo>
                    <a:pt x="383" y="241"/>
                    <a:pt x="570" y="301"/>
                    <a:pt x="758" y="359"/>
                  </a:cubicBezTo>
                  <a:cubicBezTo>
                    <a:pt x="1002" y="435"/>
                    <a:pt x="1247" y="507"/>
                    <a:pt x="1484" y="597"/>
                  </a:cubicBezTo>
                  <a:cubicBezTo>
                    <a:pt x="1768" y="706"/>
                    <a:pt x="2037" y="846"/>
                    <a:pt x="2305" y="988"/>
                  </a:cubicBezTo>
                  <a:cubicBezTo>
                    <a:pt x="2613" y="1161"/>
                    <a:pt x="2928" y="1334"/>
                    <a:pt x="3193" y="1570"/>
                  </a:cubicBezTo>
                  <a:cubicBezTo>
                    <a:pt x="3210" y="1586"/>
                    <a:pt x="3229" y="1592"/>
                    <a:pt x="3246" y="1592"/>
                  </a:cubicBezTo>
                  <a:cubicBezTo>
                    <a:pt x="3308" y="1592"/>
                    <a:pt x="3360" y="1512"/>
                    <a:pt x="3300" y="1457"/>
                  </a:cubicBezTo>
                  <a:cubicBezTo>
                    <a:pt x="2916" y="1122"/>
                    <a:pt x="2455" y="889"/>
                    <a:pt x="2004" y="657"/>
                  </a:cubicBezTo>
                  <a:cubicBezTo>
                    <a:pt x="1476" y="385"/>
                    <a:pt x="897" y="243"/>
                    <a:pt x="334" y="67"/>
                  </a:cubicBezTo>
                  <a:cubicBezTo>
                    <a:pt x="260" y="44"/>
                    <a:pt x="186" y="23"/>
                    <a:pt x="110" y="3"/>
                  </a:cubicBezTo>
                  <a:cubicBezTo>
                    <a:pt x="104" y="1"/>
                    <a:pt x="98" y="1"/>
                    <a:pt x="9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53" name="Google Shape;653;p36"/>
            <p:cNvSpPr/>
            <p:nvPr/>
          </p:nvSpPr>
          <p:spPr>
            <a:xfrm>
              <a:off x="7684413" y="2821445"/>
              <a:ext cx="152219" cy="106985"/>
            </a:xfrm>
            <a:custGeom>
              <a:avLst/>
              <a:gdLst/>
              <a:ahLst/>
              <a:cxnLst/>
              <a:rect l="l" t="t" r="r" b="b"/>
              <a:pathLst>
                <a:path w="1972" h="1386" extrusionOk="0">
                  <a:moveTo>
                    <a:pt x="99" y="1"/>
                  </a:moveTo>
                  <a:cubicBezTo>
                    <a:pt x="42" y="1"/>
                    <a:pt x="0" y="73"/>
                    <a:pt x="34" y="123"/>
                  </a:cubicBezTo>
                  <a:cubicBezTo>
                    <a:pt x="52" y="152"/>
                    <a:pt x="91" y="154"/>
                    <a:pt x="116" y="174"/>
                  </a:cubicBezTo>
                  <a:cubicBezTo>
                    <a:pt x="311" y="306"/>
                    <a:pt x="501" y="444"/>
                    <a:pt x="688" y="588"/>
                  </a:cubicBezTo>
                  <a:cubicBezTo>
                    <a:pt x="846" y="724"/>
                    <a:pt x="1001" y="863"/>
                    <a:pt x="1167" y="985"/>
                  </a:cubicBezTo>
                  <a:cubicBezTo>
                    <a:pt x="1377" y="1133"/>
                    <a:pt x="1601" y="1248"/>
                    <a:pt x="1821" y="1376"/>
                  </a:cubicBezTo>
                  <a:cubicBezTo>
                    <a:pt x="1835" y="1383"/>
                    <a:pt x="1848" y="1386"/>
                    <a:pt x="1860" y="1386"/>
                  </a:cubicBezTo>
                  <a:cubicBezTo>
                    <a:pt x="1931" y="1386"/>
                    <a:pt x="1971" y="1282"/>
                    <a:pt x="1896" y="1238"/>
                  </a:cubicBezTo>
                  <a:cubicBezTo>
                    <a:pt x="1735" y="1145"/>
                    <a:pt x="1570" y="1059"/>
                    <a:pt x="1412" y="960"/>
                  </a:cubicBezTo>
                  <a:cubicBezTo>
                    <a:pt x="1085" y="761"/>
                    <a:pt x="822" y="469"/>
                    <a:pt x="501" y="255"/>
                  </a:cubicBezTo>
                  <a:cubicBezTo>
                    <a:pt x="373" y="172"/>
                    <a:pt x="256" y="53"/>
                    <a:pt x="112" y="4"/>
                  </a:cubicBezTo>
                  <a:lnTo>
                    <a:pt x="118" y="4"/>
                  </a:lnTo>
                  <a:cubicBezTo>
                    <a:pt x="112" y="2"/>
                    <a:pt x="105" y="1"/>
                    <a:pt x="9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54" name="Google Shape;654;p36"/>
            <p:cNvSpPr/>
            <p:nvPr/>
          </p:nvSpPr>
          <p:spPr>
            <a:xfrm>
              <a:off x="7066030" y="2821754"/>
              <a:ext cx="256116" cy="193361"/>
            </a:xfrm>
            <a:custGeom>
              <a:avLst/>
              <a:gdLst/>
              <a:ahLst/>
              <a:cxnLst/>
              <a:rect l="l" t="t" r="r" b="b"/>
              <a:pathLst>
                <a:path w="3318" h="2505" extrusionOk="0">
                  <a:moveTo>
                    <a:pt x="110" y="1"/>
                  </a:moveTo>
                  <a:cubicBezTo>
                    <a:pt x="32" y="1"/>
                    <a:pt x="0" y="121"/>
                    <a:pt x="85" y="154"/>
                  </a:cubicBezTo>
                  <a:cubicBezTo>
                    <a:pt x="336" y="255"/>
                    <a:pt x="567" y="397"/>
                    <a:pt x="799" y="534"/>
                  </a:cubicBezTo>
                  <a:cubicBezTo>
                    <a:pt x="1250" y="831"/>
                    <a:pt x="1719" y="1102"/>
                    <a:pt x="2126" y="1456"/>
                  </a:cubicBezTo>
                  <a:cubicBezTo>
                    <a:pt x="2307" y="1606"/>
                    <a:pt x="2478" y="1767"/>
                    <a:pt x="2636" y="1940"/>
                  </a:cubicBezTo>
                  <a:cubicBezTo>
                    <a:pt x="2803" y="2121"/>
                    <a:pt x="2986" y="2289"/>
                    <a:pt x="3151" y="2476"/>
                  </a:cubicBezTo>
                  <a:cubicBezTo>
                    <a:pt x="3168" y="2497"/>
                    <a:pt x="3189" y="2505"/>
                    <a:pt x="3208" y="2505"/>
                  </a:cubicBezTo>
                  <a:cubicBezTo>
                    <a:pt x="3266" y="2505"/>
                    <a:pt x="3317" y="2435"/>
                    <a:pt x="3270" y="2374"/>
                  </a:cubicBezTo>
                  <a:cubicBezTo>
                    <a:pt x="3210" y="2302"/>
                    <a:pt x="3142" y="2236"/>
                    <a:pt x="3077" y="2168"/>
                  </a:cubicBezTo>
                  <a:cubicBezTo>
                    <a:pt x="2799" y="1894"/>
                    <a:pt x="2546" y="1594"/>
                    <a:pt x="2241" y="1347"/>
                  </a:cubicBezTo>
                  <a:cubicBezTo>
                    <a:pt x="1986" y="1129"/>
                    <a:pt x="1715" y="931"/>
                    <a:pt x="1429" y="757"/>
                  </a:cubicBezTo>
                  <a:cubicBezTo>
                    <a:pt x="1075" y="524"/>
                    <a:pt x="723" y="290"/>
                    <a:pt x="345" y="98"/>
                  </a:cubicBezTo>
                  <a:cubicBezTo>
                    <a:pt x="277" y="65"/>
                    <a:pt x="209" y="32"/>
                    <a:pt x="139" y="6"/>
                  </a:cubicBezTo>
                  <a:cubicBezTo>
                    <a:pt x="129" y="2"/>
                    <a:pt x="119" y="1"/>
                    <a:pt x="1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55" name="Google Shape;655;p36"/>
            <p:cNvSpPr/>
            <p:nvPr/>
          </p:nvSpPr>
          <p:spPr>
            <a:xfrm>
              <a:off x="7444192" y="2991345"/>
              <a:ext cx="107526" cy="79969"/>
            </a:xfrm>
            <a:custGeom>
              <a:avLst/>
              <a:gdLst/>
              <a:ahLst/>
              <a:cxnLst/>
              <a:rect l="l" t="t" r="r" b="b"/>
              <a:pathLst>
                <a:path w="1393" h="1036" extrusionOk="0">
                  <a:moveTo>
                    <a:pt x="114" y="1"/>
                  </a:moveTo>
                  <a:cubicBezTo>
                    <a:pt x="51" y="1"/>
                    <a:pt x="0" y="83"/>
                    <a:pt x="60" y="138"/>
                  </a:cubicBezTo>
                  <a:cubicBezTo>
                    <a:pt x="245" y="300"/>
                    <a:pt x="424" y="471"/>
                    <a:pt x="613" y="627"/>
                  </a:cubicBezTo>
                  <a:cubicBezTo>
                    <a:pt x="809" y="781"/>
                    <a:pt x="1019" y="915"/>
                    <a:pt x="1243" y="1026"/>
                  </a:cubicBezTo>
                  <a:cubicBezTo>
                    <a:pt x="1256" y="1033"/>
                    <a:pt x="1268" y="1035"/>
                    <a:pt x="1280" y="1035"/>
                  </a:cubicBezTo>
                  <a:cubicBezTo>
                    <a:pt x="1350" y="1035"/>
                    <a:pt x="1393" y="931"/>
                    <a:pt x="1315" y="888"/>
                  </a:cubicBezTo>
                  <a:cubicBezTo>
                    <a:pt x="1165" y="812"/>
                    <a:pt x="1021" y="728"/>
                    <a:pt x="883" y="631"/>
                  </a:cubicBezTo>
                  <a:cubicBezTo>
                    <a:pt x="624" y="452"/>
                    <a:pt x="403" y="226"/>
                    <a:pt x="167" y="22"/>
                  </a:cubicBezTo>
                  <a:cubicBezTo>
                    <a:pt x="150" y="7"/>
                    <a:pt x="131" y="1"/>
                    <a:pt x="11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56" name="Google Shape;656;p36"/>
            <p:cNvSpPr/>
            <p:nvPr/>
          </p:nvSpPr>
          <p:spPr>
            <a:xfrm>
              <a:off x="4699561" y="4052734"/>
              <a:ext cx="1130448" cy="140331"/>
            </a:xfrm>
            <a:custGeom>
              <a:avLst/>
              <a:gdLst/>
              <a:ahLst/>
              <a:cxnLst/>
              <a:rect l="l" t="t" r="r" b="b"/>
              <a:pathLst>
                <a:path w="14645" h="1818" extrusionOk="0">
                  <a:moveTo>
                    <a:pt x="6648" y="0"/>
                  </a:moveTo>
                  <a:cubicBezTo>
                    <a:pt x="6640" y="0"/>
                    <a:pt x="6633" y="0"/>
                    <a:pt x="6625" y="0"/>
                  </a:cubicBezTo>
                  <a:cubicBezTo>
                    <a:pt x="5839" y="6"/>
                    <a:pt x="5054" y="66"/>
                    <a:pt x="4272" y="140"/>
                  </a:cubicBezTo>
                  <a:cubicBezTo>
                    <a:pt x="3344" y="214"/>
                    <a:pt x="2420" y="352"/>
                    <a:pt x="1521" y="593"/>
                  </a:cubicBezTo>
                  <a:cubicBezTo>
                    <a:pt x="1192" y="679"/>
                    <a:pt x="863" y="766"/>
                    <a:pt x="536" y="858"/>
                  </a:cubicBezTo>
                  <a:cubicBezTo>
                    <a:pt x="386" y="901"/>
                    <a:pt x="236" y="949"/>
                    <a:pt x="87" y="1004"/>
                  </a:cubicBezTo>
                  <a:cubicBezTo>
                    <a:pt x="0" y="1036"/>
                    <a:pt x="33" y="1157"/>
                    <a:pt x="111" y="1157"/>
                  </a:cubicBezTo>
                  <a:cubicBezTo>
                    <a:pt x="120" y="1157"/>
                    <a:pt x="129" y="1156"/>
                    <a:pt x="139" y="1152"/>
                  </a:cubicBezTo>
                  <a:cubicBezTo>
                    <a:pt x="250" y="1109"/>
                    <a:pt x="363" y="1074"/>
                    <a:pt x="476" y="1039"/>
                  </a:cubicBezTo>
                  <a:cubicBezTo>
                    <a:pt x="754" y="957"/>
                    <a:pt x="1034" y="883"/>
                    <a:pt x="1318" y="809"/>
                  </a:cubicBezTo>
                  <a:cubicBezTo>
                    <a:pt x="2338" y="521"/>
                    <a:pt x="3389" y="360"/>
                    <a:pt x="4445" y="280"/>
                  </a:cubicBezTo>
                  <a:cubicBezTo>
                    <a:pt x="5185" y="213"/>
                    <a:pt x="5928" y="157"/>
                    <a:pt x="6670" y="157"/>
                  </a:cubicBezTo>
                  <a:cubicBezTo>
                    <a:pt x="6800" y="157"/>
                    <a:pt x="6930" y="159"/>
                    <a:pt x="7059" y="163"/>
                  </a:cubicBezTo>
                  <a:cubicBezTo>
                    <a:pt x="8205" y="208"/>
                    <a:pt x="9341" y="381"/>
                    <a:pt x="10472" y="566"/>
                  </a:cubicBezTo>
                  <a:cubicBezTo>
                    <a:pt x="11857" y="819"/>
                    <a:pt x="13208" y="1235"/>
                    <a:pt x="14496" y="1809"/>
                  </a:cubicBezTo>
                  <a:cubicBezTo>
                    <a:pt x="14509" y="1815"/>
                    <a:pt x="14521" y="1817"/>
                    <a:pt x="14532" y="1817"/>
                  </a:cubicBezTo>
                  <a:cubicBezTo>
                    <a:pt x="14604" y="1817"/>
                    <a:pt x="14644" y="1706"/>
                    <a:pt x="14562" y="1669"/>
                  </a:cubicBezTo>
                  <a:cubicBezTo>
                    <a:pt x="14328" y="1562"/>
                    <a:pt x="14089" y="1465"/>
                    <a:pt x="13848" y="1368"/>
                  </a:cubicBezTo>
                  <a:cubicBezTo>
                    <a:pt x="13099" y="1068"/>
                    <a:pt x="12328" y="823"/>
                    <a:pt x="11542" y="640"/>
                  </a:cubicBezTo>
                  <a:cubicBezTo>
                    <a:pt x="10999" y="500"/>
                    <a:pt x="10448" y="391"/>
                    <a:pt x="9892" y="313"/>
                  </a:cubicBezTo>
                  <a:cubicBezTo>
                    <a:pt x="8817" y="149"/>
                    <a:pt x="7737" y="0"/>
                    <a:pt x="66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57" name="Google Shape;657;p36"/>
            <p:cNvSpPr/>
            <p:nvPr/>
          </p:nvSpPr>
          <p:spPr>
            <a:xfrm>
              <a:off x="5616368" y="4019773"/>
              <a:ext cx="477266" cy="95947"/>
            </a:xfrm>
            <a:custGeom>
              <a:avLst/>
              <a:gdLst/>
              <a:ahLst/>
              <a:cxnLst/>
              <a:rect l="l" t="t" r="r" b="b"/>
              <a:pathLst>
                <a:path w="6183" h="1243" extrusionOk="0">
                  <a:moveTo>
                    <a:pt x="5151" y="1"/>
                  </a:moveTo>
                  <a:cubicBezTo>
                    <a:pt x="4494" y="1"/>
                    <a:pt x="3836" y="44"/>
                    <a:pt x="3185" y="152"/>
                  </a:cubicBezTo>
                  <a:cubicBezTo>
                    <a:pt x="2457" y="250"/>
                    <a:pt x="1743" y="435"/>
                    <a:pt x="1048" y="682"/>
                  </a:cubicBezTo>
                  <a:cubicBezTo>
                    <a:pt x="725" y="793"/>
                    <a:pt x="414" y="935"/>
                    <a:pt x="105" y="1079"/>
                  </a:cubicBezTo>
                  <a:cubicBezTo>
                    <a:pt x="50" y="1094"/>
                    <a:pt x="0" y="1114"/>
                    <a:pt x="11" y="1182"/>
                  </a:cubicBezTo>
                  <a:cubicBezTo>
                    <a:pt x="24" y="1227"/>
                    <a:pt x="53" y="1242"/>
                    <a:pt x="87" y="1242"/>
                  </a:cubicBezTo>
                  <a:cubicBezTo>
                    <a:pt x="130" y="1242"/>
                    <a:pt x="180" y="1219"/>
                    <a:pt x="216" y="1201"/>
                  </a:cubicBezTo>
                  <a:cubicBezTo>
                    <a:pt x="363" y="1133"/>
                    <a:pt x="509" y="1065"/>
                    <a:pt x="659" y="1001"/>
                  </a:cubicBezTo>
                  <a:cubicBezTo>
                    <a:pt x="906" y="896"/>
                    <a:pt x="1159" y="808"/>
                    <a:pt x="1414" y="723"/>
                  </a:cubicBezTo>
                  <a:cubicBezTo>
                    <a:pt x="2012" y="526"/>
                    <a:pt x="2630" y="384"/>
                    <a:pt x="3255" y="300"/>
                  </a:cubicBezTo>
                  <a:cubicBezTo>
                    <a:pt x="3852" y="205"/>
                    <a:pt x="4452" y="158"/>
                    <a:pt x="5055" y="158"/>
                  </a:cubicBezTo>
                  <a:cubicBezTo>
                    <a:pt x="5108" y="157"/>
                    <a:pt x="5161" y="157"/>
                    <a:pt x="5213" y="157"/>
                  </a:cubicBezTo>
                  <a:cubicBezTo>
                    <a:pt x="5496" y="157"/>
                    <a:pt x="5781" y="164"/>
                    <a:pt x="6063" y="195"/>
                  </a:cubicBezTo>
                  <a:cubicBezTo>
                    <a:pt x="6071" y="197"/>
                    <a:pt x="6080" y="197"/>
                    <a:pt x="6088" y="197"/>
                  </a:cubicBezTo>
                  <a:cubicBezTo>
                    <a:pt x="6129" y="197"/>
                    <a:pt x="6168" y="177"/>
                    <a:pt x="6176" y="133"/>
                  </a:cubicBezTo>
                  <a:cubicBezTo>
                    <a:pt x="6182" y="90"/>
                    <a:pt x="6154" y="51"/>
                    <a:pt x="6112" y="43"/>
                  </a:cubicBezTo>
                  <a:cubicBezTo>
                    <a:pt x="6006" y="30"/>
                    <a:pt x="5899" y="20"/>
                    <a:pt x="5790" y="14"/>
                  </a:cubicBezTo>
                  <a:cubicBezTo>
                    <a:pt x="5577" y="5"/>
                    <a:pt x="5364" y="1"/>
                    <a:pt x="5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58" name="Google Shape;658;p36"/>
            <p:cNvSpPr/>
            <p:nvPr/>
          </p:nvSpPr>
          <p:spPr>
            <a:xfrm>
              <a:off x="7009062" y="4156788"/>
              <a:ext cx="635737" cy="104747"/>
            </a:xfrm>
            <a:custGeom>
              <a:avLst/>
              <a:gdLst/>
              <a:ahLst/>
              <a:cxnLst/>
              <a:rect l="l" t="t" r="r" b="b"/>
              <a:pathLst>
                <a:path w="8236" h="1357" extrusionOk="0">
                  <a:moveTo>
                    <a:pt x="4523" y="1"/>
                  </a:moveTo>
                  <a:cubicBezTo>
                    <a:pt x="3799" y="1"/>
                    <a:pt x="3072" y="94"/>
                    <a:pt x="2339" y="314"/>
                  </a:cubicBezTo>
                  <a:cubicBezTo>
                    <a:pt x="1722" y="502"/>
                    <a:pt x="1095" y="705"/>
                    <a:pt x="506" y="979"/>
                  </a:cubicBezTo>
                  <a:cubicBezTo>
                    <a:pt x="354" y="1051"/>
                    <a:pt x="200" y="1125"/>
                    <a:pt x="54" y="1207"/>
                  </a:cubicBezTo>
                  <a:cubicBezTo>
                    <a:pt x="15" y="1228"/>
                    <a:pt x="0" y="1273"/>
                    <a:pt x="19" y="1312"/>
                  </a:cubicBezTo>
                  <a:cubicBezTo>
                    <a:pt x="32" y="1340"/>
                    <a:pt x="60" y="1356"/>
                    <a:pt x="90" y="1356"/>
                  </a:cubicBezTo>
                  <a:cubicBezTo>
                    <a:pt x="102" y="1356"/>
                    <a:pt x="114" y="1353"/>
                    <a:pt x="126" y="1347"/>
                  </a:cubicBezTo>
                  <a:cubicBezTo>
                    <a:pt x="241" y="1281"/>
                    <a:pt x="360" y="1224"/>
                    <a:pt x="480" y="1166"/>
                  </a:cubicBezTo>
                  <a:cubicBezTo>
                    <a:pt x="595" y="1111"/>
                    <a:pt x="712" y="1059"/>
                    <a:pt x="829" y="1008"/>
                  </a:cubicBezTo>
                  <a:cubicBezTo>
                    <a:pt x="1379" y="784"/>
                    <a:pt x="1940" y="590"/>
                    <a:pt x="2512" y="430"/>
                  </a:cubicBezTo>
                  <a:lnTo>
                    <a:pt x="2506" y="430"/>
                  </a:lnTo>
                  <a:cubicBezTo>
                    <a:pt x="2763" y="358"/>
                    <a:pt x="3022" y="300"/>
                    <a:pt x="3286" y="259"/>
                  </a:cubicBezTo>
                  <a:lnTo>
                    <a:pt x="3286" y="259"/>
                  </a:lnTo>
                  <a:lnTo>
                    <a:pt x="3276" y="261"/>
                  </a:lnTo>
                  <a:cubicBezTo>
                    <a:pt x="3701" y="192"/>
                    <a:pt x="4132" y="157"/>
                    <a:pt x="4563" y="157"/>
                  </a:cubicBezTo>
                  <a:cubicBezTo>
                    <a:pt x="4706" y="157"/>
                    <a:pt x="4850" y="161"/>
                    <a:pt x="4993" y="168"/>
                  </a:cubicBezTo>
                  <a:cubicBezTo>
                    <a:pt x="5767" y="210"/>
                    <a:pt x="6530" y="366"/>
                    <a:pt x="7283" y="547"/>
                  </a:cubicBezTo>
                  <a:cubicBezTo>
                    <a:pt x="7565" y="621"/>
                    <a:pt x="7849" y="705"/>
                    <a:pt x="8124" y="802"/>
                  </a:cubicBezTo>
                  <a:cubicBezTo>
                    <a:pt x="8132" y="804"/>
                    <a:pt x="8140" y="805"/>
                    <a:pt x="8147" y="805"/>
                  </a:cubicBezTo>
                  <a:cubicBezTo>
                    <a:pt x="8181" y="805"/>
                    <a:pt x="8213" y="784"/>
                    <a:pt x="8223" y="751"/>
                  </a:cubicBezTo>
                  <a:cubicBezTo>
                    <a:pt x="8236" y="709"/>
                    <a:pt x="8213" y="666"/>
                    <a:pt x="8172" y="652"/>
                  </a:cubicBezTo>
                  <a:cubicBezTo>
                    <a:pt x="7974" y="582"/>
                    <a:pt x="7773" y="522"/>
                    <a:pt x="7571" y="463"/>
                  </a:cubicBezTo>
                  <a:cubicBezTo>
                    <a:pt x="6552" y="185"/>
                    <a:pt x="5540" y="1"/>
                    <a:pt x="45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59" name="Google Shape;659;p36"/>
            <p:cNvSpPr/>
            <p:nvPr/>
          </p:nvSpPr>
          <p:spPr>
            <a:xfrm>
              <a:off x="4612566" y="3264527"/>
              <a:ext cx="62833" cy="313314"/>
            </a:xfrm>
            <a:custGeom>
              <a:avLst/>
              <a:gdLst/>
              <a:ahLst/>
              <a:cxnLst/>
              <a:rect l="l" t="t" r="r" b="b"/>
              <a:pathLst>
                <a:path w="814" h="4059" extrusionOk="0">
                  <a:moveTo>
                    <a:pt x="145" y="1"/>
                  </a:moveTo>
                  <a:cubicBezTo>
                    <a:pt x="114" y="1"/>
                    <a:pt x="87" y="15"/>
                    <a:pt x="83" y="49"/>
                  </a:cubicBezTo>
                  <a:cubicBezTo>
                    <a:pt x="32" y="380"/>
                    <a:pt x="29" y="715"/>
                    <a:pt x="17" y="1048"/>
                  </a:cubicBezTo>
                  <a:cubicBezTo>
                    <a:pt x="1" y="1645"/>
                    <a:pt x="56" y="2242"/>
                    <a:pt x="186" y="2826"/>
                  </a:cubicBezTo>
                  <a:cubicBezTo>
                    <a:pt x="276" y="3241"/>
                    <a:pt x="457" y="3630"/>
                    <a:pt x="645" y="4011"/>
                  </a:cubicBezTo>
                  <a:cubicBezTo>
                    <a:pt x="661" y="4045"/>
                    <a:pt x="688" y="4059"/>
                    <a:pt x="715" y="4059"/>
                  </a:cubicBezTo>
                  <a:cubicBezTo>
                    <a:pt x="765" y="4059"/>
                    <a:pt x="814" y="4011"/>
                    <a:pt x="789" y="3951"/>
                  </a:cubicBezTo>
                  <a:cubicBezTo>
                    <a:pt x="589" y="3544"/>
                    <a:pt x="400" y="3128"/>
                    <a:pt x="315" y="2682"/>
                  </a:cubicBezTo>
                  <a:cubicBezTo>
                    <a:pt x="141" y="1830"/>
                    <a:pt x="136" y="956"/>
                    <a:pt x="233" y="94"/>
                  </a:cubicBezTo>
                  <a:cubicBezTo>
                    <a:pt x="259" y="41"/>
                    <a:pt x="197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60" name="Google Shape;660;p36"/>
            <p:cNvSpPr/>
            <p:nvPr/>
          </p:nvSpPr>
          <p:spPr>
            <a:xfrm>
              <a:off x="4675323" y="3600389"/>
              <a:ext cx="61134" cy="70860"/>
            </a:xfrm>
            <a:custGeom>
              <a:avLst/>
              <a:gdLst/>
              <a:ahLst/>
              <a:cxnLst/>
              <a:rect l="l" t="t" r="r" b="b"/>
              <a:pathLst>
                <a:path w="792" h="918" extrusionOk="0">
                  <a:moveTo>
                    <a:pt x="160" y="0"/>
                  </a:moveTo>
                  <a:cubicBezTo>
                    <a:pt x="154" y="0"/>
                    <a:pt x="146" y="1"/>
                    <a:pt x="138" y="3"/>
                  </a:cubicBezTo>
                  <a:cubicBezTo>
                    <a:pt x="0" y="57"/>
                    <a:pt x="153" y="228"/>
                    <a:pt x="190" y="310"/>
                  </a:cubicBezTo>
                  <a:cubicBezTo>
                    <a:pt x="319" y="516"/>
                    <a:pt x="455" y="719"/>
                    <a:pt x="626" y="894"/>
                  </a:cubicBezTo>
                  <a:cubicBezTo>
                    <a:pt x="643" y="911"/>
                    <a:pt x="662" y="918"/>
                    <a:pt x="680" y="918"/>
                  </a:cubicBezTo>
                  <a:cubicBezTo>
                    <a:pt x="741" y="918"/>
                    <a:pt x="792" y="841"/>
                    <a:pt x="737" y="783"/>
                  </a:cubicBezTo>
                  <a:cubicBezTo>
                    <a:pt x="630" y="672"/>
                    <a:pt x="531" y="548"/>
                    <a:pt x="447" y="419"/>
                  </a:cubicBezTo>
                  <a:cubicBezTo>
                    <a:pt x="375" y="316"/>
                    <a:pt x="311" y="209"/>
                    <a:pt x="251" y="98"/>
                  </a:cubicBezTo>
                  <a:cubicBezTo>
                    <a:pt x="233" y="51"/>
                    <a:pt x="212" y="0"/>
                    <a:pt x="1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61" name="Google Shape;661;p36"/>
            <p:cNvSpPr/>
            <p:nvPr/>
          </p:nvSpPr>
          <p:spPr>
            <a:xfrm>
              <a:off x="6117574" y="3554074"/>
              <a:ext cx="40679" cy="80972"/>
            </a:xfrm>
            <a:custGeom>
              <a:avLst/>
              <a:gdLst/>
              <a:ahLst/>
              <a:cxnLst/>
              <a:rect l="l" t="t" r="r" b="b"/>
              <a:pathLst>
                <a:path w="527" h="1049" extrusionOk="0">
                  <a:moveTo>
                    <a:pt x="78" y="1"/>
                  </a:moveTo>
                  <a:cubicBezTo>
                    <a:pt x="35" y="1"/>
                    <a:pt x="2" y="35"/>
                    <a:pt x="0" y="77"/>
                  </a:cubicBezTo>
                  <a:cubicBezTo>
                    <a:pt x="21" y="264"/>
                    <a:pt x="101" y="439"/>
                    <a:pt x="173" y="609"/>
                  </a:cubicBezTo>
                  <a:cubicBezTo>
                    <a:pt x="239" y="751"/>
                    <a:pt x="296" y="889"/>
                    <a:pt x="385" y="1019"/>
                  </a:cubicBezTo>
                  <a:cubicBezTo>
                    <a:pt x="400" y="1040"/>
                    <a:pt x="422" y="1049"/>
                    <a:pt x="445" y="1049"/>
                  </a:cubicBezTo>
                  <a:cubicBezTo>
                    <a:pt x="483" y="1049"/>
                    <a:pt x="521" y="1024"/>
                    <a:pt x="525" y="984"/>
                  </a:cubicBezTo>
                  <a:cubicBezTo>
                    <a:pt x="527" y="961"/>
                    <a:pt x="521" y="941"/>
                    <a:pt x="508" y="924"/>
                  </a:cubicBezTo>
                  <a:cubicBezTo>
                    <a:pt x="475" y="875"/>
                    <a:pt x="447" y="825"/>
                    <a:pt x="422" y="774"/>
                  </a:cubicBezTo>
                  <a:cubicBezTo>
                    <a:pt x="317" y="558"/>
                    <a:pt x="216" y="348"/>
                    <a:pt x="161" y="110"/>
                  </a:cubicBezTo>
                  <a:cubicBezTo>
                    <a:pt x="158" y="56"/>
                    <a:pt x="142" y="1"/>
                    <a:pt x="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62" name="Google Shape;662;p36"/>
            <p:cNvSpPr/>
            <p:nvPr/>
          </p:nvSpPr>
          <p:spPr>
            <a:xfrm>
              <a:off x="6975561" y="2085960"/>
              <a:ext cx="38132" cy="33732"/>
            </a:xfrm>
            <a:custGeom>
              <a:avLst/>
              <a:gdLst/>
              <a:ahLst/>
              <a:cxnLst/>
              <a:rect l="l" t="t" r="r" b="b"/>
              <a:pathLst>
                <a:path w="494" h="437" extrusionOk="0">
                  <a:moveTo>
                    <a:pt x="81" y="0"/>
                  </a:moveTo>
                  <a:cubicBezTo>
                    <a:pt x="37" y="0"/>
                    <a:pt x="2" y="33"/>
                    <a:pt x="2" y="77"/>
                  </a:cubicBezTo>
                  <a:cubicBezTo>
                    <a:pt x="0" y="136"/>
                    <a:pt x="56" y="144"/>
                    <a:pt x="91" y="175"/>
                  </a:cubicBezTo>
                  <a:cubicBezTo>
                    <a:pt x="175" y="249"/>
                    <a:pt x="249" y="334"/>
                    <a:pt x="325" y="412"/>
                  </a:cubicBezTo>
                  <a:cubicBezTo>
                    <a:pt x="343" y="429"/>
                    <a:pt x="362" y="437"/>
                    <a:pt x="381" y="437"/>
                  </a:cubicBezTo>
                  <a:cubicBezTo>
                    <a:pt x="441" y="437"/>
                    <a:pt x="493" y="359"/>
                    <a:pt x="436" y="303"/>
                  </a:cubicBezTo>
                  <a:cubicBezTo>
                    <a:pt x="356" y="223"/>
                    <a:pt x="282" y="136"/>
                    <a:pt x="198" y="62"/>
                  </a:cubicBezTo>
                  <a:cubicBezTo>
                    <a:pt x="165" y="33"/>
                    <a:pt x="126" y="0"/>
                    <a:pt x="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63" name="Google Shape;663;p36"/>
            <p:cNvSpPr/>
            <p:nvPr/>
          </p:nvSpPr>
          <p:spPr>
            <a:xfrm>
              <a:off x="6608746" y="2381065"/>
              <a:ext cx="109147" cy="46237"/>
            </a:xfrm>
            <a:custGeom>
              <a:avLst/>
              <a:gdLst/>
              <a:ahLst/>
              <a:cxnLst/>
              <a:rect l="l" t="t" r="r" b="b"/>
              <a:pathLst>
                <a:path w="1414" h="599" extrusionOk="0">
                  <a:moveTo>
                    <a:pt x="1300" y="1"/>
                  </a:moveTo>
                  <a:cubicBezTo>
                    <a:pt x="1287" y="1"/>
                    <a:pt x="1273" y="4"/>
                    <a:pt x="1259" y="12"/>
                  </a:cubicBezTo>
                  <a:cubicBezTo>
                    <a:pt x="977" y="152"/>
                    <a:pt x="685" y="265"/>
                    <a:pt x="385" y="354"/>
                  </a:cubicBezTo>
                  <a:cubicBezTo>
                    <a:pt x="280" y="387"/>
                    <a:pt x="173" y="419"/>
                    <a:pt x="66" y="444"/>
                  </a:cubicBezTo>
                  <a:cubicBezTo>
                    <a:pt x="23" y="456"/>
                    <a:pt x="0" y="500"/>
                    <a:pt x="10" y="541"/>
                  </a:cubicBezTo>
                  <a:cubicBezTo>
                    <a:pt x="21" y="576"/>
                    <a:pt x="53" y="599"/>
                    <a:pt x="88" y="599"/>
                  </a:cubicBezTo>
                  <a:cubicBezTo>
                    <a:pt x="94" y="599"/>
                    <a:pt x="101" y="598"/>
                    <a:pt x="107" y="596"/>
                  </a:cubicBezTo>
                  <a:cubicBezTo>
                    <a:pt x="200" y="576"/>
                    <a:pt x="290" y="547"/>
                    <a:pt x="381" y="518"/>
                  </a:cubicBezTo>
                  <a:cubicBezTo>
                    <a:pt x="545" y="467"/>
                    <a:pt x="708" y="415"/>
                    <a:pt x="868" y="356"/>
                  </a:cubicBezTo>
                  <a:cubicBezTo>
                    <a:pt x="1029" y="294"/>
                    <a:pt x="1185" y="226"/>
                    <a:pt x="1337" y="148"/>
                  </a:cubicBezTo>
                  <a:cubicBezTo>
                    <a:pt x="1414" y="103"/>
                    <a:pt x="1370" y="1"/>
                    <a:pt x="130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64" name="Google Shape;664;p36"/>
            <p:cNvSpPr/>
            <p:nvPr/>
          </p:nvSpPr>
          <p:spPr>
            <a:xfrm>
              <a:off x="6734800" y="2344013"/>
              <a:ext cx="49324" cy="29101"/>
            </a:xfrm>
            <a:custGeom>
              <a:avLst/>
              <a:gdLst/>
              <a:ahLst/>
              <a:cxnLst/>
              <a:rect l="l" t="t" r="r" b="b"/>
              <a:pathLst>
                <a:path w="639" h="377" extrusionOk="0">
                  <a:moveTo>
                    <a:pt x="526" y="1"/>
                  </a:moveTo>
                  <a:cubicBezTo>
                    <a:pt x="513" y="1"/>
                    <a:pt x="498" y="4"/>
                    <a:pt x="484" y="13"/>
                  </a:cubicBezTo>
                  <a:cubicBezTo>
                    <a:pt x="410" y="58"/>
                    <a:pt x="334" y="95"/>
                    <a:pt x="256" y="134"/>
                  </a:cubicBezTo>
                  <a:cubicBezTo>
                    <a:pt x="194" y="165"/>
                    <a:pt x="134" y="198"/>
                    <a:pt x="71" y="223"/>
                  </a:cubicBezTo>
                  <a:cubicBezTo>
                    <a:pt x="27" y="233"/>
                    <a:pt x="1" y="276"/>
                    <a:pt x="11" y="321"/>
                  </a:cubicBezTo>
                  <a:cubicBezTo>
                    <a:pt x="25" y="363"/>
                    <a:pt x="52" y="377"/>
                    <a:pt x="83" y="377"/>
                  </a:cubicBezTo>
                  <a:cubicBezTo>
                    <a:pt x="124" y="377"/>
                    <a:pt x="173" y="352"/>
                    <a:pt x="208" y="332"/>
                  </a:cubicBezTo>
                  <a:cubicBezTo>
                    <a:pt x="328" y="274"/>
                    <a:pt x="449" y="214"/>
                    <a:pt x="564" y="149"/>
                  </a:cubicBezTo>
                  <a:cubicBezTo>
                    <a:pt x="639" y="104"/>
                    <a:pt x="595" y="1"/>
                    <a:pt x="5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65" name="Google Shape;665;p36"/>
            <p:cNvSpPr/>
            <p:nvPr/>
          </p:nvSpPr>
          <p:spPr>
            <a:xfrm>
              <a:off x="5949219" y="2489520"/>
              <a:ext cx="51100" cy="51794"/>
            </a:xfrm>
            <a:custGeom>
              <a:avLst/>
              <a:gdLst/>
              <a:ahLst/>
              <a:cxnLst/>
              <a:rect l="l" t="t" r="r" b="b"/>
              <a:pathLst>
                <a:path w="662" h="671" extrusionOk="0">
                  <a:moveTo>
                    <a:pt x="81" y="0"/>
                  </a:moveTo>
                  <a:cubicBezTo>
                    <a:pt x="42" y="0"/>
                    <a:pt x="12" y="22"/>
                    <a:pt x="0" y="78"/>
                  </a:cubicBezTo>
                  <a:cubicBezTo>
                    <a:pt x="0" y="119"/>
                    <a:pt x="33" y="154"/>
                    <a:pt x="74" y="158"/>
                  </a:cubicBezTo>
                  <a:cubicBezTo>
                    <a:pt x="132" y="181"/>
                    <a:pt x="186" y="214"/>
                    <a:pt x="233" y="255"/>
                  </a:cubicBezTo>
                  <a:cubicBezTo>
                    <a:pt x="342" y="352"/>
                    <a:pt x="430" y="489"/>
                    <a:pt x="492" y="623"/>
                  </a:cubicBezTo>
                  <a:cubicBezTo>
                    <a:pt x="507" y="656"/>
                    <a:pt x="534" y="670"/>
                    <a:pt x="561" y="670"/>
                  </a:cubicBezTo>
                  <a:cubicBezTo>
                    <a:pt x="612" y="670"/>
                    <a:pt x="661" y="623"/>
                    <a:pt x="636" y="561"/>
                  </a:cubicBezTo>
                  <a:cubicBezTo>
                    <a:pt x="581" y="434"/>
                    <a:pt x="504" y="317"/>
                    <a:pt x="412" y="212"/>
                  </a:cubicBezTo>
                  <a:cubicBezTo>
                    <a:pt x="361" y="156"/>
                    <a:pt x="187" y="0"/>
                    <a:pt x="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66" name="Google Shape;666;p36"/>
            <p:cNvSpPr/>
            <p:nvPr/>
          </p:nvSpPr>
          <p:spPr>
            <a:xfrm>
              <a:off x="6043702" y="1902630"/>
              <a:ext cx="156541" cy="101659"/>
            </a:xfrm>
            <a:custGeom>
              <a:avLst/>
              <a:gdLst/>
              <a:ahLst/>
              <a:cxnLst/>
              <a:rect l="l" t="t" r="r" b="b"/>
              <a:pathLst>
                <a:path w="2028" h="1317" extrusionOk="0">
                  <a:moveTo>
                    <a:pt x="1914" y="0"/>
                  </a:moveTo>
                  <a:cubicBezTo>
                    <a:pt x="1904" y="0"/>
                    <a:pt x="1893" y="3"/>
                    <a:pt x="1881" y="8"/>
                  </a:cubicBezTo>
                  <a:cubicBezTo>
                    <a:pt x="1772" y="59"/>
                    <a:pt x="1665" y="110"/>
                    <a:pt x="1556" y="166"/>
                  </a:cubicBezTo>
                  <a:cubicBezTo>
                    <a:pt x="1148" y="359"/>
                    <a:pt x="782" y="627"/>
                    <a:pt x="416" y="892"/>
                  </a:cubicBezTo>
                  <a:cubicBezTo>
                    <a:pt x="288" y="983"/>
                    <a:pt x="167" y="1083"/>
                    <a:pt x="42" y="1178"/>
                  </a:cubicBezTo>
                  <a:cubicBezTo>
                    <a:pt x="7" y="1205"/>
                    <a:pt x="0" y="1252"/>
                    <a:pt x="27" y="1287"/>
                  </a:cubicBezTo>
                  <a:cubicBezTo>
                    <a:pt x="44" y="1308"/>
                    <a:pt x="64" y="1317"/>
                    <a:pt x="83" y="1317"/>
                  </a:cubicBezTo>
                  <a:cubicBezTo>
                    <a:pt x="125" y="1317"/>
                    <a:pt x="169" y="1280"/>
                    <a:pt x="202" y="1252"/>
                  </a:cubicBezTo>
                  <a:cubicBezTo>
                    <a:pt x="264" y="1203"/>
                    <a:pt x="328" y="1153"/>
                    <a:pt x="391" y="1106"/>
                  </a:cubicBezTo>
                  <a:cubicBezTo>
                    <a:pt x="774" y="824"/>
                    <a:pt x="1157" y="536"/>
                    <a:pt x="1587" y="324"/>
                  </a:cubicBezTo>
                  <a:lnTo>
                    <a:pt x="1587" y="324"/>
                  </a:lnTo>
                  <a:lnTo>
                    <a:pt x="1576" y="331"/>
                  </a:lnTo>
                  <a:cubicBezTo>
                    <a:pt x="1698" y="269"/>
                    <a:pt x="1819" y="209"/>
                    <a:pt x="1942" y="152"/>
                  </a:cubicBezTo>
                  <a:cubicBezTo>
                    <a:pt x="2027" y="117"/>
                    <a:pt x="1990" y="0"/>
                    <a:pt x="191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67" name="Google Shape;667;p36"/>
            <p:cNvSpPr/>
            <p:nvPr/>
          </p:nvSpPr>
          <p:spPr>
            <a:xfrm>
              <a:off x="6223327" y="1874377"/>
              <a:ext cx="56426" cy="22231"/>
            </a:xfrm>
            <a:custGeom>
              <a:avLst/>
              <a:gdLst/>
              <a:ahLst/>
              <a:cxnLst/>
              <a:rect l="l" t="t" r="r" b="b"/>
              <a:pathLst>
                <a:path w="731" h="288" extrusionOk="0">
                  <a:moveTo>
                    <a:pt x="643" y="0"/>
                  </a:moveTo>
                  <a:cubicBezTo>
                    <a:pt x="639" y="0"/>
                    <a:pt x="635" y="1"/>
                    <a:pt x="632" y="1"/>
                  </a:cubicBezTo>
                  <a:cubicBezTo>
                    <a:pt x="484" y="26"/>
                    <a:pt x="336" y="61"/>
                    <a:pt x="192" y="102"/>
                  </a:cubicBezTo>
                  <a:cubicBezTo>
                    <a:pt x="126" y="131"/>
                    <a:pt x="4" y="116"/>
                    <a:pt x="0" y="211"/>
                  </a:cubicBezTo>
                  <a:cubicBezTo>
                    <a:pt x="6" y="270"/>
                    <a:pt x="40" y="288"/>
                    <a:pt x="82" y="288"/>
                  </a:cubicBezTo>
                  <a:cubicBezTo>
                    <a:pt x="115" y="288"/>
                    <a:pt x="153" y="277"/>
                    <a:pt x="185" y="267"/>
                  </a:cubicBezTo>
                  <a:cubicBezTo>
                    <a:pt x="301" y="234"/>
                    <a:pt x="418" y="203"/>
                    <a:pt x="535" y="178"/>
                  </a:cubicBezTo>
                  <a:cubicBezTo>
                    <a:pt x="601" y="160"/>
                    <a:pt x="731" y="170"/>
                    <a:pt x="720" y="67"/>
                  </a:cubicBezTo>
                  <a:cubicBezTo>
                    <a:pt x="715" y="29"/>
                    <a:pt x="681" y="0"/>
                    <a:pt x="6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68" name="Google Shape;668;p36"/>
            <p:cNvSpPr/>
            <p:nvPr/>
          </p:nvSpPr>
          <p:spPr>
            <a:xfrm>
              <a:off x="7660638" y="3240211"/>
              <a:ext cx="61134" cy="325587"/>
            </a:xfrm>
            <a:custGeom>
              <a:avLst/>
              <a:gdLst/>
              <a:ahLst/>
              <a:cxnLst/>
              <a:rect l="l" t="t" r="r" b="b"/>
              <a:pathLst>
                <a:path w="792" h="4218" extrusionOk="0">
                  <a:moveTo>
                    <a:pt x="178" y="1"/>
                  </a:moveTo>
                  <a:cubicBezTo>
                    <a:pt x="139" y="1"/>
                    <a:pt x="107" y="28"/>
                    <a:pt x="101" y="67"/>
                  </a:cubicBezTo>
                  <a:cubicBezTo>
                    <a:pt x="0" y="937"/>
                    <a:pt x="68" y="1826"/>
                    <a:pt x="259" y="2682"/>
                  </a:cubicBezTo>
                  <a:cubicBezTo>
                    <a:pt x="371" y="3176"/>
                    <a:pt x="475" y="3674"/>
                    <a:pt x="624" y="4159"/>
                  </a:cubicBezTo>
                  <a:cubicBezTo>
                    <a:pt x="630" y="4180"/>
                    <a:pt x="642" y="4196"/>
                    <a:pt x="661" y="4206"/>
                  </a:cubicBezTo>
                  <a:cubicBezTo>
                    <a:pt x="672" y="4214"/>
                    <a:pt x="685" y="4218"/>
                    <a:pt x="698" y="4218"/>
                  </a:cubicBezTo>
                  <a:cubicBezTo>
                    <a:pt x="746" y="4218"/>
                    <a:pt x="792" y="4170"/>
                    <a:pt x="776" y="4120"/>
                  </a:cubicBezTo>
                  <a:cubicBezTo>
                    <a:pt x="640" y="3686"/>
                    <a:pt x="545" y="3240"/>
                    <a:pt x="445" y="2795"/>
                  </a:cubicBezTo>
                  <a:cubicBezTo>
                    <a:pt x="243" y="1948"/>
                    <a:pt x="163" y="1067"/>
                    <a:pt x="243" y="199"/>
                  </a:cubicBezTo>
                  <a:cubicBezTo>
                    <a:pt x="249" y="129"/>
                    <a:pt x="286" y="20"/>
                    <a:pt x="190" y="1"/>
                  </a:cubicBezTo>
                  <a:cubicBezTo>
                    <a:pt x="186" y="1"/>
                    <a:pt x="182" y="1"/>
                    <a:pt x="1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69" name="Google Shape;669;p36"/>
            <p:cNvSpPr/>
            <p:nvPr/>
          </p:nvSpPr>
          <p:spPr>
            <a:xfrm>
              <a:off x="7721465" y="3604789"/>
              <a:ext cx="41914" cy="72481"/>
            </a:xfrm>
            <a:custGeom>
              <a:avLst/>
              <a:gdLst/>
              <a:ahLst/>
              <a:cxnLst/>
              <a:rect l="l" t="t" r="r" b="b"/>
              <a:pathLst>
                <a:path w="543" h="939" extrusionOk="0">
                  <a:moveTo>
                    <a:pt x="91" y="1"/>
                  </a:moveTo>
                  <a:cubicBezTo>
                    <a:pt x="81" y="1"/>
                    <a:pt x="71" y="2"/>
                    <a:pt x="60" y="6"/>
                  </a:cubicBezTo>
                  <a:cubicBezTo>
                    <a:pt x="19" y="22"/>
                    <a:pt x="0" y="68"/>
                    <a:pt x="15" y="107"/>
                  </a:cubicBezTo>
                  <a:cubicBezTo>
                    <a:pt x="39" y="166"/>
                    <a:pt x="62" y="228"/>
                    <a:pt x="89" y="288"/>
                  </a:cubicBezTo>
                  <a:cubicBezTo>
                    <a:pt x="175" y="496"/>
                    <a:pt x="272" y="699"/>
                    <a:pt x="375" y="899"/>
                  </a:cubicBezTo>
                  <a:cubicBezTo>
                    <a:pt x="391" y="927"/>
                    <a:pt x="415" y="939"/>
                    <a:pt x="440" y="939"/>
                  </a:cubicBezTo>
                  <a:cubicBezTo>
                    <a:pt x="492" y="939"/>
                    <a:pt x="543" y="884"/>
                    <a:pt x="510" y="823"/>
                  </a:cubicBezTo>
                  <a:cubicBezTo>
                    <a:pt x="403" y="613"/>
                    <a:pt x="305" y="401"/>
                    <a:pt x="214" y="183"/>
                  </a:cubicBezTo>
                  <a:cubicBezTo>
                    <a:pt x="183" y="122"/>
                    <a:pt x="170" y="1"/>
                    <a:pt x="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70" name="Google Shape;670;p36"/>
            <p:cNvSpPr/>
            <p:nvPr/>
          </p:nvSpPr>
          <p:spPr>
            <a:xfrm>
              <a:off x="7898466" y="3700584"/>
              <a:ext cx="19683" cy="30027"/>
            </a:xfrm>
            <a:custGeom>
              <a:avLst/>
              <a:gdLst/>
              <a:ahLst/>
              <a:cxnLst/>
              <a:rect l="l" t="t" r="r" b="b"/>
              <a:pathLst>
                <a:path w="255" h="389" extrusionOk="0">
                  <a:moveTo>
                    <a:pt x="86" y="0"/>
                  </a:moveTo>
                  <a:cubicBezTo>
                    <a:pt x="43" y="0"/>
                    <a:pt x="0" y="31"/>
                    <a:pt x="7" y="88"/>
                  </a:cubicBezTo>
                  <a:cubicBezTo>
                    <a:pt x="19" y="180"/>
                    <a:pt x="63" y="265"/>
                    <a:pt x="102" y="349"/>
                  </a:cubicBezTo>
                  <a:cubicBezTo>
                    <a:pt x="117" y="374"/>
                    <a:pt x="143" y="389"/>
                    <a:pt x="170" y="389"/>
                  </a:cubicBezTo>
                  <a:cubicBezTo>
                    <a:pt x="184" y="389"/>
                    <a:pt x="197" y="385"/>
                    <a:pt x="209" y="378"/>
                  </a:cubicBezTo>
                  <a:cubicBezTo>
                    <a:pt x="254" y="353"/>
                    <a:pt x="254" y="296"/>
                    <a:pt x="229" y="254"/>
                  </a:cubicBezTo>
                  <a:cubicBezTo>
                    <a:pt x="203" y="195"/>
                    <a:pt x="172" y="135"/>
                    <a:pt x="161" y="69"/>
                  </a:cubicBezTo>
                  <a:cubicBezTo>
                    <a:pt x="157" y="22"/>
                    <a:pt x="121" y="0"/>
                    <a:pt x="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71" name="Google Shape;671;p36"/>
            <p:cNvSpPr/>
            <p:nvPr/>
          </p:nvSpPr>
          <p:spPr>
            <a:xfrm>
              <a:off x="7719844" y="4184037"/>
              <a:ext cx="103280" cy="26708"/>
            </a:xfrm>
            <a:custGeom>
              <a:avLst/>
              <a:gdLst/>
              <a:ahLst/>
              <a:cxnLst/>
              <a:rect l="l" t="t" r="r" b="b"/>
              <a:pathLst>
                <a:path w="1338" h="346" extrusionOk="0">
                  <a:moveTo>
                    <a:pt x="191" y="1"/>
                  </a:moveTo>
                  <a:cubicBezTo>
                    <a:pt x="149" y="1"/>
                    <a:pt x="107" y="4"/>
                    <a:pt x="66" y="13"/>
                  </a:cubicBezTo>
                  <a:cubicBezTo>
                    <a:pt x="25" y="25"/>
                    <a:pt x="1" y="68"/>
                    <a:pt x="13" y="110"/>
                  </a:cubicBezTo>
                  <a:cubicBezTo>
                    <a:pt x="24" y="152"/>
                    <a:pt x="57" y="165"/>
                    <a:pt x="94" y="165"/>
                  </a:cubicBezTo>
                  <a:cubicBezTo>
                    <a:pt x="110" y="165"/>
                    <a:pt x="127" y="163"/>
                    <a:pt x="143" y="159"/>
                  </a:cubicBezTo>
                  <a:cubicBezTo>
                    <a:pt x="153" y="159"/>
                    <a:pt x="163" y="159"/>
                    <a:pt x="173" y="159"/>
                  </a:cubicBezTo>
                  <a:cubicBezTo>
                    <a:pt x="340" y="159"/>
                    <a:pt x="504" y="189"/>
                    <a:pt x="667" y="215"/>
                  </a:cubicBezTo>
                  <a:cubicBezTo>
                    <a:pt x="854" y="243"/>
                    <a:pt x="1037" y="287"/>
                    <a:pt x="1218" y="342"/>
                  </a:cubicBezTo>
                  <a:cubicBezTo>
                    <a:pt x="1226" y="344"/>
                    <a:pt x="1233" y="345"/>
                    <a:pt x="1240" y="345"/>
                  </a:cubicBezTo>
                  <a:cubicBezTo>
                    <a:pt x="1296" y="345"/>
                    <a:pt x="1338" y="276"/>
                    <a:pt x="1305" y="227"/>
                  </a:cubicBezTo>
                  <a:cubicBezTo>
                    <a:pt x="1295" y="208"/>
                    <a:pt x="1276" y="196"/>
                    <a:pt x="1258" y="190"/>
                  </a:cubicBezTo>
                  <a:cubicBezTo>
                    <a:pt x="1163" y="161"/>
                    <a:pt x="1068" y="134"/>
                    <a:pt x="972" y="114"/>
                  </a:cubicBezTo>
                  <a:cubicBezTo>
                    <a:pt x="772" y="73"/>
                    <a:pt x="589" y="38"/>
                    <a:pt x="383" y="13"/>
                  </a:cubicBezTo>
                  <a:cubicBezTo>
                    <a:pt x="320" y="8"/>
                    <a:pt x="255" y="1"/>
                    <a:pt x="1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72" name="Google Shape;672;p36"/>
            <p:cNvSpPr/>
            <p:nvPr/>
          </p:nvSpPr>
          <p:spPr>
            <a:xfrm>
              <a:off x="7461175" y="1622346"/>
              <a:ext cx="281821" cy="406946"/>
            </a:xfrm>
            <a:custGeom>
              <a:avLst/>
              <a:gdLst/>
              <a:ahLst/>
              <a:cxnLst/>
              <a:rect l="l" t="t" r="r" b="b"/>
              <a:pathLst>
                <a:path w="3651" h="5272" extrusionOk="0">
                  <a:moveTo>
                    <a:pt x="102" y="0"/>
                  </a:moveTo>
                  <a:cubicBezTo>
                    <a:pt x="52" y="0"/>
                    <a:pt x="1" y="48"/>
                    <a:pt x="27" y="110"/>
                  </a:cubicBezTo>
                  <a:cubicBezTo>
                    <a:pt x="76" y="254"/>
                    <a:pt x="130" y="396"/>
                    <a:pt x="186" y="538"/>
                  </a:cubicBezTo>
                  <a:cubicBezTo>
                    <a:pt x="371" y="1003"/>
                    <a:pt x="611" y="1443"/>
                    <a:pt x="838" y="1890"/>
                  </a:cubicBezTo>
                  <a:cubicBezTo>
                    <a:pt x="969" y="2147"/>
                    <a:pt x="1093" y="2417"/>
                    <a:pt x="1235" y="2670"/>
                  </a:cubicBezTo>
                  <a:cubicBezTo>
                    <a:pt x="1811" y="3669"/>
                    <a:pt x="2576" y="4548"/>
                    <a:pt x="3489" y="5253"/>
                  </a:cubicBezTo>
                  <a:cubicBezTo>
                    <a:pt x="3505" y="5266"/>
                    <a:pt x="3522" y="5271"/>
                    <a:pt x="3537" y="5271"/>
                  </a:cubicBezTo>
                  <a:cubicBezTo>
                    <a:pt x="3602" y="5271"/>
                    <a:pt x="3650" y="5179"/>
                    <a:pt x="3584" y="5128"/>
                  </a:cubicBezTo>
                  <a:cubicBezTo>
                    <a:pt x="3479" y="5046"/>
                    <a:pt x="3374" y="4961"/>
                    <a:pt x="3271" y="4875"/>
                  </a:cubicBezTo>
                  <a:cubicBezTo>
                    <a:pt x="3121" y="4747"/>
                    <a:pt x="2967" y="4610"/>
                    <a:pt x="2825" y="4470"/>
                  </a:cubicBezTo>
                  <a:cubicBezTo>
                    <a:pt x="2413" y="4064"/>
                    <a:pt x="2041" y="3618"/>
                    <a:pt x="1714" y="3141"/>
                  </a:cubicBezTo>
                  <a:cubicBezTo>
                    <a:pt x="1432" y="2744"/>
                    <a:pt x="1218" y="2310"/>
                    <a:pt x="1006" y="1873"/>
                  </a:cubicBezTo>
                  <a:cubicBezTo>
                    <a:pt x="782" y="1429"/>
                    <a:pt x="527" y="970"/>
                    <a:pt x="340" y="501"/>
                  </a:cubicBezTo>
                  <a:cubicBezTo>
                    <a:pt x="280" y="351"/>
                    <a:pt x="223" y="201"/>
                    <a:pt x="171" y="49"/>
                  </a:cubicBezTo>
                  <a:cubicBezTo>
                    <a:pt x="157" y="14"/>
                    <a:pt x="130" y="0"/>
                    <a:pt x="1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73" name="Google Shape;673;p36"/>
            <p:cNvSpPr/>
            <p:nvPr/>
          </p:nvSpPr>
          <p:spPr>
            <a:xfrm>
              <a:off x="7784299" y="2059638"/>
              <a:ext cx="120880" cy="72790"/>
            </a:xfrm>
            <a:custGeom>
              <a:avLst/>
              <a:gdLst/>
              <a:ahLst/>
              <a:cxnLst/>
              <a:rect l="l" t="t" r="r" b="b"/>
              <a:pathLst>
                <a:path w="1566" h="943" extrusionOk="0">
                  <a:moveTo>
                    <a:pt x="115" y="0"/>
                  </a:moveTo>
                  <a:cubicBezTo>
                    <a:pt x="44" y="0"/>
                    <a:pt x="1" y="103"/>
                    <a:pt x="77" y="146"/>
                  </a:cubicBezTo>
                  <a:cubicBezTo>
                    <a:pt x="546" y="364"/>
                    <a:pt x="976" y="656"/>
                    <a:pt x="1414" y="932"/>
                  </a:cubicBezTo>
                  <a:cubicBezTo>
                    <a:pt x="1428" y="939"/>
                    <a:pt x="1441" y="943"/>
                    <a:pt x="1454" y="943"/>
                  </a:cubicBezTo>
                  <a:cubicBezTo>
                    <a:pt x="1523" y="943"/>
                    <a:pt x="1566" y="840"/>
                    <a:pt x="1492" y="796"/>
                  </a:cubicBezTo>
                  <a:cubicBezTo>
                    <a:pt x="1056" y="520"/>
                    <a:pt x="626" y="228"/>
                    <a:pt x="157" y="12"/>
                  </a:cubicBezTo>
                  <a:cubicBezTo>
                    <a:pt x="142" y="4"/>
                    <a:pt x="128" y="0"/>
                    <a:pt x="11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74" name="Google Shape;674;p36"/>
            <p:cNvSpPr/>
            <p:nvPr/>
          </p:nvSpPr>
          <p:spPr>
            <a:xfrm>
              <a:off x="8695548" y="2702106"/>
              <a:ext cx="101042" cy="21073"/>
            </a:xfrm>
            <a:custGeom>
              <a:avLst/>
              <a:gdLst/>
              <a:ahLst/>
              <a:cxnLst/>
              <a:rect l="l" t="t" r="r" b="b"/>
              <a:pathLst>
                <a:path w="1309" h="273" extrusionOk="0">
                  <a:moveTo>
                    <a:pt x="152" y="0"/>
                  </a:moveTo>
                  <a:cubicBezTo>
                    <a:pt x="136" y="0"/>
                    <a:pt x="120" y="0"/>
                    <a:pt x="103" y="0"/>
                  </a:cubicBezTo>
                  <a:cubicBezTo>
                    <a:pt x="0" y="0"/>
                    <a:pt x="0" y="157"/>
                    <a:pt x="103" y="157"/>
                  </a:cubicBezTo>
                  <a:cubicBezTo>
                    <a:pt x="121" y="157"/>
                    <a:pt x="139" y="156"/>
                    <a:pt x="157" y="156"/>
                  </a:cubicBezTo>
                  <a:cubicBezTo>
                    <a:pt x="505" y="156"/>
                    <a:pt x="849" y="211"/>
                    <a:pt x="1189" y="272"/>
                  </a:cubicBezTo>
                  <a:cubicBezTo>
                    <a:pt x="1193" y="273"/>
                    <a:pt x="1197" y="273"/>
                    <a:pt x="1201" y="273"/>
                  </a:cubicBezTo>
                  <a:cubicBezTo>
                    <a:pt x="1294" y="273"/>
                    <a:pt x="1309" y="134"/>
                    <a:pt x="1212" y="118"/>
                  </a:cubicBezTo>
                  <a:cubicBezTo>
                    <a:pt x="1004" y="79"/>
                    <a:pt x="794" y="46"/>
                    <a:pt x="584" y="23"/>
                  </a:cubicBezTo>
                  <a:cubicBezTo>
                    <a:pt x="442" y="8"/>
                    <a:pt x="298" y="0"/>
                    <a:pt x="1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75" name="Google Shape;675;p36"/>
            <p:cNvSpPr/>
            <p:nvPr/>
          </p:nvSpPr>
          <p:spPr>
            <a:xfrm>
              <a:off x="6507393" y="3215510"/>
              <a:ext cx="17831" cy="49016"/>
            </a:xfrm>
            <a:custGeom>
              <a:avLst/>
              <a:gdLst/>
              <a:ahLst/>
              <a:cxnLst/>
              <a:rect l="l" t="t" r="r" b="b"/>
              <a:pathLst>
                <a:path w="231" h="635" extrusionOk="0">
                  <a:moveTo>
                    <a:pt x="133" y="1"/>
                  </a:moveTo>
                  <a:cubicBezTo>
                    <a:pt x="103" y="1"/>
                    <a:pt x="73" y="19"/>
                    <a:pt x="60" y="50"/>
                  </a:cubicBezTo>
                  <a:cubicBezTo>
                    <a:pt x="1" y="217"/>
                    <a:pt x="19" y="406"/>
                    <a:pt x="64" y="577"/>
                  </a:cubicBezTo>
                  <a:cubicBezTo>
                    <a:pt x="75" y="617"/>
                    <a:pt x="106" y="635"/>
                    <a:pt x="137" y="635"/>
                  </a:cubicBezTo>
                  <a:cubicBezTo>
                    <a:pt x="183" y="635"/>
                    <a:pt x="231" y="596"/>
                    <a:pt x="215" y="535"/>
                  </a:cubicBezTo>
                  <a:cubicBezTo>
                    <a:pt x="178" y="410"/>
                    <a:pt x="171" y="278"/>
                    <a:pt x="194" y="151"/>
                  </a:cubicBezTo>
                  <a:cubicBezTo>
                    <a:pt x="212" y="99"/>
                    <a:pt x="227" y="35"/>
                    <a:pt x="163" y="7"/>
                  </a:cubicBezTo>
                  <a:cubicBezTo>
                    <a:pt x="154" y="3"/>
                    <a:pt x="143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76" name="Google Shape;676;p36"/>
            <p:cNvSpPr/>
            <p:nvPr/>
          </p:nvSpPr>
          <p:spPr>
            <a:xfrm>
              <a:off x="6144669" y="4020930"/>
              <a:ext cx="96024" cy="20610"/>
            </a:xfrm>
            <a:custGeom>
              <a:avLst/>
              <a:gdLst/>
              <a:ahLst/>
              <a:cxnLst/>
              <a:rect l="l" t="t" r="r" b="b"/>
              <a:pathLst>
                <a:path w="1244" h="267" extrusionOk="0">
                  <a:moveTo>
                    <a:pt x="106" y="1"/>
                  </a:moveTo>
                  <a:cubicBezTo>
                    <a:pt x="1" y="1"/>
                    <a:pt x="1" y="157"/>
                    <a:pt x="106" y="157"/>
                  </a:cubicBezTo>
                  <a:cubicBezTo>
                    <a:pt x="192" y="157"/>
                    <a:pt x="277" y="157"/>
                    <a:pt x="361" y="161"/>
                  </a:cubicBezTo>
                  <a:cubicBezTo>
                    <a:pt x="618" y="180"/>
                    <a:pt x="871" y="223"/>
                    <a:pt x="1124" y="266"/>
                  </a:cubicBezTo>
                  <a:cubicBezTo>
                    <a:pt x="1128" y="267"/>
                    <a:pt x="1132" y="267"/>
                    <a:pt x="1136" y="267"/>
                  </a:cubicBezTo>
                  <a:cubicBezTo>
                    <a:pt x="1228" y="267"/>
                    <a:pt x="1244" y="128"/>
                    <a:pt x="1145" y="112"/>
                  </a:cubicBezTo>
                  <a:cubicBezTo>
                    <a:pt x="877" y="67"/>
                    <a:pt x="610" y="17"/>
                    <a:pt x="338" y="5"/>
                  </a:cubicBezTo>
                  <a:cubicBezTo>
                    <a:pt x="260" y="1"/>
                    <a:pt x="184" y="1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77" name="Google Shape;677;p36"/>
            <p:cNvSpPr/>
            <p:nvPr/>
          </p:nvSpPr>
          <p:spPr>
            <a:xfrm>
              <a:off x="5659904" y="3690163"/>
              <a:ext cx="228405" cy="39676"/>
            </a:xfrm>
            <a:custGeom>
              <a:avLst/>
              <a:gdLst/>
              <a:ahLst/>
              <a:cxnLst/>
              <a:rect l="l" t="t" r="r" b="b"/>
              <a:pathLst>
                <a:path w="2959" h="514" extrusionOk="0">
                  <a:moveTo>
                    <a:pt x="2183" y="0"/>
                  </a:moveTo>
                  <a:cubicBezTo>
                    <a:pt x="2065" y="0"/>
                    <a:pt x="1948" y="2"/>
                    <a:pt x="1831" y="5"/>
                  </a:cubicBezTo>
                  <a:cubicBezTo>
                    <a:pt x="1319" y="25"/>
                    <a:pt x="817" y="151"/>
                    <a:pt x="327" y="293"/>
                  </a:cubicBezTo>
                  <a:cubicBezTo>
                    <a:pt x="249" y="315"/>
                    <a:pt x="171" y="338"/>
                    <a:pt x="93" y="354"/>
                  </a:cubicBezTo>
                  <a:cubicBezTo>
                    <a:pt x="45" y="356"/>
                    <a:pt x="0" y="385"/>
                    <a:pt x="0" y="437"/>
                  </a:cubicBezTo>
                  <a:cubicBezTo>
                    <a:pt x="3" y="495"/>
                    <a:pt x="43" y="514"/>
                    <a:pt x="89" y="514"/>
                  </a:cubicBezTo>
                  <a:cubicBezTo>
                    <a:pt x="113" y="514"/>
                    <a:pt x="139" y="508"/>
                    <a:pt x="161" y="500"/>
                  </a:cubicBezTo>
                  <a:cubicBezTo>
                    <a:pt x="323" y="461"/>
                    <a:pt x="482" y="410"/>
                    <a:pt x="644" y="367"/>
                  </a:cubicBezTo>
                  <a:cubicBezTo>
                    <a:pt x="807" y="324"/>
                    <a:pt x="971" y="284"/>
                    <a:pt x="1136" y="249"/>
                  </a:cubicBezTo>
                  <a:cubicBezTo>
                    <a:pt x="1477" y="176"/>
                    <a:pt x="1826" y="157"/>
                    <a:pt x="2175" y="157"/>
                  </a:cubicBezTo>
                  <a:cubicBezTo>
                    <a:pt x="2402" y="157"/>
                    <a:pt x="2630" y="165"/>
                    <a:pt x="2856" y="171"/>
                  </a:cubicBezTo>
                  <a:cubicBezTo>
                    <a:pt x="2958" y="171"/>
                    <a:pt x="2958" y="15"/>
                    <a:pt x="2856" y="15"/>
                  </a:cubicBezTo>
                  <a:cubicBezTo>
                    <a:pt x="2631" y="6"/>
                    <a:pt x="2407" y="0"/>
                    <a:pt x="21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78" name="Google Shape;678;p36"/>
            <p:cNvSpPr/>
            <p:nvPr/>
          </p:nvSpPr>
          <p:spPr>
            <a:xfrm>
              <a:off x="5929844" y="3754155"/>
              <a:ext cx="115476" cy="16827"/>
            </a:xfrm>
            <a:custGeom>
              <a:avLst/>
              <a:gdLst/>
              <a:ahLst/>
              <a:cxnLst/>
              <a:rect l="l" t="t" r="r" b="b"/>
              <a:pathLst>
                <a:path w="1496" h="218" extrusionOk="0">
                  <a:moveTo>
                    <a:pt x="622" y="0"/>
                  </a:moveTo>
                  <a:cubicBezTo>
                    <a:pt x="438" y="0"/>
                    <a:pt x="254" y="13"/>
                    <a:pt x="70" y="42"/>
                  </a:cubicBezTo>
                  <a:cubicBezTo>
                    <a:pt x="31" y="44"/>
                    <a:pt x="0" y="79"/>
                    <a:pt x="0" y="118"/>
                  </a:cubicBezTo>
                  <a:cubicBezTo>
                    <a:pt x="5" y="179"/>
                    <a:pt x="44" y="195"/>
                    <a:pt x="90" y="195"/>
                  </a:cubicBezTo>
                  <a:cubicBezTo>
                    <a:pt x="112" y="195"/>
                    <a:pt x="135" y="192"/>
                    <a:pt x="157" y="188"/>
                  </a:cubicBezTo>
                  <a:cubicBezTo>
                    <a:pt x="311" y="165"/>
                    <a:pt x="466" y="156"/>
                    <a:pt x="621" y="156"/>
                  </a:cubicBezTo>
                  <a:cubicBezTo>
                    <a:pt x="874" y="156"/>
                    <a:pt x="1127" y="181"/>
                    <a:pt x="1377" y="217"/>
                  </a:cubicBezTo>
                  <a:cubicBezTo>
                    <a:pt x="1381" y="217"/>
                    <a:pt x="1386" y="218"/>
                    <a:pt x="1390" y="218"/>
                  </a:cubicBezTo>
                  <a:cubicBezTo>
                    <a:pt x="1481" y="218"/>
                    <a:pt x="1496" y="76"/>
                    <a:pt x="1399" y="62"/>
                  </a:cubicBezTo>
                  <a:cubicBezTo>
                    <a:pt x="1142" y="25"/>
                    <a:pt x="882" y="0"/>
                    <a:pt x="6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79" name="Google Shape;679;p36"/>
            <p:cNvSpPr/>
            <p:nvPr/>
          </p:nvSpPr>
          <p:spPr>
            <a:xfrm>
              <a:off x="7321380" y="3685917"/>
              <a:ext cx="49093" cy="94712"/>
            </a:xfrm>
            <a:custGeom>
              <a:avLst/>
              <a:gdLst/>
              <a:ahLst/>
              <a:cxnLst/>
              <a:rect l="l" t="t" r="r" b="b"/>
              <a:pathLst>
                <a:path w="636" h="1227" extrusionOk="0">
                  <a:moveTo>
                    <a:pt x="129" y="0"/>
                  </a:moveTo>
                  <a:cubicBezTo>
                    <a:pt x="1" y="14"/>
                    <a:pt x="63" y="181"/>
                    <a:pt x="77" y="263"/>
                  </a:cubicBezTo>
                  <a:cubicBezTo>
                    <a:pt x="168" y="584"/>
                    <a:pt x="268" y="918"/>
                    <a:pt x="464" y="1195"/>
                  </a:cubicBezTo>
                  <a:cubicBezTo>
                    <a:pt x="481" y="1218"/>
                    <a:pt x="503" y="1227"/>
                    <a:pt x="524" y="1227"/>
                  </a:cubicBezTo>
                  <a:cubicBezTo>
                    <a:pt x="582" y="1227"/>
                    <a:pt x="636" y="1160"/>
                    <a:pt x="589" y="1099"/>
                  </a:cubicBezTo>
                  <a:cubicBezTo>
                    <a:pt x="546" y="1041"/>
                    <a:pt x="509" y="981"/>
                    <a:pt x="478" y="918"/>
                  </a:cubicBezTo>
                  <a:cubicBezTo>
                    <a:pt x="365" y="675"/>
                    <a:pt x="279" y="424"/>
                    <a:pt x="217" y="165"/>
                  </a:cubicBezTo>
                  <a:cubicBezTo>
                    <a:pt x="203" y="99"/>
                    <a:pt x="225" y="6"/>
                    <a:pt x="1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80" name="Google Shape;680;p36"/>
            <p:cNvSpPr/>
            <p:nvPr/>
          </p:nvSpPr>
          <p:spPr>
            <a:xfrm>
              <a:off x="7365380" y="3649792"/>
              <a:ext cx="53801" cy="108298"/>
            </a:xfrm>
            <a:custGeom>
              <a:avLst/>
              <a:gdLst/>
              <a:ahLst/>
              <a:cxnLst/>
              <a:rect l="l" t="t" r="r" b="b"/>
              <a:pathLst>
                <a:path w="697" h="1403" extrusionOk="0">
                  <a:moveTo>
                    <a:pt x="79" y="0"/>
                  </a:moveTo>
                  <a:cubicBezTo>
                    <a:pt x="56" y="0"/>
                    <a:pt x="33" y="9"/>
                    <a:pt x="19" y="30"/>
                  </a:cubicBezTo>
                  <a:cubicBezTo>
                    <a:pt x="7" y="46"/>
                    <a:pt x="1" y="67"/>
                    <a:pt x="3" y="87"/>
                  </a:cubicBezTo>
                  <a:cubicBezTo>
                    <a:pt x="11" y="223"/>
                    <a:pt x="34" y="355"/>
                    <a:pt x="75" y="484"/>
                  </a:cubicBezTo>
                  <a:cubicBezTo>
                    <a:pt x="174" y="803"/>
                    <a:pt x="299" y="1133"/>
                    <a:pt x="532" y="1379"/>
                  </a:cubicBezTo>
                  <a:cubicBezTo>
                    <a:pt x="549" y="1395"/>
                    <a:pt x="567" y="1402"/>
                    <a:pt x="585" y="1402"/>
                  </a:cubicBezTo>
                  <a:cubicBezTo>
                    <a:pt x="645" y="1402"/>
                    <a:pt x="696" y="1325"/>
                    <a:pt x="641" y="1268"/>
                  </a:cubicBezTo>
                  <a:cubicBezTo>
                    <a:pt x="548" y="1176"/>
                    <a:pt x="482" y="1060"/>
                    <a:pt x="423" y="945"/>
                  </a:cubicBezTo>
                  <a:cubicBezTo>
                    <a:pt x="289" y="670"/>
                    <a:pt x="178" y="375"/>
                    <a:pt x="157" y="67"/>
                  </a:cubicBezTo>
                  <a:cubicBezTo>
                    <a:pt x="155" y="25"/>
                    <a:pt x="117" y="0"/>
                    <a:pt x="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81" name="Google Shape;681;p36"/>
            <p:cNvSpPr/>
            <p:nvPr/>
          </p:nvSpPr>
          <p:spPr>
            <a:xfrm>
              <a:off x="7442263" y="3712240"/>
              <a:ext cx="32960" cy="34813"/>
            </a:xfrm>
            <a:custGeom>
              <a:avLst/>
              <a:gdLst/>
              <a:ahLst/>
              <a:cxnLst/>
              <a:rect l="l" t="t" r="r" b="b"/>
              <a:pathLst>
                <a:path w="427" h="451" extrusionOk="0">
                  <a:moveTo>
                    <a:pt x="184" y="1"/>
                  </a:moveTo>
                  <a:lnTo>
                    <a:pt x="184" y="1"/>
                  </a:lnTo>
                  <a:cubicBezTo>
                    <a:pt x="1" y="21"/>
                    <a:pt x="186" y="358"/>
                    <a:pt x="262" y="426"/>
                  </a:cubicBezTo>
                  <a:cubicBezTo>
                    <a:pt x="279" y="443"/>
                    <a:pt x="298" y="450"/>
                    <a:pt x="316" y="450"/>
                  </a:cubicBezTo>
                  <a:cubicBezTo>
                    <a:pt x="376" y="450"/>
                    <a:pt x="426" y="374"/>
                    <a:pt x="371" y="315"/>
                  </a:cubicBezTo>
                  <a:cubicBezTo>
                    <a:pt x="309" y="251"/>
                    <a:pt x="272" y="167"/>
                    <a:pt x="264" y="79"/>
                  </a:cubicBezTo>
                  <a:cubicBezTo>
                    <a:pt x="262" y="35"/>
                    <a:pt x="227" y="3"/>
                    <a:pt x="1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82" name="Google Shape;682;p36"/>
            <p:cNvSpPr/>
            <p:nvPr/>
          </p:nvSpPr>
          <p:spPr>
            <a:xfrm>
              <a:off x="6814230" y="1746316"/>
              <a:ext cx="200771" cy="169355"/>
            </a:xfrm>
            <a:custGeom>
              <a:avLst/>
              <a:gdLst/>
              <a:ahLst/>
              <a:cxnLst/>
              <a:rect l="l" t="t" r="r" b="b"/>
              <a:pathLst>
                <a:path w="2601" h="2194" extrusionOk="0">
                  <a:moveTo>
                    <a:pt x="86" y="1"/>
                  </a:moveTo>
                  <a:cubicBezTo>
                    <a:pt x="73" y="1"/>
                    <a:pt x="59" y="5"/>
                    <a:pt x="43" y="14"/>
                  </a:cubicBezTo>
                  <a:cubicBezTo>
                    <a:pt x="8" y="39"/>
                    <a:pt x="0" y="88"/>
                    <a:pt x="25" y="123"/>
                  </a:cubicBezTo>
                  <a:cubicBezTo>
                    <a:pt x="247" y="327"/>
                    <a:pt x="465" y="533"/>
                    <a:pt x="656" y="765"/>
                  </a:cubicBezTo>
                  <a:cubicBezTo>
                    <a:pt x="759" y="895"/>
                    <a:pt x="872" y="1016"/>
                    <a:pt x="990" y="1131"/>
                  </a:cubicBezTo>
                  <a:cubicBezTo>
                    <a:pt x="1432" y="1533"/>
                    <a:pt x="1973" y="1802"/>
                    <a:pt x="2436" y="2174"/>
                  </a:cubicBezTo>
                  <a:cubicBezTo>
                    <a:pt x="2453" y="2188"/>
                    <a:pt x="2470" y="2193"/>
                    <a:pt x="2486" y="2193"/>
                  </a:cubicBezTo>
                  <a:cubicBezTo>
                    <a:pt x="2551" y="2193"/>
                    <a:pt x="2601" y="2105"/>
                    <a:pt x="2537" y="2051"/>
                  </a:cubicBezTo>
                  <a:cubicBezTo>
                    <a:pt x="2131" y="1730"/>
                    <a:pt x="1681" y="1481"/>
                    <a:pt x="1274" y="1164"/>
                  </a:cubicBezTo>
                  <a:cubicBezTo>
                    <a:pt x="883" y="860"/>
                    <a:pt x="621" y="426"/>
                    <a:pt x="241" y="111"/>
                  </a:cubicBezTo>
                  <a:cubicBezTo>
                    <a:pt x="192" y="79"/>
                    <a:pt x="146" y="1"/>
                    <a:pt x="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83" name="Google Shape;683;p36"/>
            <p:cNvSpPr/>
            <p:nvPr/>
          </p:nvSpPr>
          <p:spPr>
            <a:xfrm>
              <a:off x="7040016" y="1940376"/>
              <a:ext cx="50251" cy="46777"/>
            </a:xfrm>
            <a:custGeom>
              <a:avLst/>
              <a:gdLst/>
              <a:ahLst/>
              <a:cxnLst/>
              <a:rect l="l" t="t" r="r" b="b"/>
              <a:pathLst>
                <a:path w="651" h="606" extrusionOk="0">
                  <a:moveTo>
                    <a:pt x="111" y="1"/>
                  </a:moveTo>
                  <a:cubicBezTo>
                    <a:pt x="54" y="1"/>
                    <a:pt x="1" y="69"/>
                    <a:pt x="48" y="130"/>
                  </a:cubicBezTo>
                  <a:cubicBezTo>
                    <a:pt x="101" y="187"/>
                    <a:pt x="161" y="237"/>
                    <a:pt x="217" y="294"/>
                  </a:cubicBezTo>
                  <a:cubicBezTo>
                    <a:pt x="307" y="381"/>
                    <a:pt x="389" y="473"/>
                    <a:pt x="465" y="574"/>
                  </a:cubicBezTo>
                  <a:cubicBezTo>
                    <a:pt x="481" y="594"/>
                    <a:pt x="505" y="605"/>
                    <a:pt x="530" y="605"/>
                  </a:cubicBezTo>
                  <a:cubicBezTo>
                    <a:pt x="545" y="605"/>
                    <a:pt x="560" y="601"/>
                    <a:pt x="575" y="592"/>
                  </a:cubicBezTo>
                  <a:cubicBezTo>
                    <a:pt x="651" y="533"/>
                    <a:pt x="577" y="461"/>
                    <a:pt x="533" y="407"/>
                  </a:cubicBezTo>
                  <a:cubicBezTo>
                    <a:pt x="433" y="278"/>
                    <a:pt x="291" y="150"/>
                    <a:pt x="169" y="31"/>
                  </a:cubicBezTo>
                  <a:cubicBezTo>
                    <a:pt x="152" y="10"/>
                    <a:pt x="131" y="1"/>
                    <a:pt x="1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84" name="Google Shape;684;p36"/>
            <p:cNvSpPr/>
            <p:nvPr/>
          </p:nvSpPr>
          <p:spPr>
            <a:xfrm>
              <a:off x="8579915" y="3061589"/>
              <a:ext cx="86916" cy="22385"/>
            </a:xfrm>
            <a:custGeom>
              <a:avLst/>
              <a:gdLst/>
              <a:ahLst/>
              <a:cxnLst/>
              <a:rect l="l" t="t" r="r" b="b"/>
              <a:pathLst>
                <a:path w="1126" h="290" extrusionOk="0">
                  <a:moveTo>
                    <a:pt x="94" y="1"/>
                  </a:moveTo>
                  <a:cubicBezTo>
                    <a:pt x="59" y="1"/>
                    <a:pt x="27" y="24"/>
                    <a:pt x="17" y="59"/>
                  </a:cubicBezTo>
                  <a:cubicBezTo>
                    <a:pt x="1" y="157"/>
                    <a:pt x="101" y="157"/>
                    <a:pt x="169" y="178"/>
                  </a:cubicBezTo>
                  <a:cubicBezTo>
                    <a:pt x="447" y="250"/>
                    <a:pt x="735" y="287"/>
                    <a:pt x="1023" y="289"/>
                  </a:cubicBezTo>
                  <a:cubicBezTo>
                    <a:pt x="1126" y="285"/>
                    <a:pt x="1122" y="133"/>
                    <a:pt x="1021" y="133"/>
                  </a:cubicBezTo>
                  <a:cubicBezTo>
                    <a:pt x="838" y="131"/>
                    <a:pt x="657" y="114"/>
                    <a:pt x="478" y="85"/>
                  </a:cubicBezTo>
                  <a:cubicBezTo>
                    <a:pt x="365" y="67"/>
                    <a:pt x="231" y="28"/>
                    <a:pt x="114" y="3"/>
                  </a:cubicBezTo>
                  <a:cubicBezTo>
                    <a:pt x="107" y="2"/>
                    <a:pt x="101" y="1"/>
                    <a:pt x="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85" name="Google Shape;685;p36"/>
            <p:cNvSpPr/>
            <p:nvPr/>
          </p:nvSpPr>
          <p:spPr>
            <a:xfrm>
              <a:off x="8051846" y="3082122"/>
              <a:ext cx="62833" cy="27017"/>
            </a:xfrm>
            <a:custGeom>
              <a:avLst/>
              <a:gdLst/>
              <a:ahLst/>
              <a:cxnLst/>
              <a:rect l="l" t="t" r="r" b="b"/>
              <a:pathLst>
                <a:path w="814" h="350" extrusionOk="0">
                  <a:moveTo>
                    <a:pt x="113" y="1"/>
                  </a:moveTo>
                  <a:cubicBezTo>
                    <a:pt x="42" y="1"/>
                    <a:pt x="0" y="108"/>
                    <a:pt x="82" y="149"/>
                  </a:cubicBezTo>
                  <a:cubicBezTo>
                    <a:pt x="168" y="192"/>
                    <a:pt x="256" y="227"/>
                    <a:pt x="349" y="256"/>
                  </a:cubicBezTo>
                  <a:cubicBezTo>
                    <a:pt x="460" y="293"/>
                    <a:pt x="571" y="323"/>
                    <a:pt x="686" y="348"/>
                  </a:cubicBezTo>
                  <a:cubicBezTo>
                    <a:pt x="693" y="349"/>
                    <a:pt x="699" y="350"/>
                    <a:pt x="705" y="350"/>
                  </a:cubicBezTo>
                  <a:cubicBezTo>
                    <a:pt x="793" y="350"/>
                    <a:pt x="814" y="213"/>
                    <a:pt x="717" y="194"/>
                  </a:cubicBezTo>
                  <a:cubicBezTo>
                    <a:pt x="522" y="155"/>
                    <a:pt x="332" y="93"/>
                    <a:pt x="151" y="11"/>
                  </a:cubicBezTo>
                  <a:cubicBezTo>
                    <a:pt x="138" y="4"/>
                    <a:pt x="125" y="1"/>
                    <a:pt x="1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p38"/>
          <p:cNvSpPr txBox="1">
            <a:spLocks noGrp="1"/>
          </p:cNvSpPr>
          <p:nvPr>
            <p:ph type="subTitle" idx="1"/>
          </p:nvPr>
        </p:nvSpPr>
        <p:spPr>
          <a:xfrm>
            <a:off x="641350" y="2102175"/>
            <a:ext cx="264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700" name="Google Shape;700;p38"/>
          <p:cNvSpPr txBox="1">
            <a:spLocks noGrp="1"/>
          </p:cNvSpPr>
          <p:nvPr>
            <p:ph type="subTitle" idx="3"/>
          </p:nvPr>
        </p:nvSpPr>
        <p:spPr>
          <a:xfrm>
            <a:off x="3248700" y="2102175"/>
            <a:ext cx="264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701" name="Google Shape;701;p38"/>
          <p:cNvSpPr txBox="1">
            <a:spLocks noGrp="1"/>
          </p:cNvSpPr>
          <p:nvPr>
            <p:ph type="subTitle" idx="5"/>
          </p:nvPr>
        </p:nvSpPr>
        <p:spPr>
          <a:xfrm>
            <a:off x="641350" y="3980325"/>
            <a:ext cx="264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702" name="Google Shape;702;p38"/>
          <p:cNvSpPr txBox="1">
            <a:spLocks noGrp="1"/>
          </p:cNvSpPr>
          <p:nvPr>
            <p:ph type="subTitle" idx="7"/>
          </p:nvPr>
        </p:nvSpPr>
        <p:spPr>
          <a:xfrm>
            <a:off x="3248700" y="3980325"/>
            <a:ext cx="264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703" name="Google Shape;703;p38"/>
          <p:cNvSpPr txBox="1">
            <a:spLocks noGrp="1"/>
          </p:cNvSpPr>
          <p:nvPr>
            <p:ph type="subTitle" idx="8"/>
          </p:nvPr>
        </p:nvSpPr>
        <p:spPr>
          <a:xfrm>
            <a:off x="641350" y="1720150"/>
            <a:ext cx="2646600" cy="44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در مورد بیماری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704" name="Google Shape;704;p38"/>
          <p:cNvSpPr txBox="1">
            <a:spLocks noGrp="1"/>
          </p:cNvSpPr>
          <p:nvPr>
            <p:ph type="subTitle" idx="9"/>
          </p:nvPr>
        </p:nvSpPr>
        <p:spPr>
          <a:xfrm>
            <a:off x="3248700" y="1720150"/>
            <a:ext cx="2646600" cy="44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تشخیص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705" name="Google Shape;705;p38"/>
          <p:cNvSpPr txBox="1">
            <a:spLocks noGrp="1"/>
          </p:cNvSpPr>
          <p:nvPr>
            <p:ph type="subTitle" idx="13"/>
          </p:nvPr>
        </p:nvSpPr>
        <p:spPr>
          <a:xfrm>
            <a:off x="641350" y="3602525"/>
            <a:ext cx="2646600" cy="44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آسيب شناسي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706" name="Google Shape;706;p38"/>
          <p:cNvSpPr txBox="1">
            <a:spLocks noGrp="1"/>
          </p:cNvSpPr>
          <p:nvPr>
            <p:ph type="subTitle" idx="14"/>
          </p:nvPr>
        </p:nvSpPr>
        <p:spPr>
          <a:xfrm>
            <a:off x="3248700" y="3602525"/>
            <a:ext cx="2646600" cy="44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رفتار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707" name="Google Shape;707;p38"/>
          <p:cNvSpPr txBox="1">
            <a:spLocks noGrp="1"/>
          </p:cNvSpPr>
          <p:nvPr>
            <p:ph type="title"/>
          </p:nvPr>
        </p:nvSpPr>
        <p:spPr>
          <a:xfrm>
            <a:off x="641350" y="1105500"/>
            <a:ext cx="12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01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708" name="Google Shape;708;p38"/>
          <p:cNvSpPr txBox="1">
            <a:spLocks noGrp="1"/>
          </p:cNvSpPr>
          <p:nvPr>
            <p:ph type="title" idx="2"/>
          </p:nvPr>
        </p:nvSpPr>
        <p:spPr>
          <a:xfrm>
            <a:off x="3248700" y="1105500"/>
            <a:ext cx="12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02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709" name="Google Shape;709;p38"/>
          <p:cNvSpPr txBox="1">
            <a:spLocks noGrp="1"/>
          </p:cNvSpPr>
          <p:nvPr>
            <p:ph type="title" idx="4"/>
          </p:nvPr>
        </p:nvSpPr>
        <p:spPr>
          <a:xfrm>
            <a:off x="641350" y="2982125"/>
            <a:ext cx="12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04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710" name="Google Shape;710;p38"/>
          <p:cNvSpPr txBox="1">
            <a:spLocks noGrp="1"/>
          </p:cNvSpPr>
          <p:nvPr>
            <p:ph type="title" idx="6"/>
          </p:nvPr>
        </p:nvSpPr>
        <p:spPr>
          <a:xfrm>
            <a:off x="3248700" y="2982125"/>
            <a:ext cx="12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05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711" name="Google Shape;711;p38"/>
          <p:cNvSpPr txBox="1">
            <a:spLocks noGrp="1"/>
          </p:cNvSpPr>
          <p:nvPr>
            <p:ph type="title" idx="15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solidFill>
                  <a:srgbClr val="FF0000"/>
                </a:solidFill>
                <a:cs typeface="B Nazanin" panose="00000400000000000000" pitchFamily="2" charset="-78"/>
              </a:rPr>
              <a:t>فهرست</a:t>
            </a:r>
            <a:r>
              <a:rPr lang="fa-IR" dirty="0">
                <a:cs typeface="B Nazanin" panose="00000400000000000000" pitchFamily="2" charset="-78"/>
              </a:rPr>
              <a:t> مطالب</a:t>
            </a:r>
            <a:endParaRPr b="0" dirty="0">
              <a:solidFill>
                <a:schemeClr val="lt1"/>
              </a:solidFill>
              <a:cs typeface="B Nazanin" panose="00000400000000000000" pitchFamily="2" charset="-78"/>
            </a:endParaRPr>
          </a:p>
        </p:txBody>
      </p:sp>
      <p:sp>
        <p:nvSpPr>
          <p:cNvPr id="712" name="Google Shape;712;p38"/>
          <p:cNvSpPr txBox="1">
            <a:spLocks noGrp="1"/>
          </p:cNvSpPr>
          <p:nvPr>
            <p:ph type="title" idx="16"/>
          </p:nvPr>
        </p:nvSpPr>
        <p:spPr>
          <a:xfrm>
            <a:off x="5859000" y="1105500"/>
            <a:ext cx="12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03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713" name="Google Shape;713;p38"/>
          <p:cNvSpPr txBox="1">
            <a:spLocks noGrp="1"/>
          </p:cNvSpPr>
          <p:nvPr>
            <p:ph type="subTitle" idx="17"/>
          </p:nvPr>
        </p:nvSpPr>
        <p:spPr>
          <a:xfrm>
            <a:off x="5859000" y="2102175"/>
            <a:ext cx="264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714" name="Google Shape;714;p38"/>
          <p:cNvSpPr txBox="1">
            <a:spLocks noGrp="1"/>
          </p:cNvSpPr>
          <p:nvPr>
            <p:ph type="title" idx="18"/>
          </p:nvPr>
        </p:nvSpPr>
        <p:spPr>
          <a:xfrm>
            <a:off x="5859000" y="2982125"/>
            <a:ext cx="12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06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715" name="Google Shape;715;p38"/>
          <p:cNvSpPr txBox="1">
            <a:spLocks noGrp="1"/>
          </p:cNvSpPr>
          <p:nvPr>
            <p:ph type="subTitle" idx="19"/>
          </p:nvPr>
        </p:nvSpPr>
        <p:spPr>
          <a:xfrm>
            <a:off x="5859000" y="3980325"/>
            <a:ext cx="264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716" name="Google Shape;716;p38"/>
          <p:cNvSpPr txBox="1">
            <a:spLocks noGrp="1"/>
          </p:cNvSpPr>
          <p:nvPr>
            <p:ph type="subTitle" idx="20"/>
          </p:nvPr>
        </p:nvSpPr>
        <p:spPr>
          <a:xfrm>
            <a:off x="5859000" y="1720150"/>
            <a:ext cx="2646600" cy="44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توصیه ها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717" name="Google Shape;717;p38"/>
          <p:cNvSpPr txBox="1">
            <a:spLocks noGrp="1"/>
          </p:cNvSpPr>
          <p:nvPr>
            <p:ph type="subTitle" idx="21"/>
          </p:nvPr>
        </p:nvSpPr>
        <p:spPr>
          <a:xfrm>
            <a:off x="5859000" y="3602525"/>
            <a:ext cx="2646600" cy="44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نتیجه گیری</a:t>
            </a:r>
            <a:endParaRPr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Google Shape;1098;p42"/>
          <p:cNvSpPr txBox="1">
            <a:spLocks noGrp="1"/>
          </p:cNvSpPr>
          <p:nvPr>
            <p:ph type="title"/>
          </p:nvPr>
        </p:nvSpPr>
        <p:spPr>
          <a:xfrm>
            <a:off x="720000" y="454964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در مورد بیماری</a:t>
            </a:r>
            <a:endParaRPr b="0" dirty="0">
              <a:solidFill>
                <a:schemeClr val="lt1"/>
              </a:solidFill>
              <a:cs typeface="B Nazanin" panose="00000400000000000000" pitchFamily="2" charset="-78"/>
            </a:endParaRPr>
          </a:p>
        </p:txBody>
      </p:sp>
      <p:sp>
        <p:nvSpPr>
          <p:cNvPr id="1099" name="Google Shape;1099;p42"/>
          <p:cNvSpPr/>
          <p:nvPr/>
        </p:nvSpPr>
        <p:spPr>
          <a:xfrm>
            <a:off x="3161524" y="1402775"/>
            <a:ext cx="2820900" cy="4512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800" b="1" dirty="0">
                <a:solidFill>
                  <a:schemeClr val="dk2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در مورد بیماری</a:t>
            </a:r>
            <a:endParaRPr sz="1800" b="1" dirty="0">
              <a:solidFill>
                <a:schemeClr val="dk2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100" name="Google Shape;1100;p42"/>
          <p:cNvSpPr/>
          <p:nvPr/>
        </p:nvSpPr>
        <p:spPr>
          <a:xfrm>
            <a:off x="1239607" y="2332675"/>
            <a:ext cx="1793400" cy="451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800" b="1" dirty="0">
                <a:solidFill>
                  <a:schemeClr val="dk2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نوع</a:t>
            </a:r>
            <a:r>
              <a:rPr lang="en" sz="1800" b="1" dirty="0">
                <a:solidFill>
                  <a:schemeClr val="dk2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 1</a:t>
            </a:r>
            <a:endParaRPr sz="1800" b="1" dirty="0">
              <a:solidFill>
                <a:schemeClr val="dk2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101" name="Google Shape;1101;p42"/>
          <p:cNvSpPr/>
          <p:nvPr/>
        </p:nvSpPr>
        <p:spPr>
          <a:xfrm>
            <a:off x="6111004" y="2332675"/>
            <a:ext cx="1793400" cy="451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800" b="1" dirty="0">
                <a:solidFill>
                  <a:schemeClr val="dk2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نوع 3</a:t>
            </a:r>
            <a:endParaRPr sz="1800" b="1" dirty="0">
              <a:solidFill>
                <a:schemeClr val="dk2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102" name="Google Shape;1102;p42"/>
          <p:cNvSpPr/>
          <p:nvPr/>
        </p:nvSpPr>
        <p:spPr>
          <a:xfrm>
            <a:off x="3675306" y="2332675"/>
            <a:ext cx="1793400" cy="451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800" b="1" dirty="0">
                <a:solidFill>
                  <a:schemeClr val="dk2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نوع</a:t>
            </a:r>
            <a:r>
              <a:rPr lang="en" sz="1800" b="1" dirty="0">
                <a:solidFill>
                  <a:schemeClr val="dk2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 2</a:t>
            </a:r>
            <a:endParaRPr sz="1800" b="1" dirty="0">
              <a:solidFill>
                <a:schemeClr val="dk2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103" name="Google Shape;1103;p42"/>
          <p:cNvSpPr/>
          <p:nvPr/>
        </p:nvSpPr>
        <p:spPr>
          <a:xfrm>
            <a:off x="746926" y="3211675"/>
            <a:ext cx="1302300" cy="4512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b="1" dirty="0">
                <a:solidFill>
                  <a:schemeClr val="dk2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عنوان در اینجا</a:t>
            </a:r>
            <a:endParaRPr sz="1200" b="1" dirty="0">
              <a:solidFill>
                <a:schemeClr val="dk2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104" name="Google Shape;1104;p42"/>
          <p:cNvSpPr/>
          <p:nvPr/>
        </p:nvSpPr>
        <p:spPr>
          <a:xfrm>
            <a:off x="7095324" y="3211675"/>
            <a:ext cx="1302300" cy="4512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b="1" dirty="0">
                <a:solidFill>
                  <a:schemeClr val="dk2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عنوان در اینجا</a:t>
            </a:r>
            <a:endParaRPr sz="1200" b="1" dirty="0">
              <a:solidFill>
                <a:schemeClr val="dk2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105" name="Google Shape;1105;p42"/>
          <p:cNvSpPr/>
          <p:nvPr/>
        </p:nvSpPr>
        <p:spPr>
          <a:xfrm>
            <a:off x="3921125" y="3211675"/>
            <a:ext cx="1302300" cy="4512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b="1" dirty="0">
                <a:solidFill>
                  <a:schemeClr val="dk2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عنوان در اینجا</a:t>
            </a:r>
            <a:endParaRPr sz="1200" b="1" dirty="0">
              <a:solidFill>
                <a:schemeClr val="dk2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106" name="Google Shape;1106;p42"/>
          <p:cNvSpPr/>
          <p:nvPr/>
        </p:nvSpPr>
        <p:spPr>
          <a:xfrm>
            <a:off x="2224574" y="3211675"/>
            <a:ext cx="1302300" cy="4512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b="1" dirty="0">
                <a:solidFill>
                  <a:schemeClr val="dk2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عنوان در اینجا</a:t>
            </a:r>
            <a:endParaRPr sz="1200" b="1" dirty="0">
              <a:solidFill>
                <a:schemeClr val="dk2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107" name="Google Shape;1107;p42"/>
          <p:cNvSpPr/>
          <p:nvPr/>
        </p:nvSpPr>
        <p:spPr>
          <a:xfrm>
            <a:off x="5617676" y="3211675"/>
            <a:ext cx="1302300" cy="4512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b="1" dirty="0">
                <a:solidFill>
                  <a:schemeClr val="dk2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عنوان در اینجا</a:t>
            </a:r>
            <a:endParaRPr sz="1200" b="1" dirty="0">
              <a:solidFill>
                <a:schemeClr val="dk2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108" name="Google Shape;1108;p42"/>
          <p:cNvSpPr txBox="1"/>
          <p:nvPr/>
        </p:nvSpPr>
        <p:spPr>
          <a:xfrm>
            <a:off x="5699725" y="3963674"/>
            <a:ext cx="11382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/>
            <a:r>
              <a:rPr lang="fa-IR" dirty="0">
                <a:solidFill>
                  <a:schemeClr val="dk2"/>
                </a:solidFill>
                <a:latin typeface="Be Vietnam Pro Light"/>
                <a:ea typeface="Be Vietnam Pro Light"/>
                <a:cs typeface="B Nazanin" panose="00000400000000000000" pitchFamily="2" charset="-78"/>
                <a:sym typeface="Be Vietnam Pro Light"/>
              </a:rPr>
              <a:t>قالب پاورپوینت پزشکی اطفال قابل ویرایش می باشد</a:t>
            </a:r>
            <a:endParaRPr dirty="0">
              <a:solidFill>
                <a:schemeClr val="dk2"/>
              </a:solidFill>
              <a:latin typeface="Be Vietnam Pro Light"/>
              <a:ea typeface="Be Vietnam Pro Light"/>
              <a:cs typeface="B Nazanin" panose="00000400000000000000" pitchFamily="2" charset="-78"/>
              <a:sym typeface="Be Vietnam Pro Light"/>
            </a:endParaRPr>
          </a:p>
        </p:txBody>
      </p:sp>
      <p:sp>
        <p:nvSpPr>
          <p:cNvPr id="1109" name="Google Shape;1109;p42"/>
          <p:cNvSpPr txBox="1"/>
          <p:nvPr/>
        </p:nvSpPr>
        <p:spPr>
          <a:xfrm>
            <a:off x="828375" y="3963674"/>
            <a:ext cx="11382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/>
            <a:r>
              <a:rPr lang="fa-IR" dirty="0">
                <a:solidFill>
                  <a:schemeClr val="dk2"/>
                </a:solidFill>
                <a:latin typeface="Be Vietnam Pro Light"/>
                <a:ea typeface="Be Vietnam Pro Light"/>
                <a:cs typeface="B Nazanin" panose="00000400000000000000" pitchFamily="2" charset="-78"/>
                <a:sym typeface="Be Vietnam Pro Light"/>
              </a:rPr>
              <a:t>قالب پاورپوینت پزشکی اطفال قابل ویرایش می باشد</a:t>
            </a:r>
            <a:endParaRPr dirty="0">
              <a:solidFill>
                <a:schemeClr val="dk2"/>
              </a:solidFill>
              <a:latin typeface="Be Vietnam Pro Light"/>
              <a:ea typeface="Be Vietnam Pro Light"/>
              <a:cs typeface="B Nazanin" panose="00000400000000000000" pitchFamily="2" charset="-78"/>
              <a:sym typeface="Be Vietnam Pro Light"/>
            </a:endParaRPr>
          </a:p>
        </p:txBody>
      </p:sp>
      <p:sp>
        <p:nvSpPr>
          <p:cNvPr id="1110" name="Google Shape;1110;p42"/>
          <p:cNvSpPr txBox="1"/>
          <p:nvPr/>
        </p:nvSpPr>
        <p:spPr>
          <a:xfrm>
            <a:off x="2306025" y="3963674"/>
            <a:ext cx="11382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/>
            <a:r>
              <a:rPr lang="fa-IR" dirty="0">
                <a:solidFill>
                  <a:schemeClr val="dk2"/>
                </a:solidFill>
                <a:latin typeface="Be Vietnam Pro Light"/>
                <a:ea typeface="Be Vietnam Pro Light"/>
                <a:cs typeface="B Nazanin" panose="00000400000000000000" pitchFamily="2" charset="-78"/>
                <a:sym typeface="Be Vietnam Pro Light"/>
              </a:rPr>
              <a:t>قالب پاورپوینت پزشکی اطفال قابل ویرایش می باشد</a:t>
            </a:r>
            <a:endParaRPr dirty="0">
              <a:solidFill>
                <a:schemeClr val="dk2"/>
              </a:solidFill>
              <a:latin typeface="Be Vietnam Pro Light"/>
              <a:ea typeface="Be Vietnam Pro Light"/>
              <a:cs typeface="B Nazanin" panose="00000400000000000000" pitchFamily="2" charset="-78"/>
              <a:sym typeface="Be Vietnam Pro Light"/>
            </a:endParaRPr>
          </a:p>
        </p:txBody>
      </p:sp>
      <p:sp>
        <p:nvSpPr>
          <p:cNvPr id="1111" name="Google Shape;1111;p42"/>
          <p:cNvSpPr txBox="1"/>
          <p:nvPr/>
        </p:nvSpPr>
        <p:spPr>
          <a:xfrm>
            <a:off x="7177375" y="3963674"/>
            <a:ext cx="11382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/>
            <a:r>
              <a:rPr lang="fa-IR" dirty="0">
                <a:solidFill>
                  <a:schemeClr val="dk2"/>
                </a:solidFill>
                <a:latin typeface="Be Vietnam Pro Light"/>
                <a:ea typeface="Be Vietnam Pro Light"/>
                <a:cs typeface="B Nazanin" panose="00000400000000000000" pitchFamily="2" charset="-78"/>
                <a:sym typeface="Be Vietnam Pro Light"/>
              </a:rPr>
              <a:t>قالب پاورپوینت پزشکی اطفال قابل ویرایش می باشد</a:t>
            </a:r>
            <a:endParaRPr dirty="0">
              <a:solidFill>
                <a:schemeClr val="dk2"/>
              </a:solidFill>
              <a:latin typeface="Be Vietnam Pro Light"/>
              <a:ea typeface="Be Vietnam Pro Light"/>
              <a:cs typeface="B Nazanin" panose="00000400000000000000" pitchFamily="2" charset="-78"/>
              <a:sym typeface="Be Vietnam Pro Light"/>
            </a:endParaRPr>
          </a:p>
        </p:txBody>
      </p:sp>
      <p:sp>
        <p:nvSpPr>
          <p:cNvPr id="1112" name="Google Shape;1112;p42"/>
          <p:cNvSpPr txBox="1"/>
          <p:nvPr/>
        </p:nvSpPr>
        <p:spPr>
          <a:xfrm>
            <a:off x="4002875" y="3963674"/>
            <a:ext cx="11382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/>
            <a:r>
              <a:rPr lang="fa-IR" dirty="0">
                <a:solidFill>
                  <a:schemeClr val="dk2"/>
                </a:solidFill>
                <a:latin typeface="Be Vietnam Pro Light"/>
                <a:ea typeface="Be Vietnam Pro Light"/>
                <a:cs typeface="B Nazanin" panose="00000400000000000000" pitchFamily="2" charset="-78"/>
                <a:sym typeface="Be Vietnam Pro Light"/>
              </a:rPr>
              <a:t>قالب پاورپوینت پزشکی اطفال قابل ویرایش می باشد</a:t>
            </a:r>
            <a:endParaRPr dirty="0">
              <a:solidFill>
                <a:schemeClr val="dk2"/>
              </a:solidFill>
              <a:latin typeface="Be Vietnam Pro Light"/>
              <a:ea typeface="Be Vietnam Pro Light"/>
              <a:cs typeface="B Nazanin" panose="00000400000000000000" pitchFamily="2" charset="-78"/>
              <a:sym typeface="Be Vietnam Pro Light"/>
            </a:endParaRPr>
          </a:p>
        </p:txBody>
      </p:sp>
      <p:cxnSp>
        <p:nvCxnSpPr>
          <p:cNvPr id="1113" name="Google Shape;1113;p42"/>
          <p:cNvCxnSpPr>
            <a:cxnSpLocks/>
            <a:stCxn id="1099" idx="2"/>
            <a:endCxn id="1100" idx="0"/>
          </p:cNvCxnSpPr>
          <p:nvPr/>
        </p:nvCxnSpPr>
        <p:spPr>
          <a:xfrm rot="5400000">
            <a:off x="3114724" y="875525"/>
            <a:ext cx="478800" cy="2435700"/>
          </a:xfrm>
          <a:prstGeom prst="bentConnector3">
            <a:avLst>
              <a:gd name="adj1" fmla="val 4999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14" name="Google Shape;1114;p42"/>
          <p:cNvCxnSpPr>
            <a:stCxn id="1099" idx="2"/>
            <a:endCxn id="1101" idx="0"/>
          </p:cNvCxnSpPr>
          <p:nvPr/>
        </p:nvCxnSpPr>
        <p:spPr>
          <a:xfrm rot="-5400000" flipH="1">
            <a:off x="5550424" y="875525"/>
            <a:ext cx="478800" cy="2435700"/>
          </a:xfrm>
          <a:prstGeom prst="bentConnector3">
            <a:avLst>
              <a:gd name="adj1" fmla="val 4999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15" name="Google Shape;1115;p42"/>
          <p:cNvCxnSpPr>
            <a:stCxn id="1099" idx="2"/>
            <a:endCxn id="1102" idx="0"/>
          </p:cNvCxnSpPr>
          <p:nvPr/>
        </p:nvCxnSpPr>
        <p:spPr>
          <a:xfrm rot="-5400000" flipH="1">
            <a:off x="4332874" y="2093075"/>
            <a:ext cx="478800" cy="600"/>
          </a:xfrm>
          <a:prstGeom prst="bentConnector3">
            <a:avLst>
              <a:gd name="adj1" fmla="val 4999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16" name="Google Shape;1116;p42"/>
          <p:cNvCxnSpPr>
            <a:stCxn id="1100" idx="2"/>
            <a:endCxn id="1103" idx="0"/>
          </p:cNvCxnSpPr>
          <p:nvPr/>
        </p:nvCxnSpPr>
        <p:spPr>
          <a:xfrm rot="5400000">
            <a:off x="1553257" y="2628625"/>
            <a:ext cx="427800" cy="7383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17" name="Google Shape;1117;p42"/>
          <p:cNvCxnSpPr>
            <a:stCxn id="1100" idx="2"/>
            <a:endCxn id="1106" idx="0"/>
          </p:cNvCxnSpPr>
          <p:nvPr/>
        </p:nvCxnSpPr>
        <p:spPr>
          <a:xfrm rot="-5400000" flipH="1">
            <a:off x="2292157" y="2628025"/>
            <a:ext cx="427800" cy="7395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18" name="Google Shape;1118;p42"/>
          <p:cNvCxnSpPr>
            <a:stCxn id="1102" idx="2"/>
            <a:endCxn id="1105" idx="0"/>
          </p:cNvCxnSpPr>
          <p:nvPr/>
        </p:nvCxnSpPr>
        <p:spPr>
          <a:xfrm rot="-5400000" flipH="1">
            <a:off x="4358406" y="2997475"/>
            <a:ext cx="427800" cy="6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19" name="Google Shape;1119;p42"/>
          <p:cNvCxnSpPr>
            <a:stCxn id="1101" idx="2"/>
            <a:endCxn id="1107" idx="0"/>
          </p:cNvCxnSpPr>
          <p:nvPr/>
        </p:nvCxnSpPr>
        <p:spPr>
          <a:xfrm rot="5400000">
            <a:off x="6424354" y="2628325"/>
            <a:ext cx="427800" cy="7389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20" name="Google Shape;1120;p42"/>
          <p:cNvCxnSpPr>
            <a:stCxn id="1101" idx="2"/>
            <a:endCxn id="1104" idx="0"/>
          </p:cNvCxnSpPr>
          <p:nvPr/>
        </p:nvCxnSpPr>
        <p:spPr>
          <a:xfrm rot="-5400000" flipH="1">
            <a:off x="7163254" y="2628325"/>
            <a:ext cx="427800" cy="7389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21" name="Google Shape;1121;p42"/>
          <p:cNvCxnSpPr>
            <a:stCxn id="1107" idx="2"/>
            <a:endCxn id="1108" idx="0"/>
          </p:cNvCxnSpPr>
          <p:nvPr/>
        </p:nvCxnSpPr>
        <p:spPr>
          <a:xfrm rot="-5400000" flipH="1">
            <a:off x="6118676" y="3813025"/>
            <a:ext cx="300900" cy="600"/>
          </a:xfrm>
          <a:prstGeom prst="bentConnector3">
            <a:avLst>
              <a:gd name="adj1" fmla="val 49983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122" name="Google Shape;1122;p42"/>
          <p:cNvCxnSpPr>
            <a:stCxn id="1103" idx="2"/>
            <a:endCxn id="1109" idx="0"/>
          </p:cNvCxnSpPr>
          <p:nvPr/>
        </p:nvCxnSpPr>
        <p:spPr>
          <a:xfrm rot="5400000">
            <a:off x="1247326" y="3813025"/>
            <a:ext cx="300900" cy="600"/>
          </a:xfrm>
          <a:prstGeom prst="bentConnector3">
            <a:avLst>
              <a:gd name="adj1" fmla="val 49983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123" name="Google Shape;1123;p42"/>
          <p:cNvCxnSpPr>
            <a:stCxn id="1106" idx="2"/>
            <a:endCxn id="1110" idx="0"/>
          </p:cNvCxnSpPr>
          <p:nvPr/>
        </p:nvCxnSpPr>
        <p:spPr>
          <a:xfrm rot="5400000">
            <a:off x="2724974" y="3813025"/>
            <a:ext cx="300900" cy="600"/>
          </a:xfrm>
          <a:prstGeom prst="bentConnector3">
            <a:avLst>
              <a:gd name="adj1" fmla="val 49983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124" name="Google Shape;1124;p42"/>
          <p:cNvCxnSpPr>
            <a:stCxn id="1105" idx="2"/>
            <a:endCxn id="1112" idx="0"/>
          </p:cNvCxnSpPr>
          <p:nvPr/>
        </p:nvCxnSpPr>
        <p:spPr>
          <a:xfrm rot="-5400000" flipH="1">
            <a:off x="4422125" y="3813025"/>
            <a:ext cx="300900" cy="600"/>
          </a:xfrm>
          <a:prstGeom prst="bentConnector3">
            <a:avLst>
              <a:gd name="adj1" fmla="val 49983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125" name="Google Shape;1125;p42"/>
          <p:cNvCxnSpPr>
            <a:stCxn id="1104" idx="2"/>
            <a:endCxn id="1111" idx="0"/>
          </p:cNvCxnSpPr>
          <p:nvPr/>
        </p:nvCxnSpPr>
        <p:spPr>
          <a:xfrm rot="-5400000" flipH="1">
            <a:off x="7596324" y="3813025"/>
            <a:ext cx="300900" cy="600"/>
          </a:xfrm>
          <a:prstGeom prst="bentConnector3">
            <a:avLst>
              <a:gd name="adj1" fmla="val 49983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Google Shape;1476;p48"/>
          <p:cNvSpPr txBox="1">
            <a:spLocks noGrp="1"/>
          </p:cNvSpPr>
          <p:nvPr>
            <p:ph type="subTitle" idx="1"/>
          </p:nvPr>
        </p:nvSpPr>
        <p:spPr>
          <a:xfrm>
            <a:off x="4948025" y="1407775"/>
            <a:ext cx="3364500" cy="41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477" name="Google Shape;1477;p48"/>
          <p:cNvSpPr txBox="1">
            <a:spLocks noGrp="1"/>
          </p:cNvSpPr>
          <p:nvPr>
            <p:ph type="subTitle" idx="2"/>
          </p:nvPr>
        </p:nvSpPr>
        <p:spPr>
          <a:xfrm>
            <a:off x="4948025" y="1754225"/>
            <a:ext cx="3364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پاورپوینت پزشکی اطفال قابل ویرایش </a:t>
            </a:r>
          </a:p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478" name="Google Shape;1478;p48"/>
          <p:cNvSpPr txBox="1">
            <a:spLocks noGrp="1"/>
          </p:cNvSpPr>
          <p:nvPr>
            <p:ph type="subTitle" idx="3"/>
          </p:nvPr>
        </p:nvSpPr>
        <p:spPr>
          <a:xfrm>
            <a:off x="4948025" y="2849525"/>
            <a:ext cx="3364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پاورپوینت پزشکی اطفال قابل ویرایش</a:t>
            </a:r>
          </a:p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479" name="Google Shape;1479;p48"/>
          <p:cNvSpPr txBox="1">
            <a:spLocks noGrp="1"/>
          </p:cNvSpPr>
          <p:nvPr>
            <p:ph type="subTitle" idx="4"/>
          </p:nvPr>
        </p:nvSpPr>
        <p:spPr>
          <a:xfrm>
            <a:off x="4948025" y="3944825"/>
            <a:ext cx="3364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پاورپوینت پزشکی اطفال قابل ویرایش </a:t>
            </a:r>
          </a:p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480" name="Google Shape;1480;p48"/>
          <p:cNvSpPr txBox="1">
            <a:spLocks noGrp="1"/>
          </p:cNvSpPr>
          <p:nvPr>
            <p:ph type="title"/>
          </p:nvPr>
        </p:nvSpPr>
        <p:spPr>
          <a:xfrm>
            <a:off x="720000" y="45421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solidFill>
                  <a:srgbClr val="FF0000"/>
                </a:solidFill>
                <a:cs typeface="B Nazanin" panose="00000400000000000000" pitchFamily="2" charset="-78"/>
              </a:rPr>
              <a:t>علائم </a:t>
            </a:r>
            <a:r>
              <a:rPr lang="fa-IR" dirty="0">
                <a:cs typeface="B Nazanin" panose="00000400000000000000" pitchFamily="2" charset="-78"/>
              </a:rPr>
              <a:t>بیماری</a:t>
            </a:r>
            <a:endParaRPr b="0" dirty="0">
              <a:solidFill>
                <a:schemeClr val="lt1"/>
              </a:solidFill>
              <a:cs typeface="B Nazanin" panose="00000400000000000000" pitchFamily="2" charset="-78"/>
            </a:endParaRPr>
          </a:p>
        </p:txBody>
      </p:sp>
      <p:sp>
        <p:nvSpPr>
          <p:cNvPr id="1481" name="Google Shape;1481;p48"/>
          <p:cNvSpPr txBox="1">
            <a:spLocks noGrp="1"/>
          </p:cNvSpPr>
          <p:nvPr>
            <p:ph type="subTitle" idx="5"/>
          </p:nvPr>
        </p:nvSpPr>
        <p:spPr>
          <a:xfrm>
            <a:off x="4948025" y="2503075"/>
            <a:ext cx="3364500" cy="41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482" name="Google Shape;1482;p48"/>
          <p:cNvSpPr txBox="1">
            <a:spLocks noGrp="1"/>
          </p:cNvSpPr>
          <p:nvPr>
            <p:ph type="subTitle" idx="6"/>
          </p:nvPr>
        </p:nvSpPr>
        <p:spPr>
          <a:xfrm>
            <a:off x="4948025" y="3598375"/>
            <a:ext cx="3364500" cy="41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483" name="Google Shape;1483;p48"/>
          <p:cNvSpPr txBox="1">
            <a:spLocks noGrp="1"/>
          </p:cNvSpPr>
          <p:nvPr>
            <p:ph type="title" idx="7"/>
          </p:nvPr>
        </p:nvSpPr>
        <p:spPr>
          <a:xfrm>
            <a:off x="3990000" y="1407775"/>
            <a:ext cx="979800" cy="88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01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1484" name="Google Shape;1484;p48"/>
          <p:cNvSpPr/>
          <p:nvPr/>
        </p:nvSpPr>
        <p:spPr>
          <a:xfrm rot="3186459">
            <a:off x="536599" y="1863154"/>
            <a:ext cx="2913027" cy="1855943"/>
          </a:xfrm>
          <a:custGeom>
            <a:avLst/>
            <a:gdLst/>
            <a:ahLst/>
            <a:cxnLst/>
            <a:rect l="l" t="t" r="r" b="b"/>
            <a:pathLst>
              <a:path w="34328" h="21871" extrusionOk="0">
                <a:moveTo>
                  <a:pt x="7022" y="1"/>
                </a:moveTo>
                <a:cubicBezTo>
                  <a:pt x="6848" y="1"/>
                  <a:pt x="6674" y="6"/>
                  <a:pt x="6501" y="17"/>
                </a:cubicBezTo>
                <a:cubicBezTo>
                  <a:pt x="6320" y="52"/>
                  <a:pt x="5835" y="33"/>
                  <a:pt x="5592" y="159"/>
                </a:cubicBezTo>
                <a:cubicBezTo>
                  <a:pt x="5544" y="169"/>
                  <a:pt x="5497" y="183"/>
                  <a:pt x="5452" y="200"/>
                </a:cubicBezTo>
                <a:cubicBezTo>
                  <a:pt x="4701" y="280"/>
                  <a:pt x="4002" y="626"/>
                  <a:pt x="3345" y="986"/>
                </a:cubicBezTo>
                <a:cubicBezTo>
                  <a:pt x="2510" y="1436"/>
                  <a:pt x="1788" y="2072"/>
                  <a:pt x="1235" y="2841"/>
                </a:cubicBezTo>
                <a:cubicBezTo>
                  <a:pt x="1117" y="3027"/>
                  <a:pt x="671" y="3491"/>
                  <a:pt x="786" y="3730"/>
                </a:cubicBezTo>
                <a:cubicBezTo>
                  <a:pt x="231" y="4676"/>
                  <a:pt x="0" y="5810"/>
                  <a:pt x="45" y="6898"/>
                </a:cubicBezTo>
                <a:cubicBezTo>
                  <a:pt x="60" y="7285"/>
                  <a:pt x="159" y="7661"/>
                  <a:pt x="239" y="8040"/>
                </a:cubicBezTo>
                <a:cubicBezTo>
                  <a:pt x="375" y="8667"/>
                  <a:pt x="593" y="9301"/>
                  <a:pt x="1012" y="9795"/>
                </a:cubicBezTo>
                <a:cubicBezTo>
                  <a:pt x="1035" y="9813"/>
                  <a:pt x="1062" y="9826"/>
                  <a:pt x="1091" y="9832"/>
                </a:cubicBezTo>
                <a:cubicBezTo>
                  <a:pt x="1667" y="10647"/>
                  <a:pt x="2531" y="11249"/>
                  <a:pt x="3448" y="11624"/>
                </a:cubicBezTo>
                <a:cubicBezTo>
                  <a:pt x="4078" y="11873"/>
                  <a:pt x="4687" y="12173"/>
                  <a:pt x="5355" y="12305"/>
                </a:cubicBezTo>
                <a:cubicBezTo>
                  <a:pt x="5373" y="12308"/>
                  <a:pt x="5391" y="12310"/>
                  <a:pt x="5408" y="12310"/>
                </a:cubicBezTo>
                <a:cubicBezTo>
                  <a:pt x="5446" y="12310"/>
                  <a:pt x="5483" y="12302"/>
                  <a:pt x="5518" y="12288"/>
                </a:cubicBezTo>
                <a:cubicBezTo>
                  <a:pt x="5532" y="12298"/>
                  <a:pt x="5546" y="12311"/>
                  <a:pt x="5559" y="12323"/>
                </a:cubicBezTo>
                <a:cubicBezTo>
                  <a:pt x="6048" y="12628"/>
                  <a:pt x="6622" y="12712"/>
                  <a:pt x="7190" y="12726"/>
                </a:cubicBezTo>
                <a:lnTo>
                  <a:pt x="7242" y="12731"/>
                </a:lnTo>
                <a:cubicBezTo>
                  <a:pt x="7425" y="13191"/>
                  <a:pt x="7565" y="13675"/>
                  <a:pt x="7816" y="14107"/>
                </a:cubicBezTo>
                <a:lnTo>
                  <a:pt x="7822" y="14119"/>
                </a:lnTo>
                <a:cubicBezTo>
                  <a:pt x="7818" y="14150"/>
                  <a:pt x="7820" y="14181"/>
                  <a:pt x="7828" y="14210"/>
                </a:cubicBezTo>
                <a:cubicBezTo>
                  <a:pt x="7838" y="14230"/>
                  <a:pt x="7851" y="14251"/>
                  <a:pt x="7861" y="14271"/>
                </a:cubicBezTo>
                <a:cubicBezTo>
                  <a:pt x="7863" y="14278"/>
                  <a:pt x="7865" y="14284"/>
                  <a:pt x="7867" y="14290"/>
                </a:cubicBezTo>
                <a:cubicBezTo>
                  <a:pt x="7935" y="14434"/>
                  <a:pt x="8034" y="14559"/>
                  <a:pt x="8118" y="14693"/>
                </a:cubicBezTo>
                <a:cubicBezTo>
                  <a:pt x="8359" y="15086"/>
                  <a:pt x="8653" y="15434"/>
                  <a:pt x="8976" y="15759"/>
                </a:cubicBezTo>
                <a:lnTo>
                  <a:pt x="9056" y="15864"/>
                </a:lnTo>
                <a:cubicBezTo>
                  <a:pt x="9081" y="15890"/>
                  <a:pt x="9112" y="15911"/>
                  <a:pt x="9145" y="15925"/>
                </a:cubicBezTo>
                <a:lnTo>
                  <a:pt x="9147" y="15927"/>
                </a:lnTo>
                <a:lnTo>
                  <a:pt x="9151" y="15932"/>
                </a:lnTo>
                <a:cubicBezTo>
                  <a:pt x="9735" y="16510"/>
                  <a:pt x="10400" y="17012"/>
                  <a:pt x="11080" y="17456"/>
                </a:cubicBezTo>
                <a:cubicBezTo>
                  <a:pt x="11103" y="17470"/>
                  <a:pt x="11128" y="17481"/>
                  <a:pt x="11152" y="17487"/>
                </a:cubicBezTo>
                <a:cubicBezTo>
                  <a:pt x="12037" y="18032"/>
                  <a:pt x="12992" y="18458"/>
                  <a:pt x="13915" y="18931"/>
                </a:cubicBezTo>
                <a:cubicBezTo>
                  <a:pt x="15312" y="19651"/>
                  <a:pt x="16563" y="20630"/>
                  <a:pt x="17995" y="21291"/>
                </a:cubicBezTo>
                <a:cubicBezTo>
                  <a:pt x="18266" y="21416"/>
                  <a:pt x="18540" y="21540"/>
                  <a:pt x="18814" y="21665"/>
                </a:cubicBezTo>
                <a:cubicBezTo>
                  <a:pt x="19019" y="21754"/>
                  <a:pt x="19227" y="21865"/>
                  <a:pt x="19458" y="21871"/>
                </a:cubicBezTo>
                <a:cubicBezTo>
                  <a:pt x="20478" y="21817"/>
                  <a:pt x="21445" y="21089"/>
                  <a:pt x="22259" y="20521"/>
                </a:cubicBezTo>
                <a:cubicBezTo>
                  <a:pt x="23058" y="19970"/>
                  <a:pt x="23823" y="19316"/>
                  <a:pt x="24226" y="18413"/>
                </a:cubicBezTo>
                <a:cubicBezTo>
                  <a:pt x="24438" y="17991"/>
                  <a:pt x="24531" y="17522"/>
                  <a:pt x="24568" y="17053"/>
                </a:cubicBezTo>
                <a:cubicBezTo>
                  <a:pt x="25775" y="17921"/>
                  <a:pt x="27178" y="18602"/>
                  <a:pt x="28678" y="18699"/>
                </a:cubicBezTo>
                <a:cubicBezTo>
                  <a:pt x="28712" y="18699"/>
                  <a:pt x="28747" y="18700"/>
                  <a:pt x="28781" y="18700"/>
                </a:cubicBezTo>
                <a:cubicBezTo>
                  <a:pt x="30525" y="18700"/>
                  <a:pt x="32083" y="17676"/>
                  <a:pt x="32840" y="16106"/>
                </a:cubicBezTo>
                <a:cubicBezTo>
                  <a:pt x="33243" y="15197"/>
                  <a:pt x="33198" y="14127"/>
                  <a:pt x="32842" y="13210"/>
                </a:cubicBezTo>
                <a:cubicBezTo>
                  <a:pt x="32515" y="12428"/>
                  <a:pt x="31836" y="11883"/>
                  <a:pt x="31122" y="11463"/>
                </a:cubicBezTo>
                <a:cubicBezTo>
                  <a:pt x="30141" y="10846"/>
                  <a:pt x="28964" y="10649"/>
                  <a:pt x="27820" y="10636"/>
                </a:cubicBezTo>
                <a:cubicBezTo>
                  <a:pt x="27767" y="10634"/>
                  <a:pt x="27713" y="10630"/>
                  <a:pt x="27660" y="10626"/>
                </a:cubicBezTo>
                <a:cubicBezTo>
                  <a:pt x="27777" y="10533"/>
                  <a:pt x="27888" y="10435"/>
                  <a:pt x="27993" y="10338"/>
                </a:cubicBezTo>
                <a:cubicBezTo>
                  <a:pt x="28476" y="9900"/>
                  <a:pt x="28653" y="9266"/>
                  <a:pt x="28750" y="8643"/>
                </a:cubicBezTo>
                <a:cubicBezTo>
                  <a:pt x="28764" y="8595"/>
                  <a:pt x="28781" y="8550"/>
                  <a:pt x="28801" y="8505"/>
                </a:cubicBezTo>
                <a:cubicBezTo>
                  <a:pt x="28921" y="8540"/>
                  <a:pt x="29040" y="8585"/>
                  <a:pt x="29159" y="8630"/>
                </a:cubicBezTo>
                <a:cubicBezTo>
                  <a:pt x="29657" y="8826"/>
                  <a:pt x="30100" y="9137"/>
                  <a:pt x="30591" y="9346"/>
                </a:cubicBezTo>
                <a:cubicBezTo>
                  <a:pt x="30875" y="9470"/>
                  <a:pt x="31161" y="9589"/>
                  <a:pt x="31453" y="9690"/>
                </a:cubicBezTo>
                <a:cubicBezTo>
                  <a:pt x="31877" y="9821"/>
                  <a:pt x="32517" y="10014"/>
                  <a:pt x="33079" y="10014"/>
                </a:cubicBezTo>
                <a:cubicBezTo>
                  <a:pt x="33402" y="10014"/>
                  <a:pt x="33698" y="9951"/>
                  <a:pt x="33914" y="9774"/>
                </a:cubicBezTo>
                <a:cubicBezTo>
                  <a:pt x="34243" y="9470"/>
                  <a:pt x="34327" y="9032"/>
                  <a:pt x="34173" y="8616"/>
                </a:cubicBezTo>
                <a:cubicBezTo>
                  <a:pt x="34105" y="8421"/>
                  <a:pt x="34021" y="8233"/>
                  <a:pt x="33922" y="8054"/>
                </a:cubicBezTo>
                <a:cubicBezTo>
                  <a:pt x="33980" y="7906"/>
                  <a:pt x="33823" y="7746"/>
                  <a:pt x="33759" y="7608"/>
                </a:cubicBezTo>
                <a:cubicBezTo>
                  <a:pt x="33626" y="7371"/>
                  <a:pt x="33467" y="7153"/>
                  <a:pt x="33311" y="6935"/>
                </a:cubicBezTo>
                <a:cubicBezTo>
                  <a:pt x="33282" y="6896"/>
                  <a:pt x="33243" y="6869"/>
                  <a:pt x="33200" y="6853"/>
                </a:cubicBezTo>
                <a:cubicBezTo>
                  <a:pt x="33006" y="6592"/>
                  <a:pt x="32793" y="6345"/>
                  <a:pt x="32560" y="6117"/>
                </a:cubicBezTo>
                <a:cubicBezTo>
                  <a:pt x="32140" y="5711"/>
                  <a:pt x="31684" y="5345"/>
                  <a:pt x="31171" y="5063"/>
                </a:cubicBezTo>
                <a:cubicBezTo>
                  <a:pt x="31087" y="4777"/>
                  <a:pt x="30274" y="4146"/>
                  <a:pt x="29898" y="3981"/>
                </a:cubicBezTo>
                <a:cubicBezTo>
                  <a:pt x="29896" y="3946"/>
                  <a:pt x="29886" y="3913"/>
                  <a:pt x="29869" y="3882"/>
                </a:cubicBezTo>
                <a:cubicBezTo>
                  <a:pt x="29773" y="3728"/>
                  <a:pt x="29614" y="3366"/>
                  <a:pt x="29412" y="3288"/>
                </a:cubicBezTo>
                <a:cubicBezTo>
                  <a:pt x="29345" y="3222"/>
                  <a:pt x="29273" y="3162"/>
                  <a:pt x="29196" y="3109"/>
                </a:cubicBezTo>
                <a:cubicBezTo>
                  <a:pt x="29110" y="3051"/>
                  <a:pt x="29022" y="2994"/>
                  <a:pt x="28931" y="2940"/>
                </a:cubicBezTo>
                <a:cubicBezTo>
                  <a:pt x="28929" y="2915"/>
                  <a:pt x="28921" y="2893"/>
                  <a:pt x="28911" y="2870"/>
                </a:cubicBezTo>
                <a:cubicBezTo>
                  <a:pt x="28606" y="2473"/>
                  <a:pt x="27180" y="2043"/>
                  <a:pt x="26658" y="1877"/>
                </a:cubicBezTo>
                <a:cubicBezTo>
                  <a:pt x="26012" y="1679"/>
                  <a:pt x="25337" y="1591"/>
                  <a:pt x="24664" y="1562"/>
                </a:cubicBezTo>
                <a:cubicBezTo>
                  <a:pt x="24397" y="1535"/>
                  <a:pt x="24047" y="1471"/>
                  <a:pt x="23724" y="1471"/>
                </a:cubicBezTo>
                <a:cubicBezTo>
                  <a:pt x="23511" y="1471"/>
                  <a:pt x="23309" y="1499"/>
                  <a:pt x="23150" y="1582"/>
                </a:cubicBezTo>
                <a:cubicBezTo>
                  <a:pt x="23006" y="1663"/>
                  <a:pt x="22945" y="1879"/>
                  <a:pt x="23060" y="2002"/>
                </a:cubicBezTo>
                <a:cubicBezTo>
                  <a:pt x="22870" y="2043"/>
                  <a:pt x="22669" y="2084"/>
                  <a:pt x="22523" y="2214"/>
                </a:cubicBezTo>
                <a:cubicBezTo>
                  <a:pt x="22397" y="2344"/>
                  <a:pt x="22480" y="2566"/>
                  <a:pt x="22648" y="2607"/>
                </a:cubicBezTo>
                <a:cubicBezTo>
                  <a:pt x="22317" y="2714"/>
                  <a:pt x="21869" y="3033"/>
                  <a:pt x="22280" y="3350"/>
                </a:cubicBezTo>
                <a:cubicBezTo>
                  <a:pt x="22212" y="3389"/>
                  <a:pt x="22148" y="3432"/>
                  <a:pt x="22089" y="3481"/>
                </a:cubicBezTo>
                <a:cubicBezTo>
                  <a:pt x="22066" y="3500"/>
                  <a:pt x="22048" y="3524"/>
                  <a:pt x="22033" y="3549"/>
                </a:cubicBezTo>
                <a:cubicBezTo>
                  <a:pt x="21945" y="3611"/>
                  <a:pt x="21864" y="3687"/>
                  <a:pt x="21799" y="3773"/>
                </a:cubicBezTo>
                <a:cubicBezTo>
                  <a:pt x="21718" y="3613"/>
                  <a:pt x="21611" y="3465"/>
                  <a:pt x="21451" y="3382"/>
                </a:cubicBezTo>
                <a:cubicBezTo>
                  <a:pt x="21354" y="3336"/>
                  <a:pt x="21254" y="3315"/>
                  <a:pt x="21155" y="3315"/>
                </a:cubicBezTo>
                <a:cubicBezTo>
                  <a:pt x="20849" y="3315"/>
                  <a:pt x="20556" y="3517"/>
                  <a:pt x="20410" y="3796"/>
                </a:cubicBezTo>
                <a:cubicBezTo>
                  <a:pt x="20375" y="3646"/>
                  <a:pt x="20422" y="3428"/>
                  <a:pt x="20297" y="3308"/>
                </a:cubicBezTo>
                <a:cubicBezTo>
                  <a:pt x="20248" y="3267"/>
                  <a:pt x="20198" y="3249"/>
                  <a:pt x="20150" y="3249"/>
                </a:cubicBezTo>
                <a:cubicBezTo>
                  <a:pt x="20029" y="3249"/>
                  <a:pt x="19919" y="3363"/>
                  <a:pt x="19869" y="3487"/>
                </a:cubicBezTo>
                <a:cubicBezTo>
                  <a:pt x="19639" y="3854"/>
                  <a:pt x="19332" y="4183"/>
                  <a:pt x="19223" y="4613"/>
                </a:cubicBezTo>
                <a:cubicBezTo>
                  <a:pt x="19124" y="4950"/>
                  <a:pt x="19098" y="5300"/>
                  <a:pt x="19100" y="5647"/>
                </a:cubicBezTo>
                <a:cubicBezTo>
                  <a:pt x="19005" y="5580"/>
                  <a:pt x="18896" y="5530"/>
                  <a:pt x="18801" y="5462"/>
                </a:cubicBezTo>
                <a:cubicBezTo>
                  <a:pt x="18714" y="5409"/>
                  <a:pt x="18618" y="5350"/>
                  <a:pt x="18513" y="5350"/>
                </a:cubicBezTo>
                <a:cubicBezTo>
                  <a:pt x="18500" y="5350"/>
                  <a:pt x="18486" y="5351"/>
                  <a:pt x="18472" y="5353"/>
                </a:cubicBezTo>
                <a:cubicBezTo>
                  <a:pt x="18063" y="5195"/>
                  <a:pt x="17659" y="5018"/>
                  <a:pt x="17236" y="4901"/>
                </a:cubicBezTo>
                <a:lnTo>
                  <a:pt x="17234" y="4901"/>
                </a:lnTo>
                <a:cubicBezTo>
                  <a:pt x="17209" y="4878"/>
                  <a:pt x="17178" y="4862"/>
                  <a:pt x="17147" y="4851"/>
                </a:cubicBezTo>
                <a:cubicBezTo>
                  <a:pt x="16676" y="4685"/>
                  <a:pt x="16199" y="4534"/>
                  <a:pt x="15724" y="4378"/>
                </a:cubicBezTo>
                <a:cubicBezTo>
                  <a:pt x="15454" y="4265"/>
                  <a:pt x="15205" y="4107"/>
                  <a:pt x="14969" y="3934"/>
                </a:cubicBezTo>
                <a:cubicBezTo>
                  <a:pt x="14316" y="3481"/>
                  <a:pt x="13872" y="2623"/>
                  <a:pt x="13018" y="2535"/>
                </a:cubicBezTo>
                <a:cubicBezTo>
                  <a:pt x="12948" y="2527"/>
                  <a:pt x="12878" y="2520"/>
                  <a:pt x="12806" y="2516"/>
                </a:cubicBezTo>
                <a:cubicBezTo>
                  <a:pt x="12455" y="2134"/>
                  <a:pt x="12037" y="1815"/>
                  <a:pt x="11632" y="1494"/>
                </a:cubicBezTo>
                <a:cubicBezTo>
                  <a:pt x="10326" y="486"/>
                  <a:pt x="8663" y="1"/>
                  <a:pt x="702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85" name="Google Shape;1485;p48"/>
          <p:cNvSpPr/>
          <p:nvPr/>
        </p:nvSpPr>
        <p:spPr>
          <a:xfrm rot="3186459">
            <a:off x="540325" y="1851788"/>
            <a:ext cx="2877387" cy="1841687"/>
          </a:xfrm>
          <a:custGeom>
            <a:avLst/>
            <a:gdLst/>
            <a:ahLst/>
            <a:cxnLst/>
            <a:rect l="l" t="t" r="r" b="b"/>
            <a:pathLst>
              <a:path w="33908" h="21703" extrusionOk="0">
                <a:moveTo>
                  <a:pt x="23178" y="1568"/>
                </a:moveTo>
                <a:cubicBezTo>
                  <a:pt x="23137" y="1568"/>
                  <a:pt x="23098" y="1595"/>
                  <a:pt x="23085" y="1636"/>
                </a:cubicBezTo>
                <a:cubicBezTo>
                  <a:pt x="23083" y="1688"/>
                  <a:pt x="23103" y="1737"/>
                  <a:pt x="23138" y="1774"/>
                </a:cubicBezTo>
                <a:cubicBezTo>
                  <a:pt x="23167" y="1813"/>
                  <a:pt x="23204" y="1842"/>
                  <a:pt x="23247" y="1858"/>
                </a:cubicBezTo>
                <a:lnTo>
                  <a:pt x="23249" y="1858"/>
                </a:lnTo>
                <a:cubicBezTo>
                  <a:pt x="23301" y="1887"/>
                  <a:pt x="23356" y="1910"/>
                  <a:pt x="23412" y="1930"/>
                </a:cubicBezTo>
                <a:cubicBezTo>
                  <a:pt x="23422" y="1933"/>
                  <a:pt x="23431" y="1935"/>
                  <a:pt x="23440" y="1935"/>
                </a:cubicBezTo>
                <a:cubicBezTo>
                  <a:pt x="23535" y="1935"/>
                  <a:pt x="23572" y="1779"/>
                  <a:pt x="23465" y="1749"/>
                </a:cubicBezTo>
                <a:cubicBezTo>
                  <a:pt x="23426" y="1741"/>
                  <a:pt x="23389" y="1725"/>
                  <a:pt x="23356" y="1704"/>
                </a:cubicBezTo>
                <a:cubicBezTo>
                  <a:pt x="23346" y="1694"/>
                  <a:pt x="23334" y="1686"/>
                  <a:pt x="23321" y="1679"/>
                </a:cubicBezTo>
                <a:cubicBezTo>
                  <a:pt x="23307" y="1669"/>
                  <a:pt x="23292" y="1657"/>
                  <a:pt x="23280" y="1644"/>
                </a:cubicBezTo>
                <a:lnTo>
                  <a:pt x="23272" y="1636"/>
                </a:lnTo>
                <a:cubicBezTo>
                  <a:pt x="23264" y="1605"/>
                  <a:pt x="23239" y="1581"/>
                  <a:pt x="23208" y="1572"/>
                </a:cubicBezTo>
                <a:cubicBezTo>
                  <a:pt x="23198" y="1569"/>
                  <a:pt x="23188" y="1568"/>
                  <a:pt x="23178" y="1568"/>
                </a:cubicBezTo>
                <a:close/>
                <a:moveTo>
                  <a:pt x="22581" y="2161"/>
                </a:moveTo>
                <a:cubicBezTo>
                  <a:pt x="22553" y="2161"/>
                  <a:pt x="22526" y="2172"/>
                  <a:pt x="22502" y="2202"/>
                </a:cubicBezTo>
                <a:cubicBezTo>
                  <a:pt x="22447" y="2311"/>
                  <a:pt x="22597" y="2385"/>
                  <a:pt x="22743" y="2434"/>
                </a:cubicBezTo>
                <a:lnTo>
                  <a:pt x="22743" y="2443"/>
                </a:lnTo>
                <a:cubicBezTo>
                  <a:pt x="22741" y="2509"/>
                  <a:pt x="22798" y="2540"/>
                  <a:pt x="22856" y="2540"/>
                </a:cubicBezTo>
                <a:cubicBezTo>
                  <a:pt x="22867" y="2540"/>
                  <a:pt x="22879" y="2538"/>
                  <a:pt x="22890" y="2536"/>
                </a:cubicBezTo>
                <a:lnTo>
                  <a:pt x="22890" y="2536"/>
                </a:lnTo>
                <a:cubicBezTo>
                  <a:pt x="22918" y="2536"/>
                  <a:pt x="22943" y="2522"/>
                  <a:pt x="22959" y="2498"/>
                </a:cubicBezTo>
                <a:cubicBezTo>
                  <a:pt x="22962" y="2498"/>
                  <a:pt x="22964" y="2499"/>
                  <a:pt x="22967" y="2499"/>
                </a:cubicBezTo>
                <a:cubicBezTo>
                  <a:pt x="23013" y="2499"/>
                  <a:pt x="23054" y="2465"/>
                  <a:pt x="23062" y="2420"/>
                </a:cubicBezTo>
                <a:cubicBezTo>
                  <a:pt x="23074" y="2295"/>
                  <a:pt x="22918" y="2309"/>
                  <a:pt x="22840" y="2270"/>
                </a:cubicBezTo>
                <a:cubicBezTo>
                  <a:pt x="22759" y="2256"/>
                  <a:pt x="22663" y="2161"/>
                  <a:pt x="22581" y="2161"/>
                </a:cubicBezTo>
                <a:close/>
                <a:moveTo>
                  <a:pt x="12581" y="2463"/>
                </a:moveTo>
                <a:cubicBezTo>
                  <a:pt x="12487" y="2463"/>
                  <a:pt x="12406" y="2620"/>
                  <a:pt x="12340" y="2679"/>
                </a:cubicBezTo>
                <a:cubicBezTo>
                  <a:pt x="12294" y="2747"/>
                  <a:pt x="12200" y="2819"/>
                  <a:pt x="12220" y="2910"/>
                </a:cubicBezTo>
                <a:cubicBezTo>
                  <a:pt x="12232" y="2950"/>
                  <a:pt x="12269" y="2975"/>
                  <a:pt x="12310" y="2975"/>
                </a:cubicBezTo>
                <a:cubicBezTo>
                  <a:pt x="12319" y="2975"/>
                  <a:pt x="12328" y="2974"/>
                  <a:pt x="12338" y="2971"/>
                </a:cubicBezTo>
                <a:cubicBezTo>
                  <a:pt x="12406" y="2943"/>
                  <a:pt x="12426" y="2854"/>
                  <a:pt x="12480" y="2805"/>
                </a:cubicBezTo>
                <a:cubicBezTo>
                  <a:pt x="12529" y="2706"/>
                  <a:pt x="12735" y="2618"/>
                  <a:pt x="12652" y="2494"/>
                </a:cubicBezTo>
                <a:cubicBezTo>
                  <a:pt x="12628" y="2472"/>
                  <a:pt x="12604" y="2463"/>
                  <a:pt x="12581" y="2463"/>
                </a:cubicBezTo>
                <a:close/>
                <a:moveTo>
                  <a:pt x="21108" y="3222"/>
                </a:moveTo>
                <a:lnTo>
                  <a:pt x="21108" y="3222"/>
                </a:lnTo>
                <a:cubicBezTo>
                  <a:pt x="21099" y="3296"/>
                  <a:pt x="21132" y="3371"/>
                  <a:pt x="21194" y="3412"/>
                </a:cubicBezTo>
                <a:cubicBezTo>
                  <a:pt x="21248" y="3533"/>
                  <a:pt x="21457" y="3654"/>
                  <a:pt x="21527" y="4027"/>
                </a:cubicBezTo>
                <a:cubicBezTo>
                  <a:pt x="21550" y="4080"/>
                  <a:pt x="21603" y="4113"/>
                  <a:pt x="21663" y="4113"/>
                </a:cubicBezTo>
                <a:cubicBezTo>
                  <a:pt x="21768" y="4113"/>
                  <a:pt x="21877" y="4012"/>
                  <a:pt x="21824" y="3889"/>
                </a:cubicBezTo>
                <a:lnTo>
                  <a:pt x="21822" y="3877"/>
                </a:lnTo>
                <a:cubicBezTo>
                  <a:pt x="21793" y="3731"/>
                  <a:pt x="21657" y="3379"/>
                  <a:pt x="21482" y="3245"/>
                </a:cubicBezTo>
                <a:lnTo>
                  <a:pt x="21480" y="3239"/>
                </a:lnTo>
                <a:lnTo>
                  <a:pt x="21472" y="3239"/>
                </a:lnTo>
                <a:lnTo>
                  <a:pt x="21420" y="3233"/>
                </a:lnTo>
                <a:lnTo>
                  <a:pt x="21334" y="3233"/>
                </a:lnTo>
                <a:lnTo>
                  <a:pt x="21301" y="3231"/>
                </a:lnTo>
                <a:lnTo>
                  <a:pt x="21258" y="3231"/>
                </a:lnTo>
                <a:cubicBezTo>
                  <a:pt x="21235" y="3229"/>
                  <a:pt x="21213" y="3229"/>
                  <a:pt x="21190" y="3229"/>
                </a:cubicBezTo>
                <a:lnTo>
                  <a:pt x="21167" y="3229"/>
                </a:lnTo>
                <a:cubicBezTo>
                  <a:pt x="21163" y="3229"/>
                  <a:pt x="21158" y="3229"/>
                  <a:pt x="21153" y="3229"/>
                </a:cubicBezTo>
                <a:cubicBezTo>
                  <a:pt x="21139" y="3229"/>
                  <a:pt x="21123" y="3227"/>
                  <a:pt x="21108" y="3222"/>
                </a:cubicBezTo>
                <a:close/>
                <a:moveTo>
                  <a:pt x="14671" y="4088"/>
                </a:moveTo>
                <a:cubicBezTo>
                  <a:pt x="14677" y="4103"/>
                  <a:pt x="14683" y="4117"/>
                  <a:pt x="14687" y="4130"/>
                </a:cubicBezTo>
                <a:lnTo>
                  <a:pt x="14654" y="4099"/>
                </a:lnTo>
                <a:cubicBezTo>
                  <a:pt x="14660" y="4095"/>
                  <a:pt x="14664" y="4093"/>
                  <a:pt x="14671" y="4088"/>
                </a:cubicBezTo>
                <a:close/>
                <a:moveTo>
                  <a:pt x="27924" y="4020"/>
                </a:moveTo>
                <a:cubicBezTo>
                  <a:pt x="27792" y="4020"/>
                  <a:pt x="27708" y="4338"/>
                  <a:pt x="27736" y="4434"/>
                </a:cubicBezTo>
                <a:cubicBezTo>
                  <a:pt x="27751" y="4473"/>
                  <a:pt x="27787" y="4497"/>
                  <a:pt x="27826" y="4497"/>
                </a:cubicBezTo>
                <a:cubicBezTo>
                  <a:pt x="27837" y="4497"/>
                  <a:pt x="27847" y="4495"/>
                  <a:pt x="27857" y="4492"/>
                </a:cubicBezTo>
                <a:cubicBezTo>
                  <a:pt x="27936" y="4467"/>
                  <a:pt x="27909" y="4383"/>
                  <a:pt x="27927" y="4323"/>
                </a:cubicBezTo>
                <a:cubicBezTo>
                  <a:pt x="27940" y="4226"/>
                  <a:pt x="28084" y="4115"/>
                  <a:pt x="27971" y="4033"/>
                </a:cubicBezTo>
                <a:cubicBezTo>
                  <a:pt x="27955" y="4024"/>
                  <a:pt x="27939" y="4020"/>
                  <a:pt x="27924" y="4020"/>
                </a:cubicBezTo>
                <a:close/>
                <a:moveTo>
                  <a:pt x="29713" y="3990"/>
                </a:moveTo>
                <a:cubicBezTo>
                  <a:pt x="29712" y="3990"/>
                  <a:pt x="29710" y="3990"/>
                  <a:pt x="29709" y="3990"/>
                </a:cubicBezTo>
                <a:cubicBezTo>
                  <a:pt x="29524" y="4006"/>
                  <a:pt x="29699" y="4424"/>
                  <a:pt x="29777" y="4498"/>
                </a:cubicBezTo>
                <a:cubicBezTo>
                  <a:pt x="29794" y="4513"/>
                  <a:pt x="29816" y="4520"/>
                  <a:pt x="29838" y="4520"/>
                </a:cubicBezTo>
                <a:cubicBezTo>
                  <a:pt x="29864" y="4520"/>
                  <a:pt x="29890" y="4509"/>
                  <a:pt x="29909" y="4488"/>
                </a:cubicBezTo>
                <a:cubicBezTo>
                  <a:pt x="29966" y="4424"/>
                  <a:pt x="29900" y="4366"/>
                  <a:pt x="29874" y="4309"/>
                </a:cubicBezTo>
                <a:cubicBezTo>
                  <a:pt x="29810" y="4215"/>
                  <a:pt x="29854" y="3990"/>
                  <a:pt x="29713" y="3990"/>
                </a:cubicBezTo>
                <a:close/>
                <a:moveTo>
                  <a:pt x="28851" y="3784"/>
                </a:moveTo>
                <a:cubicBezTo>
                  <a:pt x="28571" y="3850"/>
                  <a:pt x="29075" y="4570"/>
                  <a:pt x="29160" y="4710"/>
                </a:cubicBezTo>
                <a:lnTo>
                  <a:pt x="29160" y="4712"/>
                </a:lnTo>
                <a:cubicBezTo>
                  <a:pt x="29175" y="4752"/>
                  <a:pt x="29208" y="4769"/>
                  <a:pt x="29242" y="4769"/>
                </a:cubicBezTo>
                <a:cubicBezTo>
                  <a:pt x="29299" y="4769"/>
                  <a:pt x="29358" y="4720"/>
                  <a:pt x="29339" y="4650"/>
                </a:cubicBezTo>
                <a:cubicBezTo>
                  <a:pt x="29230" y="4455"/>
                  <a:pt x="29098" y="4282"/>
                  <a:pt x="29007" y="4066"/>
                </a:cubicBezTo>
                <a:cubicBezTo>
                  <a:pt x="28946" y="3977"/>
                  <a:pt x="28993" y="3784"/>
                  <a:pt x="28851" y="3784"/>
                </a:cubicBezTo>
                <a:close/>
                <a:moveTo>
                  <a:pt x="20265" y="3084"/>
                </a:moveTo>
                <a:cubicBezTo>
                  <a:pt x="20219" y="3084"/>
                  <a:pt x="20173" y="3103"/>
                  <a:pt x="20141" y="3140"/>
                </a:cubicBezTo>
                <a:cubicBezTo>
                  <a:pt x="20069" y="3235"/>
                  <a:pt x="20108" y="3362"/>
                  <a:pt x="20095" y="3473"/>
                </a:cubicBezTo>
                <a:cubicBezTo>
                  <a:pt x="20128" y="3872"/>
                  <a:pt x="19945" y="4245"/>
                  <a:pt x="19945" y="4640"/>
                </a:cubicBezTo>
                <a:cubicBezTo>
                  <a:pt x="19953" y="4738"/>
                  <a:pt x="20028" y="4785"/>
                  <a:pt x="20105" y="4785"/>
                </a:cubicBezTo>
                <a:cubicBezTo>
                  <a:pt x="20154" y="4785"/>
                  <a:pt x="20203" y="4766"/>
                  <a:pt x="20235" y="4730"/>
                </a:cubicBezTo>
                <a:cubicBezTo>
                  <a:pt x="20396" y="4667"/>
                  <a:pt x="20408" y="4337"/>
                  <a:pt x="20449" y="4185"/>
                </a:cubicBezTo>
                <a:cubicBezTo>
                  <a:pt x="20470" y="4051"/>
                  <a:pt x="20513" y="3619"/>
                  <a:pt x="20431" y="3422"/>
                </a:cubicBezTo>
                <a:cubicBezTo>
                  <a:pt x="20437" y="3307"/>
                  <a:pt x="20433" y="3199"/>
                  <a:pt x="20372" y="3123"/>
                </a:cubicBezTo>
                <a:lnTo>
                  <a:pt x="20372" y="3123"/>
                </a:lnTo>
                <a:cubicBezTo>
                  <a:pt x="20372" y="3123"/>
                  <a:pt x="20373" y="3123"/>
                  <a:pt x="20373" y="3124"/>
                </a:cubicBezTo>
                <a:lnTo>
                  <a:pt x="20371" y="3122"/>
                </a:lnTo>
                <a:lnTo>
                  <a:pt x="20371" y="3122"/>
                </a:lnTo>
                <a:cubicBezTo>
                  <a:pt x="20371" y="3122"/>
                  <a:pt x="20372" y="3122"/>
                  <a:pt x="20372" y="3123"/>
                </a:cubicBezTo>
                <a:lnTo>
                  <a:pt x="20372" y="3123"/>
                </a:lnTo>
                <a:cubicBezTo>
                  <a:pt x="20341" y="3096"/>
                  <a:pt x="20303" y="3084"/>
                  <a:pt x="20265" y="3084"/>
                </a:cubicBezTo>
                <a:close/>
                <a:moveTo>
                  <a:pt x="28220" y="3878"/>
                </a:moveTo>
                <a:cubicBezTo>
                  <a:pt x="28198" y="3878"/>
                  <a:pt x="28175" y="3885"/>
                  <a:pt x="28156" y="3899"/>
                </a:cubicBezTo>
                <a:cubicBezTo>
                  <a:pt x="28067" y="3959"/>
                  <a:pt x="27989" y="4191"/>
                  <a:pt x="28055" y="4280"/>
                </a:cubicBezTo>
                <a:cubicBezTo>
                  <a:pt x="28041" y="4551"/>
                  <a:pt x="28267" y="5029"/>
                  <a:pt x="28466" y="5203"/>
                </a:cubicBezTo>
                <a:lnTo>
                  <a:pt x="28468" y="5203"/>
                </a:lnTo>
                <a:cubicBezTo>
                  <a:pt x="28483" y="5210"/>
                  <a:pt x="28497" y="5213"/>
                  <a:pt x="28510" y="5213"/>
                </a:cubicBezTo>
                <a:cubicBezTo>
                  <a:pt x="28598" y="5213"/>
                  <a:pt x="28642" y="5085"/>
                  <a:pt x="28551" y="5033"/>
                </a:cubicBezTo>
                <a:cubicBezTo>
                  <a:pt x="28419" y="4835"/>
                  <a:pt x="28298" y="4630"/>
                  <a:pt x="28248" y="4393"/>
                </a:cubicBezTo>
                <a:cubicBezTo>
                  <a:pt x="28215" y="4247"/>
                  <a:pt x="28289" y="4119"/>
                  <a:pt x="28329" y="3988"/>
                </a:cubicBezTo>
                <a:cubicBezTo>
                  <a:pt x="28333" y="3922"/>
                  <a:pt x="28277" y="3878"/>
                  <a:pt x="28220" y="3878"/>
                </a:cubicBezTo>
                <a:close/>
                <a:moveTo>
                  <a:pt x="10643" y="5123"/>
                </a:moveTo>
                <a:cubicBezTo>
                  <a:pt x="10626" y="5123"/>
                  <a:pt x="10608" y="5127"/>
                  <a:pt x="10589" y="5138"/>
                </a:cubicBezTo>
                <a:cubicBezTo>
                  <a:pt x="10383" y="5306"/>
                  <a:pt x="10266" y="5561"/>
                  <a:pt x="10143" y="5792"/>
                </a:cubicBezTo>
                <a:cubicBezTo>
                  <a:pt x="10106" y="5874"/>
                  <a:pt x="10009" y="6006"/>
                  <a:pt x="10128" y="6059"/>
                </a:cubicBezTo>
                <a:cubicBezTo>
                  <a:pt x="10140" y="6063"/>
                  <a:pt x="10151" y="6065"/>
                  <a:pt x="10161" y="6065"/>
                </a:cubicBezTo>
                <a:cubicBezTo>
                  <a:pt x="10273" y="6065"/>
                  <a:pt x="10303" y="5844"/>
                  <a:pt x="10367" y="5767"/>
                </a:cubicBezTo>
                <a:cubicBezTo>
                  <a:pt x="10447" y="5605"/>
                  <a:pt x="10548" y="5450"/>
                  <a:pt x="10667" y="5310"/>
                </a:cubicBezTo>
                <a:cubicBezTo>
                  <a:pt x="10794" y="5275"/>
                  <a:pt x="10742" y="5123"/>
                  <a:pt x="10643" y="5123"/>
                </a:cubicBezTo>
                <a:close/>
                <a:moveTo>
                  <a:pt x="26356" y="6493"/>
                </a:moveTo>
                <a:lnTo>
                  <a:pt x="26354" y="6495"/>
                </a:lnTo>
                <a:cubicBezTo>
                  <a:pt x="26353" y="6495"/>
                  <a:pt x="26353" y="6494"/>
                  <a:pt x="26353" y="6493"/>
                </a:cubicBezTo>
                <a:lnTo>
                  <a:pt x="26353" y="6493"/>
                </a:lnTo>
                <a:cubicBezTo>
                  <a:pt x="26354" y="6493"/>
                  <a:pt x="26355" y="6493"/>
                  <a:pt x="26356" y="6493"/>
                </a:cubicBezTo>
                <a:close/>
                <a:moveTo>
                  <a:pt x="13868" y="6230"/>
                </a:moveTo>
                <a:cubicBezTo>
                  <a:pt x="13800" y="6230"/>
                  <a:pt x="13738" y="6312"/>
                  <a:pt x="13790" y="6380"/>
                </a:cubicBezTo>
                <a:cubicBezTo>
                  <a:pt x="13817" y="6411"/>
                  <a:pt x="13833" y="6452"/>
                  <a:pt x="13862" y="6483"/>
                </a:cubicBezTo>
                <a:cubicBezTo>
                  <a:pt x="13884" y="6507"/>
                  <a:pt x="13910" y="6516"/>
                  <a:pt x="13937" y="6516"/>
                </a:cubicBezTo>
                <a:cubicBezTo>
                  <a:pt x="13968" y="6516"/>
                  <a:pt x="14001" y="6502"/>
                  <a:pt x="14027" y="6481"/>
                </a:cubicBezTo>
                <a:cubicBezTo>
                  <a:pt x="14103" y="6407"/>
                  <a:pt x="14016" y="6267"/>
                  <a:pt x="13928" y="6255"/>
                </a:cubicBezTo>
                <a:cubicBezTo>
                  <a:pt x="13909" y="6238"/>
                  <a:pt x="13889" y="6230"/>
                  <a:pt x="13868" y="6230"/>
                </a:cubicBezTo>
                <a:close/>
                <a:moveTo>
                  <a:pt x="11108" y="7362"/>
                </a:moveTo>
                <a:cubicBezTo>
                  <a:pt x="11108" y="7372"/>
                  <a:pt x="11106" y="7382"/>
                  <a:pt x="11103" y="7392"/>
                </a:cubicBezTo>
                <a:lnTo>
                  <a:pt x="11103" y="7390"/>
                </a:lnTo>
                <a:cubicBezTo>
                  <a:pt x="11106" y="7381"/>
                  <a:pt x="11108" y="7371"/>
                  <a:pt x="11108" y="7362"/>
                </a:cubicBezTo>
                <a:close/>
                <a:moveTo>
                  <a:pt x="12083" y="5564"/>
                </a:moveTo>
                <a:cubicBezTo>
                  <a:pt x="12014" y="5564"/>
                  <a:pt x="11948" y="5649"/>
                  <a:pt x="12006" y="5718"/>
                </a:cubicBezTo>
                <a:cubicBezTo>
                  <a:pt x="12354" y="6170"/>
                  <a:pt x="11908" y="6703"/>
                  <a:pt x="11527" y="6967"/>
                </a:cubicBezTo>
                <a:cubicBezTo>
                  <a:pt x="11391" y="7069"/>
                  <a:pt x="11243" y="7152"/>
                  <a:pt x="11085" y="7213"/>
                </a:cubicBezTo>
                <a:cubicBezTo>
                  <a:pt x="11011" y="7238"/>
                  <a:pt x="10910" y="7281"/>
                  <a:pt x="10922" y="7378"/>
                </a:cubicBezTo>
                <a:cubicBezTo>
                  <a:pt x="10928" y="7426"/>
                  <a:pt x="10973" y="7454"/>
                  <a:pt x="11016" y="7454"/>
                </a:cubicBezTo>
                <a:cubicBezTo>
                  <a:pt x="11047" y="7454"/>
                  <a:pt x="11077" y="7441"/>
                  <a:pt x="11093" y="7411"/>
                </a:cubicBezTo>
                <a:cubicBezTo>
                  <a:pt x="11772" y="7170"/>
                  <a:pt x="12702" y="6349"/>
                  <a:pt x="12150" y="5598"/>
                </a:cubicBezTo>
                <a:cubicBezTo>
                  <a:pt x="12131" y="5574"/>
                  <a:pt x="12107" y="5564"/>
                  <a:pt x="12083" y="5564"/>
                </a:cubicBezTo>
                <a:close/>
                <a:moveTo>
                  <a:pt x="16362" y="7520"/>
                </a:moveTo>
                <a:cubicBezTo>
                  <a:pt x="16374" y="7526"/>
                  <a:pt x="16386" y="7532"/>
                  <a:pt x="16401" y="7538"/>
                </a:cubicBezTo>
                <a:cubicBezTo>
                  <a:pt x="16392" y="7541"/>
                  <a:pt x="16384" y="7545"/>
                  <a:pt x="16378" y="7549"/>
                </a:cubicBezTo>
                <a:cubicBezTo>
                  <a:pt x="16372" y="7538"/>
                  <a:pt x="16366" y="7528"/>
                  <a:pt x="16362" y="7520"/>
                </a:cubicBezTo>
                <a:close/>
                <a:moveTo>
                  <a:pt x="33523" y="7061"/>
                </a:moveTo>
                <a:cubicBezTo>
                  <a:pt x="33453" y="7063"/>
                  <a:pt x="33428" y="7137"/>
                  <a:pt x="33402" y="7189"/>
                </a:cubicBezTo>
                <a:cubicBezTo>
                  <a:pt x="33342" y="7316"/>
                  <a:pt x="33268" y="7438"/>
                  <a:pt x="33182" y="7551"/>
                </a:cubicBezTo>
                <a:cubicBezTo>
                  <a:pt x="32896" y="7884"/>
                  <a:pt x="32550" y="8248"/>
                  <a:pt x="32396" y="8666"/>
                </a:cubicBezTo>
                <a:cubicBezTo>
                  <a:pt x="32383" y="8653"/>
                  <a:pt x="32367" y="8645"/>
                  <a:pt x="32350" y="8641"/>
                </a:cubicBezTo>
                <a:cubicBezTo>
                  <a:pt x="32345" y="8580"/>
                  <a:pt x="32323" y="8505"/>
                  <a:pt x="32250" y="8505"/>
                </a:cubicBezTo>
                <a:cubicBezTo>
                  <a:pt x="32247" y="8505"/>
                  <a:pt x="32244" y="8505"/>
                  <a:pt x="32241" y="8505"/>
                </a:cubicBezTo>
                <a:cubicBezTo>
                  <a:pt x="32190" y="8507"/>
                  <a:pt x="32151" y="8553"/>
                  <a:pt x="32155" y="8604"/>
                </a:cubicBezTo>
                <a:cubicBezTo>
                  <a:pt x="32161" y="8658"/>
                  <a:pt x="32171" y="8713"/>
                  <a:pt x="32188" y="8765"/>
                </a:cubicBezTo>
                <a:cubicBezTo>
                  <a:pt x="32046" y="8935"/>
                  <a:pt x="31869" y="9065"/>
                  <a:pt x="31690" y="9192"/>
                </a:cubicBezTo>
                <a:cubicBezTo>
                  <a:pt x="31593" y="9273"/>
                  <a:pt x="31441" y="9332"/>
                  <a:pt x="31416" y="9468"/>
                </a:cubicBezTo>
                <a:cubicBezTo>
                  <a:pt x="31406" y="9758"/>
                  <a:pt x="33036" y="9902"/>
                  <a:pt x="33307" y="9931"/>
                </a:cubicBezTo>
                <a:cubicBezTo>
                  <a:pt x="33334" y="9930"/>
                  <a:pt x="33362" y="9929"/>
                  <a:pt x="33390" y="9929"/>
                </a:cubicBezTo>
                <a:cubicBezTo>
                  <a:pt x="33425" y="9929"/>
                  <a:pt x="33460" y="9930"/>
                  <a:pt x="33496" y="9930"/>
                </a:cubicBezTo>
                <a:cubicBezTo>
                  <a:pt x="33620" y="9930"/>
                  <a:pt x="33745" y="9923"/>
                  <a:pt x="33848" y="9865"/>
                </a:cubicBezTo>
                <a:cubicBezTo>
                  <a:pt x="33907" y="9802"/>
                  <a:pt x="33851" y="9706"/>
                  <a:pt x="33775" y="9706"/>
                </a:cubicBezTo>
                <a:cubicBezTo>
                  <a:pt x="33764" y="9706"/>
                  <a:pt x="33753" y="9709"/>
                  <a:pt x="33741" y="9713"/>
                </a:cubicBezTo>
                <a:cubicBezTo>
                  <a:pt x="33690" y="9727"/>
                  <a:pt x="33638" y="9733"/>
                  <a:pt x="33588" y="9733"/>
                </a:cubicBezTo>
                <a:cubicBezTo>
                  <a:pt x="33379" y="9733"/>
                  <a:pt x="33180" y="9627"/>
                  <a:pt x="33005" y="9518"/>
                </a:cubicBezTo>
                <a:cubicBezTo>
                  <a:pt x="32881" y="9456"/>
                  <a:pt x="32768" y="9374"/>
                  <a:pt x="32673" y="9273"/>
                </a:cubicBezTo>
                <a:cubicBezTo>
                  <a:pt x="32366" y="8654"/>
                  <a:pt x="33518" y="7862"/>
                  <a:pt x="33653" y="7227"/>
                </a:cubicBezTo>
                <a:lnTo>
                  <a:pt x="33653" y="7227"/>
                </a:lnTo>
                <a:cubicBezTo>
                  <a:pt x="33676" y="7183"/>
                  <a:pt x="33657" y="7128"/>
                  <a:pt x="33614" y="7106"/>
                </a:cubicBezTo>
                <a:lnTo>
                  <a:pt x="33612" y="7106"/>
                </a:lnTo>
                <a:cubicBezTo>
                  <a:pt x="33599" y="7086"/>
                  <a:pt x="33572" y="7069"/>
                  <a:pt x="33523" y="7061"/>
                </a:cubicBezTo>
                <a:close/>
                <a:moveTo>
                  <a:pt x="14981" y="6113"/>
                </a:moveTo>
                <a:cubicBezTo>
                  <a:pt x="15273" y="6269"/>
                  <a:pt x="15487" y="6508"/>
                  <a:pt x="15633" y="6796"/>
                </a:cubicBezTo>
                <a:cubicBezTo>
                  <a:pt x="15500" y="6950"/>
                  <a:pt x="15341" y="7160"/>
                  <a:pt x="15312" y="7314"/>
                </a:cubicBezTo>
                <a:cubicBezTo>
                  <a:pt x="15177" y="7514"/>
                  <a:pt x="15088" y="7744"/>
                  <a:pt x="14922" y="7923"/>
                </a:cubicBezTo>
                <a:cubicBezTo>
                  <a:pt x="14868" y="8010"/>
                  <a:pt x="14720" y="8051"/>
                  <a:pt x="14734" y="8164"/>
                </a:cubicBezTo>
                <a:cubicBezTo>
                  <a:pt x="14756" y="8212"/>
                  <a:pt x="14786" y="8232"/>
                  <a:pt x="14821" y="8232"/>
                </a:cubicBezTo>
                <a:cubicBezTo>
                  <a:pt x="15002" y="8232"/>
                  <a:pt x="15318" y="7689"/>
                  <a:pt x="15368" y="7584"/>
                </a:cubicBezTo>
                <a:cubicBezTo>
                  <a:pt x="15471" y="7390"/>
                  <a:pt x="15623" y="7232"/>
                  <a:pt x="15740" y="7045"/>
                </a:cubicBezTo>
                <a:cubicBezTo>
                  <a:pt x="15761" y="7104"/>
                  <a:pt x="15779" y="7166"/>
                  <a:pt x="15796" y="7228"/>
                </a:cubicBezTo>
                <a:cubicBezTo>
                  <a:pt x="15837" y="7349"/>
                  <a:pt x="15800" y="7506"/>
                  <a:pt x="15888" y="7604"/>
                </a:cubicBezTo>
                <a:cubicBezTo>
                  <a:pt x="15909" y="7619"/>
                  <a:pt x="15934" y="7625"/>
                  <a:pt x="15958" y="7625"/>
                </a:cubicBezTo>
                <a:cubicBezTo>
                  <a:pt x="15995" y="7977"/>
                  <a:pt x="16283" y="8567"/>
                  <a:pt x="16063" y="9151"/>
                </a:cubicBezTo>
                <a:lnTo>
                  <a:pt x="16063" y="9155"/>
                </a:lnTo>
                <a:cubicBezTo>
                  <a:pt x="15899" y="9622"/>
                  <a:pt x="15411" y="9927"/>
                  <a:pt x="14979" y="10198"/>
                </a:cubicBezTo>
                <a:cubicBezTo>
                  <a:pt x="14950" y="10165"/>
                  <a:pt x="14908" y="10147"/>
                  <a:pt x="14866" y="10147"/>
                </a:cubicBezTo>
                <a:cubicBezTo>
                  <a:pt x="14843" y="10147"/>
                  <a:pt x="14820" y="10153"/>
                  <a:pt x="14798" y="10163"/>
                </a:cubicBezTo>
                <a:cubicBezTo>
                  <a:pt x="14599" y="10256"/>
                  <a:pt x="14389" y="10328"/>
                  <a:pt x="14189" y="10416"/>
                </a:cubicBezTo>
                <a:lnTo>
                  <a:pt x="14189" y="10416"/>
                </a:lnTo>
                <a:cubicBezTo>
                  <a:pt x="14189" y="10417"/>
                  <a:pt x="14188" y="10417"/>
                  <a:pt x="14187" y="10417"/>
                </a:cubicBezTo>
                <a:lnTo>
                  <a:pt x="14164" y="10427"/>
                </a:lnTo>
                <a:cubicBezTo>
                  <a:pt x="13618" y="10569"/>
                  <a:pt x="13030" y="10635"/>
                  <a:pt x="12417" y="10635"/>
                </a:cubicBezTo>
                <a:cubicBezTo>
                  <a:pt x="11005" y="10635"/>
                  <a:pt x="9469" y="10287"/>
                  <a:pt x="8046" y="9736"/>
                </a:cubicBezTo>
                <a:cubicBezTo>
                  <a:pt x="8196" y="9670"/>
                  <a:pt x="8349" y="9612"/>
                  <a:pt x="8503" y="9557"/>
                </a:cubicBezTo>
                <a:cubicBezTo>
                  <a:pt x="8820" y="9452"/>
                  <a:pt x="9149" y="9406"/>
                  <a:pt x="9480" y="9378"/>
                </a:cubicBezTo>
                <a:cubicBezTo>
                  <a:pt x="9495" y="9373"/>
                  <a:pt x="9510" y="9372"/>
                  <a:pt x="9526" y="9372"/>
                </a:cubicBezTo>
                <a:cubicBezTo>
                  <a:pt x="9561" y="9372"/>
                  <a:pt x="9598" y="9379"/>
                  <a:pt x="9632" y="9379"/>
                </a:cubicBezTo>
                <a:cubicBezTo>
                  <a:pt x="9663" y="9379"/>
                  <a:pt x="9693" y="9373"/>
                  <a:pt x="9717" y="9349"/>
                </a:cubicBezTo>
                <a:cubicBezTo>
                  <a:pt x="9727" y="9347"/>
                  <a:pt x="9735" y="9345"/>
                  <a:pt x="9746" y="9343"/>
                </a:cubicBezTo>
                <a:lnTo>
                  <a:pt x="9762" y="9343"/>
                </a:lnTo>
                <a:cubicBezTo>
                  <a:pt x="9801" y="9392"/>
                  <a:pt x="9850" y="9433"/>
                  <a:pt x="9906" y="9462"/>
                </a:cubicBezTo>
                <a:cubicBezTo>
                  <a:pt x="10015" y="9499"/>
                  <a:pt x="10135" y="9513"/>
                  <a:pt x="10261" y="9513"/>
                </a:cubicBezTo>
                <a:cubicBezTo>
                  <a:pt x="10606" y="9513"/>
                  <a:pt x="10992" y="9405"/>
                  <a:pt x="11309" y="9374"/>
                </a:cubicBezTo>
                <a:cubicBezTo>
                  <a:pt x="11476" y="9355"/>
                  <a:pt x="11665" y="9314"/>
                  <a:pt x="11735" y="9141"/>
                </a:cubicBezTo>
                <a:cubicBezTo>
                  <a:pt x="11755" y="9102"/>
                  <a:pt x="11764" y="9061"/>
                  <a:pt x="11760" y="9018"/>
                </a:cubicBezTo>
                <a:cubicBezTo>
                  <a:pt x="11864" y="8987"/>
                  <a:pt x="11988" y="8927"/>
                  <a:pt x="12050" y="8915"/>
                </a:cubicBezTo>
                <a:cubicBezTo>
                  <a:pt x="12142" y="8886"/>
                  <a:pt x="12235" y="8853"/>
                  <a:pt x="12329" y="8818"/>
                </a:cubicBezTo>
                <a:lnTo>
                  <a:pt x="12371" y="8808"/>
                </a:lnTo>
                <a:cubicBezTo>
                  <a:pt x="13525" y="8553"/>
                  <a:pt x="14490" y="7573"/>
                  <a:pt x="14634" y="6386"/>
                </a:cubicBezTo>
                <a:cubicBezTo>
                  <a:pt x="14631" y="6386"/>
                  <a:pt x="14631" y="6386"/>
                  <a:pt x="14634" y="6384"/>
                </a:cubicBezTo>
                <a:cubicBezTo>
                  <a:pt x="14765" y="6370"/>
                  <a:pt x="14889" y="6247"/>
                  <a:pt x="14981" y="6113"/>
                </a:cubicBezTo>
                <a:close/>
                <a:moveTo>
                  <a:pt x="27455" y="4370"/>
                </a:moveTo>
                <a:cubicBezTo>
                  <a:pt x="27384" y="4370"/>
                  <a:pt x="27327" y="4446"/>
                  <a:pt x="27292" y="4533"/>
                </a:cubicBezTo>
                <a:cubicBezTo>
                  <a:pt x="27276" y="4521"/>
                  <a:pt x="27257" y="4513"/>
                  <a:pt x="27237" y="4513"/>
                </a:cubicBezTo>
                <a:cubicBezTo>
                  <a:pt x="27232" y="4513"/>
                  <a:pt x="27228" y="4514"/>
                  <a:pt x="27224" y="4514"/>
                </a:cubicBezTo>
                <a:cubicBezTo>
                  <a:pt x="27162" y="4523"/>
                  <a:pt x="27129" y="4582"/>
                  <a:pt x="27090" y="4625"/>
                </a:cubicBezTo>
                <a:cubicBezTo>
                  <a:pt x="26938" y="4806"/>
                  <a:pt x="26800" y="5086"/>
                  <a:pt x="26905" y="5313"/>
                </a:cubicBezTo>
                <a:cubicBezTo>
                  <a:pt x="26879" y="5309"/>
                  <a:pt x="26852" y="5308"/>
                  <a:pt x="26826" y="5308"/>
                </a:cubicBezTo>
                <a:cubicBezTo>
                  <a:pt x="26786" y="5308"/>
                  <a:pt x="26747" y="5311"/>
                  <a:pt x="26707" y="5319"/>
                </a:cubicBezTo>
                <a:cubicBezTo>
                  <a:pt x="26697" y="5315"/>
                  <a:pt x="26687" y="5310"/>
                  <a:pt x="26677" y="5306"/>
                </a:cubicBezTo>
                <a:cubicBezTo>
                  <a:pt x="26671" y="5306"/>
                  <a:pt x="26665" y="5306"/>
                  <a:pt x="26660" y="5306"/>
                </a:cubicBezTo>
                <a:cubicBezTo>
                  <a:pt x="26422" y="5306"/>
                  <a:pt x="26260" y="5556"/>
                  <a:pt x="26222" y="5769"/>
                </a:cubicBezTo>
                <a:cubicBezTo>
                  <a:pt x="26216" y="5817"/>
                  <a:pt x="26214" y="5864"/>
                  <a:pt x="26216" y="5913"/>
                </a:cubicBezTo>
                <a:cubicBezTo>
                  <a:pt x="26185" y="5873"/>
                  <a:pt x="26139" y="5849"/>
                  <a:pt x="26091" y="5849"/>
                </a:cubicBezTo>
                <a:cubicBezTo>
                  <a:pt x="26087" y="5849"/>
                  <a:pt x="26084" y="5849"/>
                  <a:pt x="26080" y="5849"/>
                </a:cubicBezTo>
                <a:cubicBezTo>
                  <a:pt x="26068" y="5852"/>
                  <a:pt x="26055" y="5854"/>
                  <a:pt x="26043" y="5858"/>
                </a:cubicBezTo>
                <a:cubicBezTo>
                  <a:pt x="26027" y="5917"/>
                  <a:pt x="26010" y="5977"/>
                  <a:pt x="25998" y="6039"/>
                </a:cubicBezTo>
                <a:cubicBezTo>
                  <a:pt x="25985" y="6107"/>
                  <a:pt x="25977" y="6175"/>
                  <a:pt x="25973" y="6242"/>
                </a:cubicBezTo>
                <a:cubicBezTo>
                  <a:pt x="25973" y="6306"/>
                  <a:pt x="25975" y="6368"/>
                  <a:pt x="25979" y="6432"/>
                </a:cubicBezTo>
                <a:cubicBezTo>
                  <a:pt x="25983" y="6465"/>
                  <a:pt x="25985" y="6495"/>
                  <a:pt x="25989" y="6528"/>
                </a:cubicBezTo>
                <a:cubicBezTo>
                  <a:pt x="26014" y="6615"/>
                  <a:pt x="26043" y="6703"/>
                  <a:pt x="26076" y="6788"/>
                </a:cubicBezTo>
                <a:cubicBezTo>
                  <a:pt x="26415" y="7592"/>
                  <a:pt x="27055" y="8232"/>
                  <a:pt x="27862" y="8571"/>
                </a:cubicBezTo>
                <a:cubicBezTo>
                  <a:pt x="27843" y="8633"/>
                  <a:pt x="27822" y="8693"/>
                  <a:pt x="27802" y="8752"/>
                </a:cubicBezTo>
                <a:cubicBezTo>
                  <a:pt x="27763" y="8865"/>
                  <a:pt x="27724" y="8979"/>
                  <a:pt x="27678" y="9090"/>
                </a:cubicBezTo>
                <a:cubicBezTo>
                  <a:pt x="27606" y="9267"/>
                  <a:pt x="27522" y="9439"/>
                  <a:pt x="27430" y="9608"/>
                </a:cubicBezTo>
                <a:cubicBezTo>
                  <a:pt x="27390" y="9676"/>
                  <a:pt x="27351" y="9744"/>
                  <a:pt x="27308" y="9810"/>
                </a:cubicBezTo>
                <a:cubicBezTo>
                  <a:pt x="27263" y="9880"/>
                  <a:pt x="27214" y="9947"/>
                  <a:pt x="27164" y="10015"/>
                </a:cubicBezTo>
                <a:cubicBezTo>
                  <a:pt x="27100" y="10096"/>
                  <a:pt x="27035" y="10172"/>
                  <a:pt x="26965" y="10246"/>
                </a:cubicBezTo>
                <a:cubicBezTo>
                  <a:pt x="26919" y="10291"/>
                  <a:pt x="26872" y="10336"/>
                  <a:pt x="26823" y="10377"/>
                </a:cubicBezTo>
                <a:lnTo>
                  <a:pt x="26839" y="10365"/>
                </a:lnTo>
                <a:lnTo>
                  <a:pt x="26843" y="10363"/>
                </a:lnTo>
                <a:lnTo>
                  <a:pt x="26843" y="10363"/>
                </a:lnTo>
                <a:cubicBezTo>
                  <a:pt x="26823" y="10375"/>
                  <a:pt x="26806" y="10392"/>
                  <a:pt x="26796" y="10410"/>
                </a:cubicBezTo>
                <a:cubicBezTo>
                  <a:pt x="26771" y="10447"/>
                  <a:pt x="26763" y="10493"/>
                  <a:pt x="26771" y="10536"/>
                </a:cubicBezTo>
                <a:cubicBezTo>
                  <a:pt x="26790" y="10610"/>
                  <a:pt x="26854" y="10663"/>
                  <a:pt x="26930" y="10665"/>
                </a:cubicBezTo>
                <a:cubicBezTo>
                  <a:pt x="26944" y="10665"/>
                  <a:pt x="26956" y="10663"/>
                  <a:pt x="26969" y="10659"/>
                </a:cubicBezTo>
                <a:cubicBezTo>
                  <a:pt x="26995" y="10653"/>
                  <a:pt x="27022" y="10639"/>
                  <a:pt x="27043" y="10622"/>
                </a:cubicBezTo>
                <a:lnTo>
                  <a:pt x="27061" y="10606"/>
                </a:lnTo>
                <a:cubicBezTo>
                  <a:pt x="27086" y="10583"/>
                  <a:pt x="27113" y="10561"/>
                  <a:pt x="27135" y="10536"/>
                </a:cubicBezTo>
                <a:lnTo>
                  <a:pt x="27150" y="10523"/>
                </a:lnTo>
                <a:cubicBezTo>
                  <a:pt x="27162" y="10548"/>
                  <a:pt x="27183" y="10571"/>
                  <a:pt x="27205" y="10589"/>
                </a:cubicBezTo>
                <a:cubicBezTo>
                  <a:pt x="27235" y="10606"/>
                  <a:pt x="27268" y="10613"/>
                  <a:pt x="27304" y="10613"/>
                </a:cubicBezTo>
                <a:cubicBezTo>
                  <a:pt x="27517" y="10613"/>
                  <a:pt x="27815" y="10355"/>
                  <a:pt x="27946" y="10235"/>
                </a:cubicBezTo>
                <a:cubicBezTo>
                  <a:pt x="28370" y="9857"/>
                  <a:pt x="28721" y="9361"/>
                  <a:pt x="28812" y="8789"/>
                </a:cubicBezTo>
                <a:cubicBezTo>
                  <a:pt x="28859" y="8542"/>
                  <a:pt x="28833" y="8402"/>
                  <a:pt x="28750" y="8310"/>
                </a:cubicBezTo>
                <a:lnTo>
                  <a:pt x="28750" y="8310"/>
                </a:lnTo>
                <a:cubicBezTo>
                  <a:pt x="28874" y="8343"/>
                  <a:pt x="28997" y="8361"/>
                  <a:pt x="29123" y="8370"/>
                </a:cubicBezTo>
                <a:cubicBezTo>
                  <a:pt x="29125" y="8370"/>
                  <a:pt x="29127" y="8370"/>
                  <a:pt x="29130" y="8370"/>
                </a:cubicBezTo>
                <a:cubicBezTo>
                  <a:pt x="29696" y="8370"/>
                  <a:pt x="30155" y="7625"/>
                  <a:pt x="30544" y="7265"/>
                </a:cubicBezTo>
                <a:cubicBezTo>
                  <a:pt x="30999" y="6777"/>
                  <a:pt x="31453" y="6249"/>
                  <a:pt x="31661" y="5607"/>
                </a:cubicBezTo>
                <a:cubicBezTo>
                  <a:pt x="31711" y="5480"/>
                  <a:pt x="31673" y="5201"/>
                  <a:pt x="31538" y="5201"/>
                </a:cubicBezTo>
                <a:cubicBezTo>
                  <a:pt x="31507" y="5201"/>
                  <a:pt x="31471" y="5216"/>
                  <a:pt x="31429" y="5251"/>
                </a:cubicBezTo>
                <a:cubicBezTo>
                  <a:pt x="31215" y="5666"/>
                  <a:pt x="31017" y="6076"/>
                  <a:pt x="30723" y="6452"/>
                </a:cubicBezTo>
                <a:cubicBezTo>
                  <a:pt x="30392" y="6866"/>
                  <a:pt x="29970" y="7199"/>
                  <a:pt x="29522" y="7475"/>
                </a:cubicBezTo>
                <a:cubicBezTo>
                  <a:pt x="29300" y="7592"/>
                  <a:pt x="29069" y="7701"/>
                  <a:pt x="28826" y="7761"/>
                </a:cubicBezTo>
                <a:cubicBezTo>
                  <a:pt x="28812" y="7761"/>
                  <a:pt x="28798" y="7761"/>
                  <a:pt x="28784" y="7761"/>
                </a:cubicBezTo>
                <a:cubicBezTo>
                  <a:pt x="28659" y="7761"/>
                  <a:pt x="28535" y="7745"/>
                  <a:pt x="28413" y="7713"/>
                </a:cubicBezTo>
                <a:cubicBezTo>
                  <a:pt x="28234" y="7670"/>
                  <a:pt x="28057" y="7615"/>
                  <a:pt x="27886" y="7547"/>
                </a:cubicBezTo>
                <a:cubicBezTo>
                  <a:pt x="27859" y="7532"/>
                  <a:pt x="27833" y="7518"/>
                  <a:pt x="27806" y="7503"/>
                </a:cubicBezTo>
                <a:cubicBezTo>
                  <a:pt x="27528" y="7357"/>
                  <a:pt x="27290" y="7152"/>
                  <a:pt x="27078" y="6919"/>
                </a:cubicBezTo>
                <a:cubicBezTo>
                  <a:pt x="26837" y="6635"/>
                  <a:pt x="26218" y="5868"/>
                  <a:pt x="26691" y="5574"/>
                </a:cubicBezTo>
                <a:cubicBezTo>
                  <a:pt x="26744" y="5547"/>
                  <a:pt x="26831" y="5541"/>
                  <a:pt x="26864" y="5494"/>
                </a:cubicBezTo>
                <a:cubicBezTo>
                  <a:pt x="26895" y="5494"/>
                  <a:pt x="26923" y="5498"/>
                  <a:pt x="26952" y="5510"/>
                </a:cubicBezTo>
                <a:cubicBezTo>
                  <a:pt x="26965" y="5517"/>
                  <a:pt x="26979" y="5520"/>
                  <a:pt x="26992" y="5520"/>
                </a:cubicBezTo>
                <a:cubicBezTo>
                  <a:pt x="27020" y="5520"/>
                  <a:pt x="27047" y="5506"/>
                  <a:pt x="27063" y="5481"/>
                </a:cubicBezTo>
                <a:cubicBezTo>
                  <a:pt x="27076" y="5488"/>
                  <a:pt x="27090" y="5491"/>
                  <a:pt x="27104" y="5491"/>
                </a:cubicBezTo>
                <a:cubicBezTo>
                  <a:pt x="27131" y="5491"/>
                  <a:pt x="27158" y="5478"/>
                  <a:pt x="27174" y="5454"/>
                </a:cubicBezTo>
                <a:cubicBezTo>
                  <a:pt x="27191" y="5471"/>
                  <a:pt x="27207" y="5485"/>
                  <a:pt x="27226" y="5500"/>
                </a:cubicBezTo>
                <a:lnTo>
                  <a:pt x="27228" y="5500"/>
                </a:lnTo>
                <a:cubicBezTo>
                  <a:pt x="27276" y="5542"/>
                  <a:pt x="27322" y="5558"/>
                  <a:pt x="27360" y="5558"/>
                </a:cubicBezTo>
                <a:cubicBezTo>
                  <a:pt x="27411" y="5558"/>
                  <a:pt x="27448" y="5529"/>
                  <a:pt x="27462" y="5494"/>
                </a:cubicBezTo>
                <a:cubicBezTo>
                  <a:pt x="27574" y="5675"/>
                  <a:pt x="27711" y="5839"/>
                  <a:pt x="27872" y="5977"/>
                </a:cubicBezTo>
                <a:cubicBezTo>
                  <a:pt x="27885" y="5983"/>
                  <a:pt x="27899" y="5986"/>
                  <a:pt x="27912" y="5986"/>
                </a:cubicBezTo>
                <a:cubicBezTo>
                  <a:pt x="27948" y="5986"/>
                  <a:pt x="27981" y="5966"/>
                  <a:pt x="27997" y="5934"/>
                </a:cubicBezTo>
                <a:cubicBezTo>
                  <a:pt x="28016" y="5889"/>
                  <a:pt x="27999" y="5837"/>
                  <a:pt x="27958" y="5810"/>
                </a:cubicBezTo>
                <a:cubicBezTo>
                  <a:pt x="27876" y="5726"/>
                  <a:pt x="27798" y="5638"/>
                  <a:pt x="27724" y="5543"/>
                </a:cubicBezTo>
                <a:cubicBezTo>
                  <a:pt x="27561" y="5329"/>
                  <a:pt x="27438" y="5057"/>
                  <a:pt x="27434" y="4784"/>
                </a:cubicBezTo>
                <a:cubicBezTo>
                  <a:pt x="27407" y="4551"/>
                  <a:pt x="27623" y="4520"/>
                  <a:pt x="27530" y="4397"/>
                </a:cubicBezTo>
                <a:cubicBezTo>
                  <a:pt x="27504" y="4378"/>
                  <a:pt x="27479" y="4370"/>
                  <a:pt x="27455" y="4370"/>
                </a:cubicBezTo>
                <a:close/>
                <a:moveTo>
                  <a:pt x="20816" y="14134"/>
                </a:moveTo>
                <a:cubicBezTo>
                  <a:pt x="20791" y="14220"/>
                  <a:pt x="20762" y="14305"/>
                  <a:pt x="20729" y="14387"/>
                </a:cubicBezTo>
                <a:cubicBezTo>
                  <a:pt x="20727" y="14391"/>
                  <a:pt x="20725" y="14395"/>
                  <a:pt x="20723" y="14399"/>
                </a:cubicBezTo>
                <a:lnTo>
                  <a:pt x="20723" y="14399"/>
                </a:lnTo>
                <a:cubicBezTo>
                  <a:pt x="20756" y="14310"/>
                  <a:pt x="20786" y="14223"/>
                  <a:pt x="20816" y="14134"/>
                </a:cubicBezTo>
                <a:close/>
                <a:moveTo>
                  <a:pt x="6353" y="1"/>
                </a:moveTo>
                <a:cubicBezTo>
                  <a:pt x="6281" y="11"/>
                  <a:pt x="6209" y="21"/>
                  <a:pt x="6139" y="34"/>
                </a:cubicBezTo>
                <a:cubicBezTo>
                  <a:pt x="6096" y="42"/>
                  <a:pt x="6053" y="52"/>
                  <a:pt x="6012" y="62"/>
                </a:cubicBezTo>
                <a:cubicBezTo>
                  <a:pt x="5995" y="67"/>
                  <a:pt x="5979" y="69"/>
                  <a:pt x="5964" y="69"/>
                </a:cubicBezTo>
                <a:cubicBezTo>
                  <a:pt x="5919" y="69"/>
                  <a:pt x="5876" y="54"/>
                  <a:pt x="5841" y="28"/>
                </a:cubicBezTo>
                <a:cubicBezTo>
                  <a:pt x="5534" y="87"/>
                  <a:pt x="5232" y="161"/>
                  <a:pt x="4932" y="248"/>
                </a:cubicBezTo>
                <a:cubicBezTo>
                  <a:pt x="4917" y="252"/>
                  <a:pt x="4899" y="254"/>
                  <a:pt x="4882" y="254"/>
                </a:cubicBezTo>
                <a:cubicBezTo>
                  <a:pt x="4868" y="254"/>
                  <a:pt x="4853" y="252"/>
                  <a:pt x="4839" y="250"/>
                </a:cubicBezTo>
                <a:cubicBezTo>
                  <a:pt x="4594" y="357"/>
                  <a:pt x="4368" y="468"/>
                  <a:pt x="4273" y="490"/>
                </a:cubicBezTo>
                <a:cubicBezTo>
                  <a:pt x="2817" y="1083"/>
                  <a:pt x="1480" y="2101"/>
                  <a:pt x="792" y="3543"/>
                </a:cubicBezTo>
                <a:cubicBezTo>
                  <a:pt x="391" y="4381"/>
                  <a:pt x="120" y="5317"/>
                  <a:pt x="105" y="6251"/>
                </a:cubicBezTo>
                <a:cubicBezTo>
                  <a:pt x="89" y="6265"/>
                  <a:pt x="77" y="6281"/>
                  <a:pt x="68" y="6300"/>
                </a:cubicBezTo>
                <a:cubicBezTo>
                  <a:pt x="0" y="6590"/>
                  <a:pt x="105" y="6899"/>
                  <a:pt x="118" y="7193"/>
                </a:cubicBezTo>
                <a:cubicBezTo>
                  <a:pt x="146" y="7493"/>
                  <a:pt x="169" y="7798"/>
                  <a:pt x="251" y="8088"/>
                </a:cubicBezTo>
                <a:cubicBezTo>
                  <a:pt x="437" y="8674"/>
                  <a:pt x="751" y="9217"/>
                  <a:pt x="1103" y="9721"/>
                </a:cubicBezTo>
                <a:cubicBezTo>
                  <a:pt x="1383" y="10098"/>
                  <a:pt x="1739" y="10410"/>
                  <a:pt x="2117" y="10688"/>
                </a:cubicBezTo>
                <a:cubicBezTo>
                  <a:pt x="2990" y="11379"/>
                  <a:pt x="4086" y="11727"/>
                  <a:pt x="5127" y="12099"/>
                </a:cubicBezTo>
                <a:cubicBezTo>
                  <a:pt x="5146" y="12106"/>
                  <a:pt x="5166" y="12110"/>
                  <a:pt x="5187" y="12110"/>
                </a:cubicBezTo>
                <a:cubicBezTo>
                  <a:pt x="5279" y="12110"/>
                  <a:pt x="5343" y="12023"/>
                  <a:pt x="5345" y="11937"/>
                </a:cubicBezTo>
                <a:cubicBezTo>
                  <a:pt x="5362" y="11885"/>
                  <a:pt x="5349" y="11820"/>
                  <a:pt x="5281" y="11760"/>
                </a:cubicBezTo>
                <a:cubicBezTo>
                  <a:pt x="5211" y="11616"/>
                  <a:pt x="5187" y="11453"/>
                  <a:pt x="5211" y="11297"/>
                </a:cubicBezTo>
                <a:cubicBezTo>
                  <a:pt x="5253" y="11268"/>
                  <a:pt x="5277" y="11223"/>
                  <a:pt x="5279" y="11174"/>
                </a:cubicBezTo>
                <a:cubicBezTo>
                  <a:pt x="5308" y="11108"/>
                  <a:pt x="5349" y="11048"/>
                  <a:pt x="5399" y="10995"/>
                </a:cubicBezTo>
                <a:cubicBezTo>
                  <a:pt x="5583" y="10841"/>
                  <a:pt x="5852" y="10710"/>
                  <a:pt x="6106" y="10710"/>
                </a:cubicBezTo>
                <a:cubicBezTo>
                  <a:pt x="6245" y="10710"/>
                  <a:pt x="6380" y="10749"/>
                  <a:pt x="6493" y="10846"/>
                </a:cubicBezTo>
                <a:cubicBezTo>
                  <a:pt x="6472" y="10886"/>
                  <a:pt x="6448" y="10918"/>
                  <a:pt x="6417" y="10949"/>
                </a:cubicBezTo>
                <a:cubicBezTo>
                  <a:pt x="6306" y="10980"/>
                  <a:pt x="6201" y="11032"/>
                  <a:pt x="6106" y="11097"/>
                </a:cubicBezTo>
                <a:cubicBezTo>
                  <a:pt x="5810" y="11309"/>
                  <a:pt x="5892" y="11729"/>
                  <a:pt x="6131" y="11951"/>
                </a:cubicBezTo>
                <a:cubicBezTo>
                  <a:pt x="6345" y="12136"/>
                  <a:pt x="6633" y="12237"/>
                  <a:pt x="6911" y="12270"/>
                </a:cubicBezTo>
                <a:cubicBezTo>
                  <a:pt x="6929" y="12272"/>
                  <a:pt x="6948" y="12273"/>
                  <a:pt x="6966" y="12273"/>
                </a:cubicBezTo>
                <a:cubicBezTo>
                  <a:pt x="7173" y="12273"/>
                  <a:pt x="7353" y="12150"/>
                  <a:pt x="7489" y="11999"/>
                </a:cubicBezTo>
                <a:cubicBezTo>
                  <a:pt x="7635" y="11852"/>
                  <a:pt x="7826" y="11729"/>
                  <a:pt x="7952" y="11558"/>
                </a:cubicBezTo>
                <a:lnTo>
                  <a:pt x="7956" y="11560"/>
                </a:lnTo>
                <a:cubicBezTo>
                  <a:pt x="7974" y="11601"/>
                  <a:pt x="8009" y="11632"/>
                  <a:pt x="8052" y="11647"/>
                </a:cubicBezTo>
                <a:cubicBezTo>
                  <a:pt x="8238" y="11776"/>
                  <a:pt x="8240" y="11877"/>
                  <a:pt x="8201" y="11972"/>
                </a:cubicBezTo>
                <a:cubicBezTo>
                  <a:pt x="8170" y="12003"/>
                  <a:pt x="8145" y="12040"/>
                  <a:pt x="8120" y="12077"/>
                </a:cubicBezTo>
                <a:cubicBezTo>
                  <a:pt x="8085" y="12103"/>
                  <a:pt x="8048" y="12130"/>
                  <a:pt x="8011" y="12153"/>
                </a:cubicBezTo>
                <a:cubicBezTo>
                  <a:pt x="7686" y="12334"/>
                  <a:pt x="7310" y="12375"/>
                  <a:pt x="6944" y="12385"/>
                </a:cubicBezTo>
                <a:cubicBezTo>
                  <a:pt x="6654" y="12385"/>
                  <a:pt x="6363" y="12344"/>
                  <a:pt x="6075" y="12297"/>
                </a:cubicBezTo>
                <a:cubicBezTo>
                  <a:pt x="6064" y="12294"/>
                  <a:pt x="6053" y="12293"/>
                  <a:pt x="6041" y="12293"/>
                </a:cubicBezTo>
                <a:cubicBezTo>
                  <a:pt x="5962" y="12293"/>
                  <a:pt x="5893" y="12354"/>
                  <a:pt x="5886" y="12437"/>
                </a:cubicBezTo>
                <a:cubicBezTo>
                  <a:pt x="5917" y="12441"/>
                  <a:pt x="5948" y="12449"/>
                  <a:pt x="5979" y="12455"/>
                </a:cubicBezTo>
                <a:lnTo>
                  <a:pt x="6127" y="12484"/>
                </a:lnTo>
                <a:cubicBezTo>
                  <a:pt x="6230" y="12505"/>
                  <a:pt x="6331" y="12525"/>
                  <a:pt x="6433" y="12550"/>
                </a:cubicBezTo>
                <a:cubicBezTo>
                  <a:pt x="6625" y="12593"/>
                  <a:pt x="6814" y="12645"/>
                  <a:pt x="7009" y="12675"/>
                </a:cubicBezTo>
                <a:cubicBezTo>
                  <a:pt x="7090" y="12686"/>
                  <a:pt x="7172" y="12692"/>
                  <a:pt x="7254" y="12698"/>
                </a:cubicBezTo>
                <a:cubicBezTo>
                  <a:pt x="7291" y="12694"/>
                  <a:pt x="7330" y="12690"/>
                  <a:pt x="7367" y="12686"/>
                </a:cubicBezTo>
                <a:lnTo>
                  <a:pt x="7367" y="12686"/>
                </a:lnTo>
                <a:cubicBezTo>
                  <a:pt x="7357" y="12799"/>
                  <a:pt x="7419" y="12945"/>
                  <a:pt x="7435" y="13048"/>
                </a:cubicBezTo>
                <a:cubicBezTo>
                  <a:pt x="7647" y="13860"/>
                  <a:pt x="8089" y="14603"/>
                  <a:pt x="8600" y="15265"/>
                </a:cubicBezTo>
                <a:cubicBezTo>
                  <a:pt x="9202" y="15977"/>
                  <a:pt x="9947" y="16555"/>
                  <a:pt x="10680" y="17127"/>
                </a:cubicBezTo>
                <a:cubicBezTo>
                  <a:pt x="11681" y="17874"/>
                  <a:pt x="12868" y="18314"/>
                  <a:pt x="13973" y="18886"/>
                </a:cubicBezTo>
                <a:cubicBezTo>
                  <a:pt x="14716" y="19203"/>
                  <a:pt x="15362" y="19680"/>
                  <a:pt x="16022" y="20137"/>
                </a:cubicBezTo>
                <a:cubicBezTo>
                  <a:pt x="16363" y="20333"/>
                  <a:pt x="16995" y="20840"/>
                  <a:pt x="17390" y="20840"/>
                </a:cubicBezTo>
                <a:cubicBezTo>
                  <a:pt x="17402" y="20840"/>
                  <a:pt x="17414" y="20839"/>
                  <a:pt x="17425" y="20838"/>
                </a:cubicBezTo>
                <a:cubicBezTo>
                  <a:pt x="18014" y="21137"/>
                  <a:pt x="18573" y="21552"/>
                  <a:pt x="19225" y="21698"/>
                </a:cubicBezTo>
                <a:cubicBezTo>
                  <a:pt x="19245" y="21701"/>
                  <a:pt x="19265" y="21703"/>
                  <a:pt x="19285" y="21703"/>
                </a:cubicBezTo>
                <a:cubicBezTo>
                  <a:pt x="19427" y="21703"/>
                  <a:pt x="19561" y="21631"/>
                  <a:pt x="19696" y="21589"/>
                </a:cubicBezTo>
                <a:cubicBezTo>
                  <a:pt x="19968" y="21493"/>
                  <a:pt x="20235" y="21388"/>
                  <a:pt x="20507" y="21287"/>
                </a:cubicBezTo>
                <a:cubicBezTo>
                  <a:pt x="21525" y="20933"/>
                  <a:pt x="22498" y="20404"/>
                  <a:pt x="23229" y="19600"/>
                </a:cubicBezTo>
                <a:cubicBezTo>
                  <a:pt x="23846" y="18868"/>
                  <a:pt x="24482" y="18008"/>
                  <a:pt x="24442" y="17002"/>
                </a:cubicBezTo>
                <a:cubicBezTo>
                  <a:pt x="24451" y="16874"/>
                  <a:pt x="24422" y="16749"/>
                  <a:pt x="24360" y="16638"/>
                </a:cubicBezTo>
                <a:lnTo>
                  <a:pt x="24360" y="16638"/>
                </a:lnTo>
                <a:cubicBezTo>
                  <a:pt x="25590" y="17314"/>
                  <a:pt x="26681" y="18359"/>
                  <a:pt x="28141" y="18448"/>
                </a:cubicBezTo>
                <a:cubicBezTo>
                  <a:pt x="28304" y="18458"/>
                  <a:pt x="28467" y="18463"/>
                  <a:pt x="28632" y="18463"/>
                </a:cubicBezTo>
                <a:cubicBezTo>
                  <a:pt x="29400" y="18463"/>
                  <a:pt x="30177" y="18339"/>
                  <a:pt x="30834" y="17923"/>
                </a:cubicBezTo>
                <a:cubicBezTo>
                  <a:pt x="32213" y="17078"/>
                  <a:pt x="33175" y="15475"/>
                  <a:pt x="32947" y="13834"/>
                </a:cubicBezTo>
                <a:cubicBezTo>
                  <a:pt x="32980" y="13733"/>
                  <a:pt x="32914" y="13657"/>
                  <a:pt x="32834" y="13634"/>
                </a:cubicBezTo>
                <a:cubicBezTo>
                  <a:pt x="32813" y="13611"/>
                  <a:pt x="32789" y="13595"/>
                  <a:pt x="32762" y="13585"/>
                </a:cubicBezTo>
                <a:cubicBezTo>
                  <a:pt x="32719" y="13371"/>
                  <a:pt x="32655" y="13161"/>
                  <a:pt x="32571" y="12959"/>
                </a:cubicBezTo>
                <a:cubicBezTo>
                  <a:pt x="32505" y="12804"/>
                  <a:pt x="32230" y="12130"/>
                  <a:pt x="31993" y="12130"/>
                </a:cubicBezTo>
                <a:cubicBezTo>
                  <a:pt x="31956" y="12130"/>
                  <a:pt x="31920" y="12146"/>
                  <a:pt x="31886" y="12184"/>
                </a:cubicBezTo>
                <a:cubicBezTo>
                  <a:pt x="31392" y="11595"/>
                  <a:pt x="30783" y="11046"/>
                  <a:pt x="30069" y="10752"/>
                </a:cubicBezTo>
                <a:cubicBezTo>
                  <a:pt x="29853" y="10647"/>
                  <a:pt x="29625" y="10569"/>
                  <a:pt x="29388" y="10519"/>
                </a:cubicBezTo>
                <a:cubicBezTo>
                  <a:pt x="29300" y="10502"/>
                  <a:pt x="29159" y="10460"/>
                  <a:pt x="29042" y="10460"/>
                </a:cubicBezTo>
                <a:cubicBezTo>
                  <a:pt x="28923" y="10460"/>
                  <a:pt x="28829" y="10504"/>
                  <a:pt x="28843" y="10659"/>
                </a:cubicBezTo>
                <a:cubicBezTo>
                  <a:pt x="28849" y="10678"/>
                  <a:pt x="28857" y="10696"/>
                  <a:pt x="28870" y="10713"/>
                </a:cubicBezTo>
                <a:cubicBezTo>
                  <a:pt x="28881" y="10711"/>
                  <a:pt x="28892" y="10710"/>
                  <a:pt x="28904" y="10710"/>
                </a:cubicBezTo>
                <a:cubicBezTo>
                  <a:pt x="28918" y="10710"/>
                  <a:pt x="28932" y="10711"/>
                  <a:pt x="28946" y="10715"/>
                </a:cubicBezTo>
                <a:cubicBezTo>
                  <a:pt x="28964" y="10719"/>
                  <a:pt x="28981" y="10723"/>
                  <a:pt x="28997" y="10727"/>
                </a:cubicBezTo>
                <a:lnTo>
                  <a:pt x="29020" y="10731"/>
                </a:lnTo>
                <a:lnTo>
                  <a:pt x="29026" y="10733"/>
                </a:lnTo>
                <a:lnTo>
                  <a:pt x="29049" y="10740"/>
                </a:lnTo>
                <a:lnTo>
                  <a:pt x="29073" y="10746"/>
                </a:lnTo>
                <a:lnTo>
                  <a:pt x="29075" y="10746"/>
                </a:lnTo>
                <a:lnTo>
                  <a:pt x="29100" y="10754"/>
                </a:lnTo>
                <a:lnTo>
                  <a:pt x="29125" y="10762"/>
                </a:lnTo>
                <a:lnTo>
                  <a:pt x="29151" y="10770"/>
                </a:lnTo>
                <a:lnTo>
                  <a:pt x="29176" y="10779"/>
                </a:lnTo>
                <a:lnTo>
                  <a:pt x="29203" y="10787"/>
                </a:lnTo>
                <a:cubicBezTo>
                  <a:pt x="29228" y="10795"/>
                  <a:pt x="29252" y="10805"/>
                  <a:pt x="29277" y="10816"/>
                </a:cubicBezTo>
                <a:lnTo>
                  <a:pt x="29302" y="10824"/>
                </a:lnTo>
                <a:lnTo>
                  <a:pt x="29349" y="10844"/>
                </a:lnTo>
                <a:cubicBezTo>
                  <a:pt x="29363" y="10851"/>
                  <a:pt x="29376" y="10857"/>
                  <a:pt x="29390" y="10863"/>
                </a:cubicBezTo>
                <a:cubicBezTo>
                  <a:pt x="29429" y="10879"/>
                  <a:pt x="29466" y="10898"/>
                  <a:pt x="29503" y="10916"/>
                </a:cubicBezTo>
                <a:cubicBezTo>
                  <a:pt x="29660" y="10951"/>
                  <a:pt x="29814" y="11001"/>
                  <a:pt x="29962" y="11065"/>
                </a:cubicBezTo>
                <a:lnTo>
                  <a:pt x="29968" y="11067"/>
                </a:lnTo>
                <a:cubicBezTo>
                  <a:pt x="30647" y="11455"/>
                  <a:pt x="31305" y="11937"/>
                  <a:pt x="31719" y="12616"/>
                </a:cubicBezTo>
                <a:cubicBezTo>
                  <a:pt x="32071" y="13169"/>
                  <a:pt x="32274" y="13844"/>
                  <a:pt x="31958" y="14463"/>
                </a:cubicBezTo>
                <a:cubicBezTo>
                  <a:pt x="31898" y="14564"/>
                  <a:pt x="31832" y="14659"/>
                  <a:pt x="31758" y="14749"/>
                </a:cubicBezTo>
                <a:cubicBezTo>
                  <a:pt x="31497" y="14977"/>
                  <a:pt x="31207" y="15169"/>
                  <a:pt x="30894" y="15319"/>
                </a:cubicBezTo>
                <a:cubicBezTo>
                  <a:pt x="30276" y="15625"/>
                  <a:pt x="29617" y="15756"/>
                  <a:pt x="28953" y="15756"/>
                </a:cubicBezTo>
                <a:cubicBezTo>
                  <a:pt x="27824" y="15756"/>
                  <a:pt x="26679" y="15376"/>
                  <a:pt x="25693" y="14833"/>
                </a:cubicBezTo>
                <a:cubicBezTo>
                  <a:pt x="23620" y="13782"/>
                  <a:pt x="20976" y="11464"/>
                  <a:pt x="22389" y="8939"/>
                </a:cubicBezTo>
                <a:cubicBezTo>
                  <a:pt x="22620" y="8483"/>
                  <a:pt x="22914" y="8061"/>
                  <a:pt x="23264" y="7689"/>
                </a:cubicBezTo>
                <a:cubicBezTo>
                  <a:pt x="23336" y="7633"/>
                  <a:pt x="23350" y="7532"/>
                  <a:pt x="23297" y="7458"/>
                </a:cubicBezTo>
                <a:cubicBezTo>
                  <a:pt x="23290" y="7450"/>
                  <a:pt x="23284" y="7444"/>
                  <a:pt x="23276" y="7436"/>
                </a:cubicBezTo>
                <a:cubicBezTo>
                  <a:pt x="23669" y="7102"/>
                  <a:pt x="24023" y="6728"/>
                  <a:pt x="24422" y="6401"/>
                </a:cubicBezTo>
                <a:cubicBezTo>
                  <a:pt x="24632" y="6222"/>
                  <a:pt x="24848" y="6045"/>
                  <a:pt x="25072" y="5878"/>
                </a:cubicBezTo>
                <a:cubicBezTo>
                  <a:pt x="25226" y="5732"/>
                  <a:pt x="25537" y="5603"/>
                  <a:pt x="25597" y="5401"/>
                </a:cubicBezTo>
                <a:cubicBezTo>
                  <a:pt x="25599" y="5385"/>
                  <a:pt x="25599" y="5370"/>
                  <a:pt x="25597" y="5354"/>
                </a:cubicBezTo>
                <a:cubicBezTo>
                  <a:pt x="25609" y="5343"/>
                  <a:pt x="25623" y="5331"/>
                  <a:pt x="25634" y="5319"/>
                </a:cubicBezTo>
                <a:cubicBezTo>
                  <a:pt x="25681" y="5300"/>
                  <a:pt x="25728" y="5278"/>
                  <a:pt x="25773" y="5255"/>
                </a:cubicBezTo>
                <a:cubicBezTo>
                  <a:pt x="25808" y="5253"/>
                  <a:pt x="25839" y="5232"/>
                  <a:pt x="25856" y="5199"/>
                </a:cubicBezTo>
                <a:cubicBezTo>
                  <a:pt x="25868" y="5175"/>
                  <a:pt x="25866" y="5144"/>
                  <a:pt x="25852" y="5117"/>
                </a:cubicBezTo>
                <a:cubicBezTo>
                  <a:pt x="26152" y="4862"/>
                  <a:pt x="26483" y="4646"/>
                  <a:pt x="26812" y="4432"/>
                </a:cubicBezTo>
                <a:cubicBezTo>
                  <a:pt x="26833" y="4422"/>
                  <a:pt x="26854" y="4409"/>
                  <a:pt x="26876" y="4397"/>
                </a:cubicBezTo>
                <a:cubicBezTo>
                  <a:pt x="26942" y="4374"/>
                  <a:pt x="27002" y="4335"/>
                  <a:pt x="27051" y="4282"/>
                </a:cubicBezTo>
                <a:cubicBezTo>
                  <a:pt x="27104" y="4249"/>
                  <a:pt x="27144" y="4200"/>
                  <a:pt x="27142" y="4140"/>
                </a:cubicBezTo>
                <a:cubicBezTo>
                  <a:pt x="27176" y="4076"/>
                  <a:pt x="27187" y="4004"/>
                  <a:pt x="27152" y="3944"/>
                </a:cubicBezTo>
                <a:cubicBezTo>
                  <a:pt x="26936" y="3525"/>
                  <a:pt x="26327" y="3484"/>
                  <a:pt x="25909" y="3412"/>
                </a:cubicBezTo>
                <a:cubicBezTo>
                  <a:pt x="24996" y="3356"/>
                  <a:pt x="24066" y="3399"/>
                  <a:pt x="23183" y="3130"/>
                </a:cubicBezTo>
                <a:cubicBezTo>
                  <a:pt x="22982" y="3062"/>
                  <a:pt x="22708" y="2986"/>
                  <a:pt x="22589" y="2799"/>
                </a:cubicBezTo>
                <a:cubicBezTo>
                  <a:pt x="22583" y="2776"/>
                  <a:pt x="22579" y="2751"/>
                  <a:pt x="22581" y="2727"/>
                </a:cubicBezTo>
                <a:lnTo>
                  <a:pt x="22581" y="2727"/>
                </a:lnTo>
                <a:lnTo>
                  <a:pt x="22579" y="2733"/>
                </a:lnTo>
                <a:lnTo>
                  <a:pt x="22579" y="2729"/>
                </a:lnTo>
                <a:cubicBezTo>
                  <a:pt x="22601" y="2618"/>
                  <a:pt x="22778" y="2630"/>
                  <a:pt x="22760" y="2509"/>
                </a:cubicBezTo>
                <a:cubicBezTo>
                  <a:pt x="22743" y="2454"/>
                  <a:pt x="22709" y="2434"/>
                  <a:pt x="22669" y="2434"/>
                </a:cubicBezTo>
                <a:cubicBezTo>
                  <a:pt x="22595" y="2434"/>
                  <a:pt x="22502" y="2504"/>
                  <a:pt x="22463" y="2560"/>
                </a:cubicBezTo>
                <a:cubicBezTo>
                  <a:pt x="22437" y="2587"/>
                  <a:pt x="22418" y="2620"/>
                  <a:pt x="22406" y="2657"/>
                </a:cubicBezTo>
                <a:cubicBezTo>
                  <a:pt x="22348" y="2671"/>
                  <a:pt x="22303" y="2722"/>
                  <a:pt x="22274" y="2774"/>
                </a:cubicBezTo>
                <a:cubicBezTo>
                  <a:pt x="22270" y="2778"/>
                  <a:pt x="22266" y="2782"/>
                  <a:pt x="22264" y="2786"/>
                </a:cubicBezTo>
                <a:cubicBezTo>
                  <a:pt x="22217" y="2817"/>
                  <a:pt x="22192" y="2889"/>
                  <a:pt x="22258" y="2953"/>
                </a:cubicBezTo>
                <a:lnTo>
                  <a:pt x="22268" y="2961"/>
                </a:lnTo>
                <a:cubicBezTo>
                  <a:pt x="22212" y="2980"/>
                  <a:pt x="22188" y="3043"/>
                  <a:pt x="22214" y="3095"/>
                </a:cubicBezTo>
                <a:cubicBezTo>
                  <a:pt x="22260" y="3152"/>
                  <a:pt x="22313" y="3206"/>
                  <a:pt x="22361" y="3261"/>
                </a:cubicBezTo>
                <a:cubicBezTo>
                  <a:pt x="22297" y="3338"/>
                  <a:pt x="22112" y="3428"/>
                  <a:pt x="22118" y="3535"/>
                </a:cubicBezTo>
                <a:cubicBezTo>
                  <a:pt x="21943" y="3566"/>
                  <a:pt x="21963" y="3829"/>
                  <a:pt x="22122" y="3903"/>
                </a:cubicBezTo>
                <a:cubicBezTo>
                  <a:pt x="22144" y="4012"/>
                  <a:pt x="22264" y="4130"/>
                  <a:pt x="22276" y="4243"/>
                </a:cubicBezTo>
                <a:cubicBezTo>
                  <a:pt x="22346" y="4385"/>
                  <a:pt x="22241" y="4627"/>
                  <a:pt x="22445" y="4673"/>
                </a:cubicBezTo>
                <a:cubicBezTo>
                  <a:pt x="22457" y="4675"/>
                  <a:pt x="22469" y="4676"/>
                  <a:pt x="22480" y="4676"/>
                </a:cubicBezTo>
                <a:cubicBezTo>
                  <a:pt x="22635" y="4676"/>
                  <a:pt x="22664" y="4479"/>
                  <a:pt x="22626" y="4263"/>
                </a:cubicBezTo>
                <a:lnTo>
                  <a:pt x="22626" y="4263"/>
                </a:lnTo>
                <a:lnTo>
                  <a:pt x="22690" y="4335"/>
                </a:lnTo>
                <a:cubicBezTo>
                  <a:pt x="22669" y="4422"/>
                  <a:pt x="22725" y="4541"/>
                  <a:pt x="22797" y="4617"/>
                </a:cubicBezTo>
                <a:cubicBezTo>
                  <a:pt x="22803" y="4634"/>
                  <a:pt x="22815" y="4648"/>
                  <a:pt x="22827" y="4660"/>
                </a:cubicBezTo>
                <a:cubicBezTo>
                  <a:pt x="22871" y="4782"/>
                  <a:pt x="22893" y="4907"/>
                  <a:pt x="22900" y="5037"/>
                </a:cubicBezTo>
                <a:cubicBezTo>
                  <a:pt x="22897" y="5052"/>
                  <a:pt x="22893" y="5067"/>
                  <a:pt x="22889" y="5083"/>
                </a:cubicBezTo>
                <a:lnTo>
                  <a:pt x="22889" y="5083"/>
                </a:lnTo>
                <a:cubicBezTo>
                  <a:pt x="22895" y="5070"/>
                  <a:pt x="22905" y="5061"/>
                  <a:pt x="22914" y="5051"/>
                </a:cubicBezTo>
                <a:lnTo>
                  <a:pt x="22922" y="5045"/>
                </a:lnTo>
                <a:lnTo>
                  <a:pt x="22922" y="5045"/>
                </a:lnTo>
                <a:cubicBezTo>
                  <a:pt x="22909" y="5057"/>
                  <a:pt x="22897" y="5068"/>
                  <a:pt x="22889" y="5083"/>
                </a:cubicBezTo>
                <a:lnTo>
                  <a:pt x="22889" y="5083"/>
                </a:lnTo>
                <a:cubicBezTo>
                  <a:pt x="22889" y="5083"/>
                  <a:pt x="22889" y="5083"/>
                  <a:pt x="22889" y="5083"/>
                </a:cubicBezTo>
                <a:lnTo>
                  <a:pt x="22889" y="5083"/>
                </a:lnTo>
                <a:cubicBezTo>
                  <a:pt x="22888" y="5084"/>
                  <a:pt x="22888" y="5085"/>
                  <a:pt x="22887" y="5086"/>
                </a:cubicBezTo>
                <a:cubicBezTo>
                  <a:pt x="22888" y="5085"/>
                  <a:pt x="22888" y="5084"/>
                  <a:pt x="22889" y="5083"/>
                </a:cubicBezTo>
                <a:lnTo>
                  <a:pt x="22889" y="5083"/>
                </a:lnTo>
                <a:cubicBezTo>
                  <a:pt x="22872" y="5145"/>
                  <a:pt x="22849" y="5207"/>
                  <a:pt x="22895" y="5267"/>
                </a:cubicBezTo>
                <a:cubicBezTo>
                  <a:pt x="22927" y="5313"/>
                  <a:pt x="22978" y="5338"/>
                  <a:pt x="23031" y="5338"/>
                </a:cubicBezTo>
                <a:cubicBezTo>
                  <a:pt x="23063" y="5338"/>
                  <a:pt x="23095" y="5328"/>
                  <a:pt x="23124" y="5308"/>
                </a:cubicBezTo>
                <a:cubicBezTo>
                  <a:pt x="23144" y="5288"/>
                  <a:pt x="23163" y="5263"/>
                  <a:pt x="23177" y="5236"/>
                </a:cubicBezTo>
                <a:cubicBezTo>
                  <a:pt x="23183" y="5259"/>
                  <a:pt x="23194" y="5280"/>
                  <a:pt x="23204" y="5302"/>
                </a:cubicBezTo>
                <a:cubicBezTo>
                  <a:pt x="23480" y="6279"/>
                  <a:pt x="22807" y="7298"/>
                  <a:pt x="22173" y="8170"/>
                </a:cubicBezTo>
                <a:cubicBezTo>
                  <a:pt x="22000" y="8382"/>
                  <a:pt x="21836" y="8596"/>
                  <a:pt x="21680" y="8818"/>
                </a:cubicBezTo>
                <a:cubicBezTo>
                  <a:pt x="21180" y="9485"/>
                  <a:pt x="20881" y="10235"/>
                  <a:pt x="20651" y="11015"/>
                </a:cubicBezTo>
                <a:cubicBezTo>
                  <a:pt x="19954" y="12737"/>
                  <a:pt x="19663" y="15078"/>
                  <a:pt x="17868" y="15963"/>
                </a:cubicBezTo>
                <a:cubicBezTo>
                  <a:pt x="17666" y="16055"/>
                  <a:pt x="17462" y="16146"/>
                  <a:pt x="17254" y="16222"/>
                </a:cubicBezTo>
                <a:lnTo>
                  <a:pt x="17248" y="16220"/>
                </a:lnTo>
                <a:cubicBezTo>
                  <a:pt x="17057" y="16241"/>
                  <a:pt x="16863" y="16251"/>
                  <a:pt x="16669" y="16251"/>
                </a:cubicBezTo>
                <a:cubicBezTo>
                  <a:pt x="16240" y="16251"/>
                  <a:pt x="15812" y="16205"/>
                  <a:pt x="15417" y="16140"/>
                </a:cubicBezTo>
                <a:cubicBezTo>
                  <a:pt x="14123" y="15922"/>
                  <a:pt x="12780" y="15516"/>
                  <a:pt x="11762" y="14650"/>
                </a:cubicBezTo>
                <a:cubicBezTo>
                  <a:pt x="11346" y="14255"/>
                  <a:pt x="10945" y="13755"/>
                  <a:pt x="10852" y="13173"/>
                </a:cubicBezTo>
                <a:cubicBezTo>
                  <a:pt x="10821" y="12589"/>
                  <a:pt x="11303" y="12149"/>
                  <a:pt x="11858" y="12083"/>
                </a:cubicBezTo>
                <a:cubicBezTo>
                  <a:pt x="12033" y="12051"/>
                  <a:pt x="12210" y="12035"/>
                  <a:pt x="12387" y="12035"/>
                </a:cubicBezTo>
                <a:cubicBezTo>
                  <a:pt x="12652" y="12035"/>
                  <a:pt x="12917" y="12071"/>
                  <a:pt x="13175" y="12143"/>
                </a:cubicBezTo>
                <a:cubicBezTo>
                  <a:pt x="13179" y="12143"/>
                  <a:pt x="13183" y="12143"/>
                  <a:pt x="13187" y="12143"/>
                </a:cubicBezTo>
                <a:cubicBezTo>
                  <a:pt x="13212" y="12143"/>
                  <a:pt x="13236" y="12133"/>
                  <a:pt x="13253" y="12114"/>
                </a:cubicBezTo>
                <a:cubicBezTo>
                  <a:pt x="13302" y="12126"/>
                  <a:pt x="13352" y="12140"/>
                  <a:pt x="13399" y="12153"/>
                </a:cubicBezTo>
                <a:cubicBezTo>
                  <a:pt x="13403" y="12184"/>
                  <a:pt x="13426" y="12210"/>
                  <a:pt x="13455" y="12221"/>
                </a:cubicBezTo>
                <a:cubicBezTo>
                  <a:pt x="13512" y="12243"/>
                  <a:pt x="13570" y="12258"/>
                  <a:pt x="13625" y="12276"/>
                </a:cubicBezTo>
                <a:cubicBezTo>
                  <a:pt x="14436" y="12548"/>
                  <a:pt x="15247" y="13035"/>
                  <a:pt x="15666" y="13805"/>
                </a:cubicBezTo>
                <a:cubicBezTo>
                  <a:pt x="15685" y="13852"/>
                  <a:pt x="15703" y="13899"/>
                  <a:pt x="15722" y="13945"/>
                </a:cubicBezTo>
                <a:cubicBezTo>
                  <a:pt x="15740" y="13970"/>
                  <a:pt x="15769" y="13983"/>
                  <a:pt x="15798" y="13983"/>
                </a:cubicBezTo>
                <a:cubicBezTo>
                  <a:pt x="15816" y="13983"/>
                  <a:pt x="15835" y="13977"/>
                  <a:pt x="15851" y="13965"/>
                </a:cubicBezTo>
                <a:cubicBezTo>
                  <a:pt x="15895" y="13924"/>
                  <a:pt x="15893" y="13871"/>
                  <a:pt x="15874" y="13817"/>
                </a:cubicBezTo>
                <a:cubicBezTo>
                  <a:pt x="15882" y="13794"/>
                  <a:pt x="15878" y="13768"/>
                  <a:pt x="15866" y="13747"/>
                </a:cubicBezTo>
                <a:cubicBezTo>
                  <a:pt x="15862" y="13739"/>
                  <a:pt x="15856" y="13733"/>
                  <a:pt x="15849" y="13727"/>
                </a:cubicBezTo>
                <a:cubicBezTo>
                  <a:pt x="15835" y="13700"/>
                  <a:pt x="15823" y="13671"/>
                  <a:pt x="15808" y="13644"/>
                </a:cubicBezTo>
                <a:lnTo>
                  <a:pt x="15796" y="13620"/>
                </a:lnTo>
                <a:lnTo>
                  <a:pt x="15796" y="13616"/>
                </a:lnTo>
                <a:cubicBezTo>
                  <a:pt x="15864" y="13599"/>
                  <a:pt x="15874" y="13523"/>
                  <a:pt x="15874" y="13465"/>
                </a:cubicBezTo>
                <a:cubicBezTo>
                  <a:pt x="15928" y="13428"/>
                  <a:pt x="15942" y="13358"/>
                  <a:pt x="15971" y="13303"/>
                </a:cubicBezTo>
                <a:cubicBezTo>
                  <a:pt x="16018" y="13280"/>
                  <a:pt x="16049" y="13233"/>
                  <a:pt x="16051" y="13179"/>
                </a:cubicBezTo>
                <a:cubicBezTo>
                  <a:pt x="16271" y="13142"/>
                  <a:pt x="16382" y="12856"/>
                  <a:pt x="16526" y="12696"/>
                </a:cubicBezTo>
                <a:cubicBezTo>
                  <a:pt x="16584" y="12632"/>
                  <a:pt x="16633" y="12560"/>
                  <a:pt x="16668" y="12482"/>
                </a:cubicBezTo>
                <a:cubicBezTo>
                  <a:pt x="16904" y="12386"/>
                  <a:pt x="16828" y="12153"/>
                  <a:pt x="16659" y="12153"/>
                </a:cubicBezTo>
                <a:cubicBezTo>
                  <a:pt x="16628" y="12153"/>
                  <a:pt x="16593" y="12161"/>
                  <a:pt x="16557" y="12180"/>
                </a:cubicBezTo>
                <a:cubicBezTo>
                  <a:pt x="16497" y="12184"/>
                  <a:pt x="16440" y="12186"/>
                  <a:pt x="16384" y="12186"/>
                </a:cubicBezTo>
                <a:cubicBezTo>
                  <a:pt x="16292" y="12182"/>
                  <a:pt x="16199" y="12171"/>
                  <a:pt x="16109" y="12157"/>
                </a:cubicBezTo>
                <a:cubicBezTo>
                  <a:pt x="15485" y="12025"/>
                  <a:pt x="15331" y="11449"/>
                  <a:pt x="15899" y="10849"/>
                </a:cubicBezTo>
                <a:cubicBezTo>
                  <a:pt x="16222" y="10542"/>
                  <a:pt x="16613" y="10318"/>
                  <a:pt x="16956" y="10036"/>
                </a:cubicBezTo>
                <a:cubicBezTo>
                  <a:pt x="17277" y="9779"/>
                  <a:pt x="17588" y="9503"/>
                  <a:pt x="17962" y="9326"/>
                </a:cubicBezTo>
                <a:cubicBezTo>
                  <a:pt x="18236" y="9207"/>
                  <a:pt x="18522" y="9118"/>
                  <a:pt x="18814" y="9063"/>
                </a:cubicBezTo>
                <a:cubicBezTo>
                  <a:pt x="18960" y="9034"/>
                  <a:pt x="19217" y="9069"/>
                  <a:pt x="19205" y="8853"/>
                </a:cubicBezTo>
                <a:cubicBezTo>
                  <a:pt x="19205" y="8820"/>
                  <a:pt x="19194" y="8791"/>
                  <a:pt x="19172" y="8769"/>
                </a:cubicBezTo>
                <a:cubicBezTo>
                  <a:pt x="19240" y="8750"/>
                  <a:pt x="19285" y="8691"/>
                  <a:pt x="19287" y="8621"/>
                </a:cubicBezTo>
                <a:cubicBezTo>
                  <a:pt x="19287" y="8606"/>
                  <a:pt x="19285" y="8592"/>
                  <a:pt x="19281" y="8577"/>
                </a:cubicBezTo>
                <a:cubicBezTo>
                  <a:pt x="19285" y="8555"/>
                  <a:pt x="19287" y="8530"/>
                  <a:pt x="19283" y="8507"/>
                </a:cubicBezTo>
                <a:cubicBezTo>
                  <a:pt x="19522" y="8351"/>
                  <a:pt x="19273" y="8133"/>
                  <a:pt x="19067" y="8098"/>
                </a:cubicBezTo>
                <a:lnTo>
                  <a:pt x="19067" y="8098"/>
                </a:lnTo>
                <a:cubicBezTo>
                  <a:pt x="19128" y="8104"/>
                  <a:pt x="19192" y="8109"/>
                  <a:pt x="19254" y="8109"/>
                </a:cubicBezTo>
                <a:cubicBezTo>
                  <a:pt x="19414" y="8109"/>
                  <a:pt x="19562" y="8072"/>
                  <a:pt x="19612" y="7905"/>
                </a:cubicBezTo>
                <a:cubicBezTo>
                  <a:pt x="19614" y="7888"/>
                  <a:pt x="19616" y="7870"/>
                  <a:pt x="19618" y="7851"/>
                </a:cubicBezTo>
                <a:cubicBezTo>
                  <a:pt x="19633" y="7857"/>
                  <a:pt x="19651" y="7859"/>
                  <a:pt x="19670" y="7861"/>
                </a:cubicBezTo>
                <a:cubicBezTo>
                  <a:pt x="19781" y="7861"/>
                  <a:pt x="19873" y="7726"/>
                  <a:pt x="19908" y="7615"/>
                </a:cubicBezTo>
                <a:cubicBezTo>
                  <a:pt x="19900" y="7594"/>
                  <a:pt x="19896" y="7569"/>
                  <a:pt x="19894" y="7547"/>
                </a:cubicBezTo>
                <a:cubicBezTo>
                  <a:pt x="19894" y="7506"/>
                  <a:pt x="19892" y="7462"/>
                  <a:pt x="19888" y="7421"/>
                </a:cubicBezTo>
                <a:cubicBezTo>
                  <a:pt x="19882" y="7325"/>
                  <a:pt x="19875" y="7230"/>
                  <a:pt x="19865" y="7135"/>
                </a:cubicBezTo>
                <a:cubicBezTo>
                  <a:pt x="19857" y="7059"/>
                  <a:pt x="19845" y="6983"/>
                  <a:pt x="19828" y="6907"/>
                </a:cubicBezTo>
                <a:cubicBezTo>
                  <a:pt x="19797" y="6788"/>
                  <a:pt x="19758" y="6670"/>
                  <a:pt x="19713" y="6557"/>
                </a:cubicBezTo>
                <a:lnTo>
                  <a:pt x="19713" y="6553"/>
                </a:lnTo>
                <a:cubicBezTo>
                  <a:pt x="19659" y="6415"/>
                  <a:pt x="19598" y="6281"/>
                  <a:pt x="19532" y="6148"/>
                </a:cubicBezTo>
                <a:cubicBezTo>
                  <a:pt x="19466" y="6014"/>
                  <a:pt x="19396" y="5880"/>
                  <a:pt x="19353" y="5736"/>
                </a:cubicBezTo>
                <a:cubicBezTo>
                  <a:pt x="19334" y="5675"/>
                  <a:pt x="19322" y="5615"/>
                  <a:pt x="19312" y="5551"/>
                </a:cubicBezTo>
                <a:cubicBezTo>
                  <a:pt x="19308" y="5551"/>
                  <a:pt x="19304" y="5551"/>
                  <a:pt x="19300" y="5551"/>
                </a:cubicBezTo>
                <a:cubicBezTo>
                  <a:pt x="18976" y="5551"/>
                  <a:pt x="19391" y="6549"/>
                  <a:pt x="19470" y="6720"/>
                </a:cubicBezTo>
                <a:cubicBezTo>
                  <a:pt x="19443" y="6734"/>
                  <a:pt x="19421" y="6755"/>
                  <a:pt x="19406" y="6781"/>
                </a:cubicBezTo>
                <a:cubicBezTo>
                  <a:pt x="19373" y="6730"/>
                  <a:pt x="19336" y="6685"/>
                  <a:pt x="19297" y="6642"/>
                </a:cubicBezTo>
                <a:cubicBezTo>
                  <a:pt x="18561" y="6080"/>
                  <a:pt x="17612" y="5940"/>
                  <a:pt x="16779" y="5580"/>
                </a:cubicBezTo>
                <a:cubicBezTo>
                  <a:pt x="16162" y="5306"/>
                  <a:pt x="15619" y="4891"/>
                  <a:pt x="15195" y="4364"/>
                </a:cubicBezTo>
                <a:cubicBezTo>
                  <a:pt x="15076" y="4202"/>
                  <a:pt x="14985" y="4019"/>
                  <a:pt x="14930" y="3823"/>
                </a:cubicBezTo>
                <a:cubicBezTo>
                  <a:pt x="14909" y="3753"/>
                  <a:pt x="14926" y="3671"/>
                  <a:pt x="14876" y="3611"/>
                </a:cubicBezTo>
                <a:cubicBezTo>
                  <a:pt x="14847" y="3572"/>
                  <a:pt x="14800" y="3553"/>
                  <a:pt x="14752" y="3553"/>
                </a:cubicBezTo>
                <a:cubicBezTo>
                  <a:pt x="14722" y="3553"/>
                  <a:pt x="14691" y="3561"/>
                  <a:pt x="14664" y="3576"/>
                </a:cubicBezTo>
                <a:cubicBezTo>
                  <a:pt x="14656" y="3564"/>
                  <a:pt x="14648" y="3552"/>
                  <a:pt x="14640" y="3539"/>
                </a:cubicBezTo>
                <a:cubicBezTo>
                  <a:pt x="14677" y="3306"/>
                  <a:pt x="13689" y="2468"/>
                  <a:pt x="13283" y="2468"/>
                </a:cubicBezTo>
                <a:cubicBezTo>
                  <a:pt x="13177" y="2468"/>
                  <a:pt x="13111" y="2526"/>
                  <a:pt x="13113" y="2667"/>
                </a:cubicBezTo>
                <a:cubicBezTo>
                  <a:pt x="13169" y="2821"/>
                  <a:pt x="13319" y="2928"/>
                  <a:pt x="13405" y="3066"/>
                </a:cubicBezTo>
                <a:cubicBezTo>
                  <a:pt x="13519" y="3206"/>
                  <a:pt x="13584" y="3389"/>
                  <a:pt x="13693" y="3533"/>
                </a:cubicBezTo>
                <a:cubicBezTo>
                  <a:pt x="13681" y="3525"/>
                  <a:pt x="13669" y="3521"/>
                  <a:pt x="13656" y="3519"/>
                </a:cubicBezTo>
                <a:cubicBezTo>
                  <a:pt x="13645" y="3474"/>
                  <a:pt x="13605" y="3452"/>
                  <a:pt x="13565" y="3452"/>
                </a:cubicBezTo>
                <a:cubicBezTo>
                  <a:pt x="13517" y="3452"/>
                  <a:pt x="13469" y="3484"/>
                  <a:pt x="13471" y="3545"/>
                </a:cubicBezTo>
                <a:cubicBezTo>
                  <a:pt x="13465" y="3733"/>
                  <a:pt x="13370" y="3905"/>
                  <a:pt x="13216" y="4012"/>
                </a:cubicBezTo>
                <a:cubicBezTo>
                  <a:pt x="13208" y="4019"/>
                  <a:pt x="13200" y="4025"/>
                  <a:pt x="13191" y="4031"/>
                </a:cubicBezTo>
                <a:cubicBezTo>
                  <a:pt x="13188" y="4030"/>
                  <a:pt x="13185" y="4030"/>
                  <a:pt x="13181" y="4030"/>
                </a:cubicBezTo>
                <a:cubicBezTo>
                  <a:pt x="13148" y="4030"/>
                  <a:pt x="13116" y="4048"/>
                  <a:pt x="13101" y="4078"/>
                </a:cubicBezTo>
                <a:cubicBezTo>
                  <a:pt x="13076" y="4144"/>
                  <a:pt x="13107" y="4204"/>
                  <a:pt x="13152" y="4255"/>
                </a:cubicBezTo>
                <a:cubicBezTo>
                  <a:pt x="13200" y="4368"/>
                  <a:pt x="13344" y="4490"/>
                  <a:pt x="13420" y="4558"/>
                </a:cubicBezTo>
                <a:cubicBezTo>
                  <a:pt x="13677" y="4759"/>
                  <a:pt x="13994" y="4819"/>
                  <a:pt x="14296" y="4911"/>
                </a:cubicBezTo>
                <a:cubicBezTo>
                  <a:pt x="14590" y="5053"/>
                  <a:pt x="14708" y="5415"/>
                  <a:pt x="14664" y="5722"/>
                </a:cubicBezTo>
                <a:cubicBezTo>
                  <a:pt x="14636" y="5814"/>
                  <a:pt x="14621" y="5895"/>
                  <a:pt x="14654" y="5952"/>
                </a:cubicBezTo>
                <a:cubicBezTo>
                  <a:pt x="14621" y="6033"/>
                  <a:pt x="14582" y="6111"/>
                  <a:pt x="14535" y="6183"/>
                </a:cubicBezTo>
                <a:cubicBezTo>
                  <a:pt x="14506" y="6189"/>
                  <a:pt x="14481" y="6209"/>
                  <a:pt x="14469" y="6236"/>
                </a:cubicBezTo>
                <a:cubicBezTo>
                  <a:pt x="14442" y="6335"/>
                  <a:pt x="14444" y="6440"/>
                  <a:pt x="14420" y="6539"/>
                </a:cubicBezTo>
                <a:cubicBezTo>
                  <a:pt x="14323" y="6549"/>
                  <a:pt x="14333" y="6687"/>
                  <a:pt x="14308" y="6765"/>
                </a:cubicBezTo>
                <a:cubicBezTo>
                  <a:pt x="14045" y="7578"/>
                  <a:pt x="13313" y="8168"/>
                  <a:pt x="12560" y="8524"/>
                </a:cubicBezTo>
                <a:cubicBezTo>
                  <a:pt x="12463" y="8567"/>
                  <a:pt x="12362" y="8606"/>
                  <a:pt x="12262" y="8645"/>
                </a:cubicBezTo>
                <a:cubicBezTo>
                  <a:pt x="12153" y="8670"/>
                  <a:pt x="12043" y="8693"/>
                  <a:pt x="11932" y="8711"/>
                </a:cubicBezTo>
                <a:cubicBezTo>
                  <a:pt x="11778" y="8738"/>
                  <a:pt x="11607" y="8754"/>
                  <a:pt x="11439" y="8767"/>
                </a:cubicBezTo>
                <a:cubicBezTo>
                  <a:pt x="11387" y="8773"/>
                  <a:pt x="11350" y="8818"/>
                  <a:pt x="11354" y="8869"/>
                </a:cubicBezTo>
                <a:cubicBezTo>
                  <a:pt x="11360" y="8936"/>
                  <a:pt x="11414" y="8955"/>
                  <a:pt x="11470" y="8955"/>
                </a:cubicBezTo>
                <a:cubicBezTo>
                  <a:pt x="11488" y="8955"/>
                  <a:pt x="11506" y="8953"/>
                  <a:pt x="11523" y="8950"/>
                </a:cubicBezTo>
                <a:lnTo>
                  <a:pt x="11568" y="8946"/>
                </a:lnTo>
                <a:lnTo>
                  <a:pt x="11568" y="8946"/>
                </a:lnTo>
                <a:cubicBezTo>
                  <a:pt x="11566" y="8966"/>
                  <a:pt x="11572" y="8989"/>
                  <a:pt x="11587" y="9005"/>
                </a:cubicBezTo>
                <a:cubicBezTo>
                  <a:pt x="11568" y="9044"/>
                  <a:pt x="11556" y="9090"/>
                  <a:pt x="11529" y="9118"/>
                </a:cubicBezTo>
                <a:cubicBezTo>
                  <a:pt x="11309" y="9232"/>
                  <a:pt x="11033" y="9213"/>
                  <a:pt x="10791" y="9269"/>
                </a:cubicBezTo>
                <a:cubicBezTo>
                  <a:pt x="10613" y="9281"/>
                  <a:pt x="10418" y="9333"/>
                  <a:pt x="10232" y="9333"/>
                </a:cubicBezTo>
                <a:cubicBezTo>
                  <a:pt x="10136" y="9333"/>
                  <a:pt x="10043" y="9319"/>
                  <a:pt x="9955" y="9279"/>
                </a:cubicBezTo>
                <a:cubicBezTo>
                  <a:pt x="9939" y="9269"/>
                  <a:pt x="9925" y="9256"/>
                  <a:pt x="9914" y="9238"/>
                </a:cubicBezTo>
                <a:cubicBezTo>
                  <a:pt x="9918" y="9229"/>
                  <a:pt x="9920" y="9219"/>
                  <a:pt x="9920" y="9209"/>
                </a:cubicBezTo>
                <a:cubicBezTo>
                  <a:pt x="9920" y="9172"/>
                  <a:pt x="9900" y="9135"/>
                  <a:pt x="9865" y="9120"/>
                </a:cubicBezTo>
                <a:cubicBezTo>
                  <a:pt x="9863" y="9116"/>
                  <a:pt x="9861" y="9114"/>
                  <a:pt x="9859" y="9110"/>
                </a:cubicBezTo>
                <a:cubicBezTo>
                  <a:pt x="9841" y="9091"/>
                  <a:pt x="9817" y="9082"/>
                  <a:pt x="9793" y="9082"/>
                </a:cubicBezTo>
                <a:cubicBezTo>
                  <a:pt x="9769" y="9082"/>
                  <a:pt x="9745" y="9091"/>
                  <a:pt x="9727" y="9108"/>
                </a:cubicBezTo>
                <a:lnTo>
                  <a:pt x="9721" y="9116"/>
                </a:lnTo>
                <a:lnTo>
                  <a:pt x="9702" y="9112"/>
                </a:lnTo>
                <a:cubicBezTo>
                  <a:pt x="9688" y="9102"/>
                  <a:pt x="9672" y="9097"/>
                  <a:pt x="9654" y="9097"/>
                </a:cubicBezTo>
                <a:cubicBezTo>
                  <a:pt x="9647" y="9097"/>
                  <a:pt x="9640" y="9098"/>
                  <a:pt x="9632" y="9100"/>
                </a:cubicBezTo>
                <a:cubicBezTo>
                  <a:pt x="9597" y="9096"/>
                  <a:pt x="9558" y="9094"/>
                  <a:pt x="9517" y="9094"/>
                </a:cubicBezTo>
                <a:cubicBezTo>
                  <a:pt x="9247" y="9094"/>
                  <a:pt x="8890" y="9176"/>
                  <a:pt x="8744" y="9190"/>
                </a:cubicBezTo>
                <a:cubicBezTo>
                  <a:pt x="8709" y="9182"/>
                  <a:pt x="8673" y="9178"/>
                  <a:pt x="8637" y="9178"/>
                </a:cubicBezTo>
                <a:cubicBezTo>
                  <a:pt x="8496" y="9178"/>
                  <a:pt x="8349" y="9233"/>
                  <a:pt x="8213" y="9254"/>
                </a:cubicBezTo>
                <a:cubicBezTo>
                  <a:pt x="8197" y="9205"/>
                  <a:pt x="8159" y="9187"/>
                  <a:pt x="8110" y="9187"/>
                </a:cubicBezTo>
                <a:cubicBezTo>
                  <a:pt x="7988" y="9187"/>
                  <a:pt x="7798" y="9298"/>
                  <a:pt x="7711" y="9314"/>
                </a:cubicBezTo>
                <a:cubicBezTo>
                  <a:pt x="7598" y="9363"/>
                  <a:pt x="7476" y="9402"/>
                  <a:pt x="7359" y="9452"/>
                </a:cubicBezTo>
                <a:cubicBezTo>
                  <a:pt x="6248" y="8958"/>
                  <a:pt x="5236" y="8347"/>
                  <a:pt x="4450" y="7693"/>
                </a:cubicBezTo>
                <a:cubicBezTo>
                  <a:pt x="1535" y="5218"/>
                  <a:pt x="2737" y="1140"/>
                  <a:pt x="6263" y="97"/>
                </a:cubicBezTo>
                <a:cubicBezTo>
                  <a:pt x="6306" y="79"/>
                  <a:pt x="6339" y="44"/>
                  <a:pt x="6353" y="1"/>
                </a:cubicBezTo>
                <a:close/>
              </a:path>
            </a:pathLst>
          </a:custGeom>
          <a:solidFill>
            <a:srgbClr val="80573B">
              <a:alpha val="111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86" name="Google Shape;1486;p48"/>
          <p:cNvSpPr/>
          <p:nvPr/>
        </p:nvSpPr>
        <p:spPr>
          <a:xfrm rot="3186459">
            <a:off x="1271849" y="2099090"/>
            <a:ext cx="2145311" cy="1138463"/>
          </a:xfrm>
          <a:custGeom>
            <a:avLst/>
            <a:gdLst/>
            <a:ahLst/>
            <a:cxnLst/>
            <a:rect l="l" t="t" r="r" b="b"/>
            <a:pathLst>
              <a:path w="25281" h="13416" extrusionOk="0">
                <a:moveTo>
                  <a:pt x="2114" y="0"/>
                </a:moveTo>
                <a:cubicBezTo>
                  <a:pt x="1674" y="0"/>
                  <a:pt x="1233" y="60"/>
                  <a:pt x="807" y="163"/>
                </a:cubicBezTo>
                <a:cubicBezTo>
                  <a:pt x="585" y="231"/>
                  <a:pt x="291" y="227"/>
                  <a:pt x="157" y="447"/>
                </a:cubicBezTo>
                <a:cubicBezTo>
                  <a:pt x="0" y="695"/>
                  <a:pt x="214" y="1026"/>
                  <a:pt x="484" y="1026"/>
                </a:cubicBezTo>
                <a:cubicBezTo>
                  <a:pt x="518" y="1026"/>
                  <a:pt x="554" y="1020"/>
                  <a:pt x="589" y="1009"/>
                </a:cubicBezTo>
                <a:cubicBezTo>
                  <a:pt x="1009" y="887"/>
                  <a:pt x="1439" y="807"/>
                  <a:pt x="1873" y="772"/>
                </a:cubicBezTo>
                <a:cubicBezTo>
                  <a:pt x="1951" y="766"/>
                  <a:pt x="2029" y="764"/>
                  <a:pt x="2107" y="764"/>
                </a:cubicBezTo>
                <a:cubicBezTo>
                  <a:pt x="2915" y="764"/>
                  <a:pt x="3697" y="1066"/>
                  <a:pt x="4391" y="1467"/>
                </a:cubicBezTo>
                <a:cubicBezTo>
                  <a:pt x="4457" y="1507"/>
                  <a:pt x="4522" y="1524"/>
                  <a:pt x="4583" y="1524"/>
                </a:cubicBezTo>
                <a:cubicBezTo>
                  <a:pt x="4916" y="1524"/>
                  <a:pt x="5140" y="1014"/>
                  <a:pt x="4778" y="805"/>
                </a:cubicBezTo>
                <a:cubicBezTo>
                  <a:pt x="4327" y="538"/>
                  <a:pt x="3840" y="340"/>
                  <a:pt x="3346" y="173"/>
                </a:cubicBezTo>
                <a:cubicBezTo>
                  <a:pt x="2945" y="53"/>
                  <a:pt x="2530" y="0"/>
                  <a:pt x="2114" y="0"/>
                </a:cubicBezTo>
                <a:close/>
                <a:moveTo>
                  <a:pt x="18866" y="1570"/>
                </a:moveTo>
                <a:cubicBezTo>
                  <a:pt x="18773" y="1570"/>
                  <a:pt x="18679" y="1573"/>
                  <a:pt x="18586" y="1581"/>
                </a:cubicBezTo>
                <a:cubicBezTo>
                  <a:pt x="18250" y="1624"/>
                  <a:pt x="18304" y="2127"/>
                  <a:pt x="18615" y="2127"/>
                </a:cubicBezTo>
                <a:cubicBezTo>
                  <a:pt x="18629" y="2127"/>
                  <a:pt x="18645" y="2126"/>
                  <a:pt x="18660" y="2124"/>
                </a:cubicBezTo>
                <a:cubicBezTo>
                  <a:pt x="18711" y="2116"/>
                  <a:pt x="18762" y="2113"/>
                  <a:pt x="18813" y="2113"/>
                </a:cubicBezTo>
                <a:cubicBezTo>
                  <a:pt x="18915" y="2113"/>
                  <a:pt x="19018" y="2124"/>
                  <a:pt x="19121" y="2130"/>
                </a:cubicBezTo>
                <a:cubicBezTo>
                  <a:pt x="19757" y="2175"/>
                  <a:pt x="20366" y="2364"/>
                  <a:pt x="20972" y="2545"/>
                </a:cubicBezTo>
                <a:cubicBezTo>
                  <a:pt x="20995" y="2551"/>
                  <a:pt x="21018" y="2554"/>
                  <a:pt x="21041" y="2554"/>
                </a:cubicBezTo>
                <a:cubicBezTo>
                  <a:pt x="21162" y="2554"/>
                  <a:pt x="21273" y="2474"/>
                  <a:pt x="21308" y="2352"/>
                </a:cubicBezTo>
                <a:cubicBezTo>
                  <a:pt x="21380" y="1906"/>
                  <a:pt x="20693" y="1945"/>
                  <a:pt x="20407" y="1813"/>
                </a:cubicBezTo>
                <a:cubicBezTo>
                  <a:pt x="19906" y="1679"/>
                  <a:pt x="19386" y="1570"/>
                  <a:pt x="18866" y="1570"/>
                </a:cubicBezTo>
                <a:close/>
                <a:moveTo>
                  <a:pt x="22104" y="2348"/>
                </a:moveTo>
                <a:lnTo>
                  <a:pt x="22104" y="2348"/>
                </a:lnTo>
                <a:cubicBezTo>
                  <a:pt x="21699" y="2393"/>
                  <a:pt x="21773" y="2875"/>
                  <a:pt x="22149" y="2926"/>
                </a:cubicBezTo>
                <a:cubicBezTo>
                  <a:pt x="22187" y="2933"/>
                  <a:pt x="22221" y="2937"/>
                  <a:pt x="22253" y="2937"/>
                </a:cubicBezTo>
                <a:cubicBezTo>
                  <a:pt x="22672" y="2937"/>
                  <a:pt x="22601" y="2352"/>
                  <a:pt x="22104" y="2348"/>
                </a:cubicBezTo>
                <a:close/>
                <a:moveTo>
                  <a:pt x="7368" y="3283"/>
                </a:moveTo>
                <a:cubicBezTo>
                  <a:pt x="7276" y="3283"/>
                  <a:pt x="7177" y="3342"/>
                  <a:pt x="7117" y="3471"/>
                </a:cubicBezTo>
                <a:cubicBezTo>
                  <a:pt x="7045" y="3681"/>
                  <a:pt x="6843" y="3990"/>
                  <a:pt x="7164" y="4093"/>
                </a:cubicBezTo>
                <a:cubicBezTo>
                  <a:pt x="7186" y="4099"/>
                  <a:pt x="7208" y="4102"/>
                  <a:pt x="7230" y="4102"/>
                </a:cubicBezTo>
                <a:cubicBezTo>
                  <a:pt x="7320" y="4102"/>
                  <a:pt x="7406" y="4051"/>
                  <a:pt x="7451" y="3970"/>
                </a:cubicBezTo>
                <a:lnTo>
                  <a:pt x="7451" y="3970"/>
                </a:lnTo>
                <a:cubicBezTo>
                  <a:pt x="7731" y="3546"/>
                  <a:pt x="7563" y="3283"/>
                  <a:pt x="7368" y="3283"/>
                </a:cubicBezTo>
                <a:close/>
                <a:moveTo>
                  <a:pt x="8420" y="4944"/>
                </a:moveTo>
                <a:cubicBezTo>
                  <a:pt x="8202" y="4944"/>
                  <a:pt x="7984" y="5107"/>
                  <a:pt x="8043" y="5403"/>
                </a:cubicBezTo>
                <a:cubicBezTo>
                  <a:pt x="8042" y="5402"/>
                  <a:pt x="8042" y="5401"/>
                  <a:pt x="8042" y="5401"/>
                </a:cubicBezTo>
                <a:lnTo>
                  <a:pt x="8042" y="5401"/>
                </a:lnTo>
                <a:cubicBezTo>
                  <a:pt x="8041" y="5401"/>
                  <a:pt x="8043" y="5411"/>
                  <a:pt x="8045" y="5421"/>
                </a:cubicBezTo>
                <a:lnTo>
                  <a:pt x="8043" y="5421"/>
                </a:lnTo>
                <a:cubicBezTo>
                  <a:pt x="8077" y="5644"/>
                  <a:pt x="8246" y="5745"/>
                  <a:pt x="8416" y="5745"/>
                </a:cubicBezTo>
                <a:cubicBezTo>
                  <a:pt x="8626" y="5745"/>
                  <a:pt x="8838" y="5591"/>
                  <a:pt x="8804" y="5319"/>
                </a:cubicBezTo>
                <a:cubicBezTo>
                  <a:pt x="8791" y="5062"/>
                  <a:pt x="8606" y="4944"/>
                  <a:pt x="8420" y="4944"/>
                </a:cubicBezTo>
                <a:close/>
                <a:moveTo>
                  <a:pt x="5885" y="5878"/>
                </a:moveTo>
                <a:cubicBezTo>
                  <a:pt x="5758" y="5878"/>
                  <a:pt x="5613" y="5990"/>
                  <a:pt x="5551" y="6269"/>
                </a:cubicBezTo>
                <a:cubicBezTo>
                  <a:pt x="5475" y="6499"/>
                  <a:pt x="5089" y="6662"/>
                  <a:pt x="5278" y="6929"/>
                </a:cubicBezTo>
                <a:cubicBezTo>
                  <a:pt x="5347" y="6994"/>
                  <a:pt x="5415" y="7021"/>
                  <a:pt x="5480" y="7021"/>
                </a:cubicBezTo>
                <a:cubicBezTo>
                  <a:pt x="5781" y="7021"/>
                  <a:pt x="6032" y="6440"/>
                  <a:pt x="6111" y="6197"/>
                </a:cubicBezTo>
                <a:cubicBezTo>
                  <a:pt x="6138" y="6007"/>
                  <a:pt x="6021" y="5878"/>
                  <a:pt x="5885" y="5878"/>
                </a:cubicBezTo>
                <a:close/>
                <a:moveTo>
                  <a:pt x="9205" y="6950"/>
                </a:moveTo>
                <a:cubicBezTo>
                  <a:pt x="9144" y="6950"/>
                  <a:pt x="9083" y="6972"/>
                  <a:pt x="9036" y="7022"/>
                </a:cubicBezTo>
                <a:cubicBezTo>
                  <a:pt x="8931" y="7154"/>
                  <a:pt x="8738" y="7283"/>
                  <a:pt x="8822" y="7479"/>
                </a:cubicBezTo>
                <a:cubicBezTo>
                  <a:pt x="8876" y="7585"/>
                  <a:pt x="8951" y="7628"/>
                  <a:pt x="9031" y="7628"/>
                </a:cubicBezTo>
                <a:cubicBezTo>
                  <a:pt x="9221" y="7628"/>
                  <a:pt x="9441" y="7389"/>
                  <a:pt x="9464" y="7199"/>
                </a:cubicBezTo>
                <a:cubicBezTo>
                  <a:pt x="9470" y="7053"/>
                  <a:pt x="9337" y="6950"/>
                  <a:pt x="9205" y="6950"/>
                </a:cubicBezTo>
                <a:close/>
                <a:moveTo>
                  <a:pt x="12995" y="9726"/>
                </a:moveTo>
                <a:cubicBezTo>
                  <a:pt x="12821" y="9726"/>
                  <a:pt x="12715" y="9919"/>
                  <a:pt x="12672" y="10087"/>
                </a:cubicBezTo>
                <a:cubicBezTo>
                  <a:pt x="12575" y="10256"/>
                  <a:pt x="12602" y="10505"/>
                  <a:pt x="12816" y="10560"/>
                </a:cubicBezTo>
                <a:cubicBezTo>
                  <a:pt x="12838" y="10567"/>
                  <a:pt x="12861" y="10570"/>
                  <a:pt x="12884" y="10570"/>
                </a:cubicBezTo>
                <a:cubicBezTo>
                  <a:pt x="13008" y="10570"/>
                  <a:pt x="13132" y="10485"/>
                  <a:pt x="13155" y="10357"/>
                </a:cubicBezTo>
                <a:cubicBezTo>
                  <a:pt x="13239" y="10159"/>
                  <a:pt x="13375" y="9867"/>
                  <a:pt x="13106" y="9750"/>
                </a:cubicBezTo>
                <a:cubicBezTo>
                  <a:pt x="13066" y="9733"/>
                  <a:pt x="13029" y="9726"/>
                  <a:pt x="12995" y="9726"/>
                </a:cubicBezTo>
                <a:close/>
                <a:moveTo>
                  <a:pt x="21826" y="10608"/>
                </a:moveTo>
                <a:cubicBezTo>
                  <a:pt x="21554" y="10608"/>
                  <a:pt x="21283" y="10630"/>
                  <a:pt x="21018" y="10667"/>
                </a:cubicBezTo>
                <a:cubicBezTo>
                  <a:pt x="20652" y="10736"/>
                  <a:pt x="20755" y="11216"/>
                  <a:pt x="21061" y="11216"/>
                </a:cubicBezTo>
                <a:cubicBezTo>
                  <a:pt x="21096" y="11216"/>
                  <a:pt x="21134" y="11210"/>
                  <a:pt x="21174" y="11196"/>
                </a:cubicBezTo>
                <a:cubicBezTo>
                  <a:pt x="21370" y="11168"/>
                  <a:pt x="21568" y="11154"/>
                  <a:pt x="21764" y="11154"/>
                </a:cubicBezTo>
                <a:cubicBezTo>
                  <a:pt x="22396" y="11154"/>
                  <a:pt x="23021" y="11300"/>
                  <a:pt x="23587" y="11593"/>
                </a:cubicBezTo>
                <a:cubicBezTo>
                  <a:pt x="23628" y="11617"/>
                  <a:pt x="23672" y="11627"/>
                  <a:pt x="23714" y="11627"/>
                </a:cubicBezTo>
                <a:cubicBezTo>
                  <a:pt x="23882" y="11627"/>
                  <a:pt x="24036" y="11461"/>
                  <a:pt x="23982" y="11280"/>
                </a:cubicBezTo>
                <a:cubicBezTo>
                  <a:pt x="23853" y="10997"/>
                  <a:pt x="23400" y="10951"/>
                  <a:pt x="23137" y="10816"/>
                </a:cubicBezTo>
                <a:cubicBezTo>
                  <a:pt x="22719" y="10667"/>
                  <a:pt x="22272" y="10608"/>
                  <a:pt x="21826" y="10608"/>
                </a:cubicBezTo>
                <a:close/>
                <a:moveTo>
                  <a:pt x="24447" y="11627"/>
                </a:moveTo>
                <a:cubicBezTo>
                  <a:pt x="24356" y="11627"/>
                  <a:pt x="24273" y="11673"/>
                  <a:pt x="24211" y="11797"/>
                </a:cubicBezTo>
                <a:cubicBezTo>
                  <a:pt x="24097" y="12130"/>
                  <a:pt x="24542" y="12214"/>
                  <a:pt x="24723" y="12404"/>
                </a:cubicBezTo>
                <a:cubicBezTo>
                  <a:pt x="24775" y="12444"/>
                  <a:pt x="24829" y="12461"/>
                  <a:pt x="24880" y="12461"/>
                </a:cubicBezTo>
                <a:cubicBezTo>
                  <a:pt x="25104" y="12461"/>
                  <a:pt x="25281" y="12134"/>
                  <a:pt x="25048" y="11963"/>
                </a:cubicBezTo>
                <a:cubicBezTo>
                  <a:pt x="24892" y="11852"/>
                  <a:pt x="24649" y="11627"/>
                  <a:pt x="24447" y="11627"/>
                </a:cubicBezTo>
                <a:close/>
                <a:moveTo>
                  <a:pt x="12415" y="10821"/>
                </a:moveTo>
                <a:cubicBezTo>
                  <a:pt x="12411" y="10821"/>
                  <a:pt x="12408" y="10822"/>
                  <a:pt x="12404" y="10822"/>
                </a:cubicBezTo>
                <a:cubicBezTo>
                  <a:pt x="11884" y="11015"/>
                  <a:pt x="10437" y="12587"/>
                  <a:pt x="10359" y="13148"/>
                </a:cubicBezTo>
                <a:cubicBezTo>
                  <a:pt x="10356" y="13322"/>
                  <a:pt x="10497" y="13415"/>
                  <a:pt x="10637" y="13415"/>
                </a:cubicBezTo>
                <a:cubicBezTo>
                  <a:pt x="10756" y="13415"/>
                  <a:pt x="10874" y="13348"/>
                  <a:pt x="10900" y="13204"/>
                </a:cubicBezTo>
                <a:cubicBezTo>
                  <a:pt x="11063" y="12862"/>
                  <a:pt x="11318" y="12577"/>
                  <a:pt x="11559" y="12289"/>
                </a:cubicBezTo>
                <a:cubicBezTo>
                  <a:pt x="11880" y="11931"/>
                  <a:pt x="12240" y="11610"/>
                  <a:pt x="12597" y="11289"/>
                </a:cubicBezTo>
                <a:cubicBezTo>
                  <a:pt x="12770" y="11133"/>
                  <a:pt x="12641" y="10821"/>
                  <a:pt x="12415" y="10821"/>
                </a:cubicBezTo>
                <a:close/>
              </a:path>
            </a:pathLst>
          </a:custGeom>
          <a:solidFill>
            <a:srgbClr val="FFFFFF">
              <a:alpha val="227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87" name="Google Shape;1487;p48"/>
          <p:cNvSpPr/>
          <p:nvPr/>
        </p:nvSpPr>
        <p:spPr>
          <a:xfrm rot="3186459">
            <a:off x="1437835" y="3129416"/>
            <a:ext cx="1495124" cy="1282129"/>
          </a:xfrm>
          <a:custGeom>
            <a:avLst/>
            <a:gdLst/>
            <a:ahLst/>
            <a:cxnLst/>
            <a:rect l="l" t="t" r="r" b="b"/>
            <a:pathLst>
              <a:path w="17619" h="15109" extrusionOk="0">
                <a:moveTo>
                  <a:pt x="10017" y="0"/>
                </a:moveTo>
                <a:cubicBezTo>
                  <a:pt x="9941" y="0"/>
                  <a:pt x="9864" y="55"/>
                  <a:pt x="9848" y="193"/>
                </a:cubicBezTo>
                <a:cubicBezTo>
                  <a:pt x="9766" y="660"/>
                  <a:pt x="9525" y="1072"/>
                  <a:pt x="9280" y="1471"/>
                </a:cubicBezTo>
                <a:cubicBezTo>
                  <a:pt x="9169" y="1650"/>
                  <a:pt x="9062" y="1839"/>
                  <a:pt x="8902" y="1979"/>
                </a:cubicBezTo>
                <a:cubicBezTo>
                  <a:pt x="8900" y="1979"/>
                  <a:pt x="8898" y="1979"/>
                  <a:pt x="8896" y="1979"/>
                </a:cubicBezTo>
                <a:cubicBezTo>
                  <a:pt x="8847" y="1979"/>
                  <a:pt x="8802" y="2003"/>
                  <a:pt x="8774" y="2045"/>
                </a:cubicBezTo>
                <a:cubicBezTo>
                  <a:pt x="8750" y="2080"/>
                  <a:pt x="8744" y="2125"/>
                  <a:pt x="8754" y="2166"/>
                </a:cubicBezTo>
                <a:cubicBezTo>
                  <a:pt x="8787" y="2164"/>
                  <a:pt x="8820" y="2162"/>
                  <a:pt x="8850" y="2162"/>
                </a:cubicBezTo>
                <a:lnTo>
                  <a:pt x="8960" y="2162"/>
                </a:lnTo>
                <a:cubicBezTo>
                  <a:pt x="8994" y="2200"/>
                  <a:pt x="9044" y="2213"/>
                  <a:pt x="9094" y="2213"/>
                </a:cubicBezTo>
                <a:cubicBezTo>
                  <a:pt x="9119" y="2213"/>
                  <a:pt x="9144" y="2210"/>
                  <a:pt x="9167" y="2205"/>
                </a:cubicBezTo>
                <a:cubicBezTo>
                  <a:pt x="9201" y="2201"/>
                  <a:pt x="9235" y="2200"/>
                  <a:pt x="9268" y="2200"/>
                </a:cubicBezTo>
                <a:cubicBezTo>
                  <a:pt x="9341" y="2200"/>
                  <a:pt x="9412" y="2206"/>
                  <a:pt x="9484" y="2209"/>
                </a:cubicBezTo>
                <a:cubicBezTo>
                  <a:pt x="9875" y="2226"/>
                  <a:pt x="10260" y="2312"/>
                  <a:pt x="10638" y="2401"/>
                </a:cubicBezTo>
                <a:cubicBezTo>
                  <a:pt x="11068" y="2505"/>
                  <a:pt x="11494" y="2641"/>
                  <a:pt x="11881" y="2857"/>
                </a:cubicBezTo>
                <a:cubicBezTo>
                  <a:pt x="12270" y="3067"/>
                  <a:pt x="12591" y="3376"/>
                  <a:pt x="12914" y="3670"/>
                </a:cubicBezTo>
                <a:cubicBezTo>
                  <a:pt x="12914" y="3672"/>
                  <a:pt x="12916" y="3672"/>
                  <a:pt x="12918" y="3674"/>
                </a:cubicBezTo>
                <a:cubicBezTo>
                  <a:pt x="13031" y="3824"/>
                  <a:pt x="13150" y="3972"/>
                  <a:pt x="13257" y="4129"/>
                </a:cubicBezTo>
                <a:cubicBezTo>
                  <a:pt x="13317" y="4192"/>
                  <a:pt x="13422" y="4353"/>
                  <a:pt x="13522" y="4480"/>
                </a:cubicBezTo>
                <a:cubicBezTo>
                  <a:pt x="13852" y="5073"/>
                  <a:pt x="14090" y="5748"/>
                  <a:pt x="14016" y="6433"/>
                </a:cubicBezTo>
                <a:cubicBezTo>
                  <a:pt x="13983" y="6630"/>
                  <a:pt x="13950" y="6832"/>
                  <a:pt x="13909" y="7031"/>
                </a:cubicBezTo>
                <a:cubicBezTo>
                  <a:pt x="13901" y="7038"/>
                  <a:pt x="13895" y="7044"/>
                  <a:pt x="13891" y="7052"/>
                </a:cubicBezTo>
                <a:cubicBezTo>
                  <a:pt x="13738" y="7342"/>
                  <a:pt x="13594" y="7638"/>
                  <a:pt x="13416" y="7914"/>
                </a:cubicBezTo>
                <a:cubicBezTo>
                  <a:pt x="13251" y="8177"/>
                  <a:pt x="13045" y="8412"/>
                  <a:pt x="12868" y="8667"/>
                </a:cubicBezTo>
                <a:cubicBezTo>
                  <a:pt x="12533" y="9039"/>
                  <a:pt x="12122" y="9329"/>
                  <a:pt x="11696" y="9588"/>
                </a:cubicBezTo>
                <a:cubicBezTo>
                  <a:pt x="11467" y="9737"/>
                  <a:pt x="11222" y="9858"/>
                  <a:pt x="10965" y="9948"/>
                </a:cubicBezTo>
                <a:cubicBezTo>
                  <a:pt x="10634" y="10055"/>
                  <a:pt x="10293" y="10090"/>
                  <a:pt x="9950" y="10090"/>
                </a:cubicBezTo>
                <a:cubicBezTo>
                  <a:pt x="9714" y="10090"/>
                  <a:pt x="9477" y="10073"/>
                  <a:pt x="9241" y="10051"/>
                </a:cubicBezTo>
                <a:cubicBezTo>
                  <a:pt x="9215" y="10035"/>
                  <a:pt x="9186" y="10023"/>
                  <a:pt x="9155" y="10020"/>
                </a:cubicBezTo>
                <a:cubicBezTo>
                  <a:pt x="9058" y="10004"/>
                  <a:pt x="8964" y="9977"/>
                  <a:pt x="8869" y="9957"/>
                </a:cubicBezTo>
                <a:cubicBezTo>
                  <a:pt x="8789" y="9895"/>
                  <a:pt x="8676" y="9889"/>
                  <a:pt x="8583" y="9848"/>
                </a:cubicBezTo>
                <a:cubicBezTo>
                  <a:pt x="8042" y="9646"/>
                  <a:pt x="7515" y="9409"/>
                  <a:pt x="7005" y="9140"/>
                </a:cubicBezTo>
                <a:cubicBezTo>
                  <a:pt x="6553" y="8897"/>
                  <a:pt x="6131" y="8607"/>
                  <a:pt x="5705" y="8321"/>
                </a:cubicBezTo>
                <a:cubicBezTo>
                  <a:pt x="5684" y="8307"/>
                  <a:pt x="5660" y="8297"/>
                  <a:pt x="5633" y="8292"/>
                </a:cubicBezTo>
                <a:cubicBezTo>
                  <a:pt x="5610" y="8263"/>
                  <a:pt x="5576" y="8246"/>
                  <a:pt x="5541" y="8246"/>
                </a:cubicBezTo>
                <a:cubicBezTo>
                  <a:pt x="5533" y="8246"/>
                  <a:pt x="5524" y="8247"/>
                  <a:pt x="5516" y="8249"/>
                </a:cubicBezTo>
                <a:cubicBezTo>
                  <a:pt x="5310" y="8288"/>
                  <a:pt x="5423" y="8531"/>
                  <a:pt x="5396" y="8675"/>
                </a:cubicBezTo>
                <a:cubicBezTo>
                  <a:pt x="5363" y="9354"/>
                  <a:pt x="5127" y="10006"/>
                  <a:pt x="4713" y="10547"/>
                </a:cubicBezTo>
                <a:cubicBezTo>
                  <a:pt x="4582" y="10743"/>
                  <a:pt x="4434" y="10938"/>
                  <a:pt x="4281" y="11121"/>
                </a:cubicBezTo>
                <a:cubicBezTo>
                  <a:pt x="4150" y="11249"/>
                  <a:pt x="4018" y="11372"/>
                  <a:pt x="3882" y="11493"/>
                </a:cubicBezTo>
                <a:cubicBezTo>
                  <a:pt x="3695" y="11654"/>
                  <a:pt x="3502" y="11806"/>
                  <a:pt x="3306" y="11956"/>
                </a:cubicBezTo>
                <a:cubicBezTo>
                  <a:pt x="3284" y="11973"/>
                  <a:pt x="3265" y="11997"/>
                  <a:pt x="3257" y="12024"/>
                </a:cubicBezTo>
                <a:lnTo>
                  <a:pt x="3113" y="12139"/>
                </a:lnTo>
                <a:cubicBezTo>
                  <a:pt x="3105" y="12139"/>
                  <a:pt x="3098" y="12138"/>
                  <a:pt x="3090" y="12138"/>
                </a:cubicBezTo>
                <a:cubicBezTo>
                  <a:pt x="3035" y="12138"/>
                  <a:pt x="2982" y="12158"/>
                  <a:pt x="2940" y="12193"/>
                </a:cubicBezTo>
                <a:cubicBezTo>
                  <a:pt x="2452" y="12479"/>
                  <a:pt x="1944" y="12728"/>
                  <a:pt x="1449" y="12999"/>
                </a:cubicBezTo>
                <a:cubicBezTo>
                  <a:pt x="1280" y="13096"/>
                  <a:pt x="1086" y="13135"/>
                  <a:pt x="901" y="13203"/>
                </a:cubicBezTo>
                <a:cubicBezTo>
                  <a:pt x="697" y="13266"/>
                  <a:pt x="486" y="13340"/>
                  <a:pt x="270" y="13340"/>
                </a:cubicBezTo>
                <a:cubicBezTo>
                  <a:pt x="238" y="13340"/>
                  <a:pt x="207" y="13338"/>
                  <a:pt x="175" y="13335"/>
                </a:cubicBezTo>
                <a:cubicBezTo>
                  <a:pt x="37" y="13351"/>
                  <a:pt x="0" y="13534"/>
                  <a:pt x="107" y="13614"/>
                </a:cubicBezTo>
                <a:cubicBezTo>
                  <a:pt x="150" y="13658"/>
                  <a:pt x="206" y="13686"/>
                  <a:pt x="266" y="13699"/>
                </a:cubicBezTo>
                <a:cubicBezTo>
                  <a:pt x="274" y="13707"/>
                  <a:pt x="282" y="13715"/>
                  <a:pt x="292" y="13724"/>
                </a:cubicBezTo>
                <a:cubicBezTo>
                  <a:pt x="294" y="13728"/>
                  <a:pt x="297" y="13730"/>
                  <a:pt x="299" y="13734"/>
                </a:cubicBezTo>
                <a:cubicBezTo>
                  <a:pt x="373" y="13820"/>
                  <a:pt x="490" y="13843"/>
                  <a:pt x="599" y="13876"/>
                </a:cubicBezTo>
                <a:cubicBezTo>
                  <a:pt x="807" y="13999"/>
                  <a:pt x="1054" y="14061"/>
                  <a:pt x="1274" y="14156"/>
                </a:cubicBezTo>
                <a:cubicBezTo>
                  <a:pt x="1434" y="14209"/>
                  <a:pt x="1597" y="14256"/>
                  <a:pt x="1761" y="14297"/>
                </a:cubicBezTo>
                <a:cubicBezTo>
                  <a:pt x="1788" y="14320"/>
                  <a:pt x="1821" y="14332"/>
                  <a:pt x="1854" y="14332"/>
                </a:cubicBezTo>
                <a:cubicBezTo>
                  <a:pt x="3535" y="14690"/>
                  <a:pt x="5226" y="15034"/>
                  <a:pt x="6945" y="15098"/>
                </a:cubicBezTo>
                <a:cubicBezTo>
                  <a:pt x="7195" y="15105"/>
                  <a:pt x="7444" y="15109"/>
                  <a:pt x="7693" y="15109"/>
                </a:cubicBezTo>
                <a:cubicBezTo>
                  <a:pt x="8574" y="15109"/>
                  <a:pt x="9449" y="15058"/>
                  <a:pt x="10323" y="14904"/>
                </a:cubicBezTo>
                <a:cubicBezTo>
                  <a:pt x="11426" y="14674"/>
                  <a:pt x="12471" y="14223"/>
                  <a:pt x="13399" y="13584"/>
                </a:cubicBezTo>
                <a:lnTo>
                  <a:pt x="13695" y="13374"/>
                </a:lnTo>
                <a:cubicBezTo>
                  <a:pt x="13751" y="13347"/>
                  <a:pt x="13800" y="13314"/>
                  <a:pt x="13845" y="13275"/>
                </a:cubicBezTo>
                <a:cubicBezTo>
                  <a:pt x="13901" y="13257"/>
                  <a:pt x="13952" y="13222"/>
                  <a:pt x="13992" y="13178"/>
                </a:cubicBezTo>
                <a:cubicBezTo>
                  <a:pt x="14022" y="13150"/>
                  <a:pt x="14053" y="13121"/>
                  <a:pt x="14084" y="13094"/>
                </a:cubicBezTo>
                <a:lnTo>
                  <a:pt x="14125" y="13061"/>
                </a:lnTo>
                <a:cubicBezTo>
                  <a:pt x="14144" y="13049"/>
                  <a:pt x="14158" y="13032"/>
                  <a:pt x="14171" y="13014"/>
                </a:cubicBezTo>
                <a:cubicBezTo>
                  <a:pt x="14255" y="12938"/>
                  <a:pt x="14337" y="12862"/>
                  <a:pt x="14419" y="12785"/>
                </a:cubicBezTo>
                <a:cubicBezTo>
                  <a:pt x="14819" y="12421"/>
                  <a:pt x="15187" y="12024"/>
                  <a:pt x="15516" y="11598"/>
                </a:cubicBezTo>
                <a:cubicBezTo>
                  <a:pt x="16082" y="10893"/>
                  <a:pt x="16530" y="10101"/>
                  <a:pt x="16876" y="9265"/>
                </a:cubicBezTo>
                <a:cubicBezTo>
                  <a:pt x="17102" y="8726"/>
                  <a:pt x="17314" y="8179"/>
                  <a:pt x="17448" y="7609"/>
                </a:cubicBezTo>
                <a:cubicBezTo>
                  <a:pt x="17606" y="6735"/>
                  <a:pt x="17618" y="5828"/>
                  <a:pt x="17407" y="4960"/>
                </a:cubicBezTo>
                <a:cubicBezTo>
                  <a:pt x="17357" y="4762"/>
                  <a:pt x="17298" y="4567"/>
                  <a:pt x="17234" y="4373"/>
                </a:cubicBezTo>
                <a:cubicBezTo>
                  <a:pt x="17191" y="4046"/>
                  <a:pt x="16923" y="3522"/>
                  <a:pt x="16872" y="3384"/>
                </a:cubicBezTo>
                <a:cubicBezTo>
                  <a:pt x="16602" y="2845"/>
                  <a:pt x="16292" y="2329"/>
                  <a:pt x="15942" y="1841"/>
                </a:cubicBezTo>
                <a:cubicBezTo>
                  <a:pt x="15804" y="1652"/>
                  <a:pt x="15668" y="1462"/>
                  <a:pt x="15520" y="1281"/>
                </a:cubicBezTo>
                <a:cubicBezTo>
                  <a:pt x="15448" y="1191"/>
                  <a:pt x="15359" y="1046"/>
                  <a:pt x="15256" y="1046"/>
                </a:cubicBezTo>
                <a:cubicBezTo>
                  <a:pt x="15215" y="1046"/>
                  <a:pt x="15172" y="1068"/>
                  <a:pt x="15127" y="1125"/>
                </a:cubicBezTo>
                <a:cubicBezTo>
                  <a:pt x="15022" y="1333"/>
                  <a:pt x="14779" y="1417"/>
                  <a:pt x="14568" y="1473"/>
                </a:cubicBezTo>
                <a:cubicBezTo>
                  <a:pt x="14406" y="1511"/>
                  <a:pt x="14243" y="1528"/>
                  <a:pt x="14079" y="1528"/>
                </a:cubicBezTo>
                <a:cubicBezTo>
                  <a:pt x="13686" y="1528"/>
                  <a:pt x="13293" y="1431"/>
                  <a:pt x="12924" y="1300"/>
                </a:cubicBezTo>
                <a:cubicBezTo>
                  <a:pt x="12716" y="1244"/>
                  <a:pt x="12516" y="1148"/>
                  <a:pt x="12305" y="1107"/>
                </a:cubicBezTo>
                <a:cubicBezTo>
                  <a:pt x="12285" y="1107"/>
                  <a:pt x="12265" y="1108"/>
                  <a:pt x="12245" y="1108"/>
                </a:cubicBezTo>
                <a:cubicBezTo>
                  <a:pt x="12131" y="1108"/>
                  <a:pt x="12018" y="1093"/>
                  <a:pt x="11910" y="1061"/>
                </a:cubicBezTo>
                <a:cubicBezTo>
                  <a:pt x="11597" y="965"/>
                  <a:pt x="11313" y="800"/>
                  <a:pt x="11025" y="652"/>
                </a:cubicBezTo>
                <a:cubicBezTo>
                  <a:pt x="10737" y="487"/>
                  <a:pt x="10414" y="374"/>
                  <a:pt x="10188" y="117"/>
                </a:cubicBezTo>
                <a:cubicBezTo>
                  <a:pt x="10182" y="109"/>
                  <a:pt x="10173" y="101"/>
                  <a:pt x="10165" y="94"/>
                </a:cubicBezTo>
                <a:cubicBezTo>
                  <a:pt x="10138" y="36"/>
                  <a:pt x="10078" y="0"/>
                  <a:pt x="1001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88" name="Google Shape;1488;p48"/>
          <p:cNvSpPr/>
          <p:nvPr/>
        </p:nvSpPr>
        <p:spPr>
          <a:xfrm rot="3186459">
            <a:off x="1439990" y="3130960"/>
            <a:ext cx="1490542" cy="1279244"/>
          </a:xfrm>
          <a:custGeom>
            <a:avLst/>
            <a:gdLst/>
            <a:ahLst/>
            <a:cxnLst/>
            <a:rect l="l" t="t" r="r" b="b"/>
            <a:pathLst>
              <a:path w="17565" h="15075" extrusionOk="0">
                <a:moveTo>
                  <a:pt x="16055" y="2846"/>
                </a:moveTo>
                <a:lnTo>
                  <a:pt x="16071" y="2855"/>
                </a:lnTo>
                <a:lnTo>
                  <a:pt x="16073" y="2855"/>
                </a:lnTo>
                <a:lnTo>
                  <a:pt x="16069" y="2853"/>
                </a:lnTo>
                <a:lnTo>
                  <a:pt x="16055" y="2846"/>
                </a:lnTo>
                <a:close/>
                <a:moveTo>
                  <a:pt x="10004" y="1"/>
                </a:moveTo>
                <a:cubicBezTo>
                  <a:pt x="9963" y="1"/>
                  <a:pt x="9922" y="18"/>
                  <a:pt x="9881" y="61"/>
                </a:cubicBezTo>
                <a:cubicBezTo>
                  <a:pt x="9669" y="367"/>
                  <a:pt x="9618" y="754"/>
                  <a:pt x="9441" y="1079"/>
                </a:cubicBezTo>
                <a:cubicBezTo>
                  <a:pt x="9028" y="1985"/>
                  <a:pt x="8298" y="2228"/>
                  <a:pt x="9539" y="2228"/>
                </a:cubicBezTo>
                <a:cubicBezTo>
                  <a:pt x="9623" y="2228"/>
                  <a:pt x="9715" y="2227"/>
                  <a:pt x="9817" y="2225"/>
                </a:cubicBezTo>
                <a:cubicBezTo>
                  <a:pt x="9838" y="2250"/>
                  <a:pt x="9871" y="2266"/>
                  <a:pt x="9904" y="2266"/>
                </a:cubicBezTo>
                <a:cubicBezTo>
                  <a:pt x="9939" y="2266"/>
                  <a:pt x="9969" y="2250"/>
                  <a:pt x="9990" y="2223"/>
                </a:cubicBezTo>
                <a:cubicBezTo>
                  <a:pt x="10268" y="2056"/>
                  <a:pt x="10591" y="1974"/>
                  <a:pt x="10907" y="1935"/>
                </a:cubicBezTo>
                <a:cubicBezTo>
                  <a:pt x="10995" y="1929"/>
                  <a:pt x="11082" y="1926"/>
                  <a:pt x="11168" y="1926"/>
                </a:cubicBezTo>
                <a:cubicBezTo>
                  <a:pt x="11262" y="1926"/>
                  <a:pt x="11356" y="1930"/>
                  <a:pt x="11449" y="1937"/>
                </a:cubicBezTo>
                <a:cubicBezTo>
                  <a:pt x="11481" y="1925"/>
                  <a:pt x="11516" y="1917"/>
                  <a:pt x="11551" y="1915"/>
                </a:cubicBezTo>
                <a:lnTo>
                  <a:pt x="11564" y="1915"/>
                </a:lnTo>
                <a:cubicBezTo>
                  <a:pt x="11679" y="1904"/>
                  <a:pt x="11794" y="1892"/>
                  <a:pt x="11911" y="1888"/>
                </a:cubicBezTo>
                <a:cubicBezTo>
                  <a:pt x="11943" y="1886"/>
                  <a:pt x="11974" y="1886"/>
                  <a:pt x="12006" y="1886"/>
                </a:cubicBezTo>
                <a:cubicBezTo>
                  <a:pt x="12113" y="1886"/>
                  <a:pt x="12220" y="1894"/>
                  <a:pt x="12327" y="1906"/>
                </a:cubicBezTo>
                <a:cubicBezTo>
                  <a:pt x="12358" y="1908"/>
                  <a:pt x="12391" y="1912"/>
                  <a:pt x="12422" y="1917"/>
                </a:cubicBezTo>
                <a:cubicBezTo>
                  <a:pt x="12428" y="1915"/>
                  <a:pt x="12434" y="1912"/>
                  <a:pt x="12440" y="1910"/>
                </a:cubicBezTo>
                <a:cubicBezTo>
                  <a:pt x="12520" y="1923"/>
                  <a:pt x="12603" y="1937"/>
                  <a:pt x="12683" y="1954"/>
                </a:cubicBezTo>
                <a:cubicBezTo>
                  <a:pt x="13115" y="1995"/>
                  <a:pt x="13543" y="2059"/>
                  <a:pt x="13969" y="2147"/>
                </a:cubicBezTo>
                <a:cubicBezTo>
                  <a:pt x="14150" y="2176"/>
                  <a:pt x="14333" y="2213"/>
                  <a:pt x="14512" y="2256"/>
                </a:cubicBezTo>
                <a:cubicBezTo>
                  <a:pt x="14631" y="2285"/>
                  <a:pt x="14750" y="2312"/>
                  <a:pt x="14870" y="2342"/>
                </a:cubicBezTo>
                <a:cubicBezTo>
                  <a:pt x="14999" y="2373"/>
                  <a:pt x="15125" y="2414"/>
                  <a:pt x="15246" y="2462"/>
                </a:cubicBezTo>
                <a:cubicBezTo>
                  <a:pt x="15490" y="2560"/>
                  <a:pt x="15728" y="2671"/>
                  <a:pt x="15959" y="2795"/>
                </a:cubicBezTo>
                <a:lnTo>
                  <a:pt x="15959" y="2795"/>
                </a:lnTo>
                <a:cubicBezTo>
                  <a:pt x="15955" y="2793"/>
                  <a:pt x="15951" y="2791"/>
                  <a:pt x="15948" y="2789"/>
                </a:cubicBezTo>
                <a:lnTo>
                  <a:pt x="15948" y="2789"/>
                </a:lnTo>
                <a:lnTo>
                  <a:pt x="15979" y="2805"/>
                </a:lnTo>
                <a:cubicBezTo>
                  <a:pt x="15972" y="2802"/>
                  <a:pt x="15965" y="2798"/>
                  <a:pt x="15959" y="2795"/>
                </a:cubicBezTo>
                <a:lnTo>
                  <a:pt x="15959" y="2795"/>
                </a:lnTo>
                <a:cubicBezTo>
                  <a:pt x="15990" y="2811"/>
                  <a:pt x="16023" y="2828"/>
                  <a:pt x="16055" y="2844"/>
                </a:cubicBezTo>
                <a:lnTo>
                  <a:pt x="16086" y="2861"/>
                </a:lnTo>
                <a:lnTo>
                  <a:pt x="16073" y="2855"/>
                </a:lnTo>
                <a:lnTo>
                  <a:pt x="16073" y="2855"/>
                </a:lnTo>
                <a:cubicBezTo>
                  <a:pt x="16248" y="2945"/>
                  <a:pt x="16415" y="3048"/>
                  <a:pt x="16575" y="3165"/>
                </a:cubicBezTo>
                <a:lnTo>
                  <a:pt x="16647" y="3225"/>
                </a:lnTo>
                <a:lnTo>
                  <a:pt x="16647" y="3225"/>
                </a:lnTo>
                <a:lnTo>
                  <a:pt x="16596" y="3182"/>
                </a:lnTo>
                <a:lnTo>
                  <a:pt x="16596" y="3182"/>
                </a:lnTo>
                <a:cubicBezTo>
                  <a:pt x="16643" y="3218"/>
                  <a:pt x="16691" y="3258"/>
                  <a:pt x="16737" y="3300"/>
                </a:cubicBezTo>
                <a:lnTo>
                  <a:pt x="16737" y="3300"/>
                </a:lnTo>
                <a:lnTo>
                  <a:pt x="16647" y="3225"/>
                </a:lnTo>
                <a:lnTo>
                  <a:pt x="16647" y="3225"/>
                </a:lnTo>
                <a:lnTo>
                  <a:pt x="16754" y="3315"/>
                </a:lnTo>
                <a:cubicBezTo>
                  <a:pt x="16748" y="3310"/>
                  <a:pt x="16743" y="3305"/>
                  <a:pt x="16737" y="3300"/>
                </a:cubicBezTo>
                <a:lnTo>
                  <a:pt x="16737" y="3300"/>
                </a:lnTo>
                <a:lnTo>
                  <a:pt x="16758" y="3318"/>
                </a:lnTo>
                <a:cubicBezTo>
                  <a:pt x="16789" y="3346"/>
                  <a:pt x="16820" y="3377"/>
                  <a:pt x="16851" y="3408"/>
                </a:cubicBezTo>
                <a:cubicBezTo>
                  <a:pt x="16929" y="3484"/>
                  <a:pt x="16999" y="3573"/>
                  <a:pt x="17054" y="3669"/>
                </a:cubicBezTo>
                <a:cubicBezTo>
                  <a:pt x="17030" y="3593"/>
                  <a:pt x="16995" y="3519"/>
                  <a:pt x="16952" y="3451"/>
                </a:cubicBezTo>
                <a:cubicBezTo>
                  <a:pt x="16964" y="3416"/>
                  <a:pt x="16956" y="3379"/>
                  <a:pt x="16929" y="3353"/>
                </a:cubicBezTo>
                <a:cubicBezTo>
                  <a:pt x="16913" y="3334"/>
                  <a:pt x="16896" y="3315"/>
                  <a:pt x="16882" y="3295"/>
                </a:cubicBezTo>
                <a:cubicBezTo>
                  <a:pt x="16876" y="3278"/>
                  <a:pt x="16865" y="3262"/>
                  <a:pt x="16851" y="3250"/>
                </a:cubicBezTo>
                <a:lnTo>
                  <a:pt x="16836" y="3237"/>
                </a:lnTo>
                <a:cubicBezTo>
                  <a:pt x="16828" y="3225"/>
                  <a:pt x="16818" y="3213"/>
                  <a:pt x="16808" y="3200"/>
                </a:cubicBezTo>
                <a:lnTo>
                  <a:pt x="16804" y="3198"/>
                </a:lnTo>
                <a:cubicBezTo>
                  <a:pt x="16806" y="3192"/>
                  <a:pt x="16808" y="3186"/>
                  <a:pt x="16808" y="3180"/>
                </a:cubicBezTo>
                <a:cubicBezTo>
                  <a:pt x="16760" y="2964"/>
                  <a:pt x="16571" y="2793"/>
                  <a:pt x="16437" y="2622"/>
                </a:cubicBezTo>
                <a:cubicBezTo>
                  <a:pt x="16497" y="2513"/>
                  <a:pt x="16361" y="2421"/>
                  <a:pt x="16310" y="2338"/>
                </a:cubicBezTo>
                <a:cubicBezTo>
                  <a:pt x="16363" y="2186"/>
                  <a:pt x="16184" y="2061"/>
                  <a:pt x="16104" y="1949"/>
                </a:cubicBezTo>
                <a:cubicBezTo>
                  <a:pt x="16007" y="1863"/>
                  <a:pt x="15927" y="1703"/>
                  <a:pt x="15798" y="1670"/>
                </a:cubicBezTo>
                <a:cubicBezTo>
                  <a:pt x="15783" y="1546"/>
                  <a:pt x="15635" y="1425"/>
                  <a:pt x="15571" y="1318"/>
                </a:cubicBezTo>
                <a:cubicBezTo>
                  <a:pt x="15515" y="1211"/>
                  <a:pt x="15424" y="1059"/>
                  <a:pt x="15303" y="1059"/>
                </a:cubicBezTo>
                <a:cubicBezTo>
                  <a:pt x="15269" y="1059"/>
                  <a:pt x="15232" y="1072"/>
                  <a:pt x="15193" y="1102"/>
                </a:cubicBezTo>
                <a:cubicBezTo>
                  <a:pt x="14885" y="1391"/>
                  <a:pt x="14504" y="1490"/>
                  <a:pt x="14107" y="1490"/>
                </a:cubicBezTo>
                <a:cubicBezTo>
                  <a:pt x="13678" y="1490"/>
                  <a:pt x="13229" y="1374"/>
                  <a:pt x="12835" y="1254"/>
                </a:cubicBezTo>
                <a:cubicBezTo>
                  <a:pt x="12553" y="1137"/>
                  <a:pt x="12255" y="1106"/>
                  <a:pt x="11953" y="1083"/>
                </a:cubicBezTo>
                <a:cubicBezTo>
                  <a:pt x="11619" y="1003"/>
                  <a:pt x="11325" y="814"/>
                  <a:pt x="11019" y="662"/>
                </a:cubicBezTo>
                <a:cubicBezTo>
                  <a:pt x="10805" y="549"/>
                  <a:pt x="10599" y="421"/>
                  <a:pt x="10401" y="279"/>
                </a:cubicBezTo>
                <a:cubicBezTo>
                  <a:pt x="10280" y="213"/>
                  <a:pt x="10146" y="1"/>
                  <a:pt x="10004" y="1"/>
                </a:cubicBezTo>
                <a:close/>
                <a:moveTo>
                  <a:pt x="13561" y="4068"/>
                </a:moveTo>
                <a:lnTo>
                  <a:pt x="13561" y="4068"/>
                </a:lnTo>
                <a:lnTo>
                  <a:pt x="13561" y="4068"/>
                </a:lnTo>
                <a:close/>
                <a:moveTo>
                  <a:pt x="12088" y="9372"/>
                </a:moveTo>
                <a:lnTo>
                  <a:pt x="12088" y="9372"/>
                </a:lnTo>
                <a:cubicBezTo>
                  <a:pt x="12076" y="9380"/>
                  <a:pt x="12064" y="9389"/>
                  <a:pt x="12052" y="9397"/>
                </a:cubicBezTo>
                <a:lnTo>
                  <a:pt x="12052" y="9397"/>
                </a:lnTo>
                <a:cubicBezTo>
                  <a:pt x="12064" y="9389"/>
                  <a:pt x="12076" y="9380"/>
                  <a:pt x="12088" y="9372"/>
                </a:cubicBezTo>
                <a:close/>
                <a:moveTo>
                  <a:pt x="12052" y="9397"/>
                </a:moveTo>
                <a:lnTo>
                  <a:pt x="12052" y="9397"/>
                </a:lnTo>
                <a:cubicBezTo>
                  <a:pt x="11979" y="9448"/>
                  <a:pt x="11903" y="9497"/>
                  <a:pt x="11827" y="9545"/>
                </a:cubicBezTo>
                <a:lnTo>
                  <a:pt x="11837" y="9539"/>
                </a:lnTo>
                <a:cubicBezTo>
                  <a:pt x="11911" y="9495"/>
                  <a:pt x="11982" y="9446"/>
                  <a:pt x="12052" y="9397"/>
                </a:cubicBezTo>
                <a:close/>
                <a:moveTo>
                  <a:pt x="12815" y="3519"/>
                </a:moveTo>
                <a:lnTo>
                  <a:pt x="12815" y="3519"/>
                </a:lnTo>
                <a:cubicBezTo>
                  <a:pt x="12771" y="3630"/>
                  <a:pt x="12971" y="3768"/>
                  <a:pt x="13129" y="3875"/>
                </a:cubicBezTo>
                <a:cubicBezTo>
                  <a:pt x="13121" y="3906"/>
                  <a:pt x="13127" y="3937"/>
                  <a:pt x="13146" y="3961"/>
                </a:cubicBezTo>
                <a:cubicBezTo>
                  <a:pt x="13742" y="4727"/>
                  <a:pt x="14199" y="5741"/>
                  <a:pt x="13967" y="6722"/>
                </a:cubicBezTo>
                <a:cubicBezTo>
                  <a:pt x="13950" y="6770"/>
                  <a:pt x="13927" y="6825"/>
                  <a:pt x="13934" y="6872"/>
                </a:cubicBezTo>
                <a:cubicBezTo>
                  <a:pt x="13930" y="6889"/>
                  <a:pt x="13923" y="6905"/>
                  <a:pt x="13919" y="6922"/>
                </a:cubicBezTo>
                <a:cubicBezTo>
                  <a:pt x="13899" y="6981"/>
                  <a:pt x="13874" y="7039"/>
                  <a:pt x="13851" y="7099"/>
                </a:cubicBezTo>
                <a:cubicBezTo>
                  <a:pt x="13746" y="7348"/>
                  <a:pt x="13637" y="7597"/>
                  <a:pt x="13512" y="7835"/>
                </a:cubicBezTo>
                <a:cubicBezTo>
                  <a:pt x="13485" y="7889"/>
                  <a:pt x="13432" y="7963"/>
                  <a:pt x="13409" y="8029"/>
                </a:cubicBezTo>
                <a:cubicBezTo>
                  <a:pt x="13290" y="8187"/>
                  <a:pt x="13168" y="8341"/>
                  <a:pt x="13049" y="8496"/>
                </a:cubicBezTo>
                <a:cubicBezTo>
                  <a:pt x="13028" y="8522"/>
                  <a:pt x="13006" y="8549"/>
                  <a:pt x="12985" y="8576"/>
                </a:cubicBezTo>
                <a:cubicBezTo>
                  <a:pt x="12989" y="8576"/>
                  <a:pt x="12993" y="8576"/>
                  <a:pt x="12996" y="8576"/>
                </a:cubicBezTo>
                <a:cubicBezTo>
                  <a:pt x="13058" y="8576"/>
                  <a:pt x="13118" y="8592"/>
                  <a:pt x="13172" y="8621"/>
                </a:cubicBezTo>
                <a:cubicBezTo>
                  <a:pt x="13360" y="8724"/>
                  <a:pt x="13432" y="8956"/>
                  <a:pt x="13333" y="9146"/>
                </a:cubicBezTo>
                <a:cubicBezTo>
                  <a:pt x="13286" y="9232"/>
                  <a:pt x="13234" y="9318"/>
                  <a:pt x="13181" y="9401"/>
                </a:cubicBezTo>
                <a:cubicBezTo>
                  <a:pt x="13154" y="9444"/>
                  <a:pt x="13125" y="9485"/>
                  <a:pt x="13094" y="9526"/>
                </a:cubicBezTo>
                <a:cubicBezTo>
                  <a:pt x="13053" y="9576"/>
                  <a:pt x="13008" y="9623"/>
                  <a:pt x="12961" y="9666"/>
                </a:cubicBezTo>
                <a:cubicBezTo>
                  <a:pt x="12823" y="9796"/>
                  <a:pt x="12677" y="9915"/>
                  <a:pt x="12522" y="10024"/>
                </a:cubicBezTo>
                <a:cubicBezTo>
                  <a:pt x="12457" y="10071"/>
                  <a:pt x="12389" y="10123"/>
                  <a:pt x="12317" y="10164"/>
                </a:cubicBezTo>
                <a:cubicBezTo>
                  <a:pt x="12234" y="10211"/>
                  <a:pt x="12152" y="10257"/>
                  <a:pt x="12068" y="10300"/>
                </a:cubicBezTo>
                <a:cubicBezTo>
                  <a:pt x="11992" y="10337"/>
                  <a:pt x="11913" y="10376"/>
                  <a:pt x="11837" y="10413"/>
                </a:cubicBezTo>
                <a:cubicBezTo>
                  <a:pt x="11753" y="10450"/>
                  <a:pt x="11667" y="10483"/>
                  <a:pt x="11580" y="10510"/>
                </a:cubicBezTo>
                <a:cubicBezTo>
                  <a:pt x="11484" y="10540"/>
                  <a:pt x="11385" y="10567"/>
                  <a:pt x="11286" y="10590"/>
                </a:cubicBezTo>
                <a:cubicBezTo>
                  <a:pt x="11177" y="10612"/>
                  <a:pt x="11068" y="10625"/>
                  <a:pt x="10959" y="10631"/>
                </a:cubicBezTo>
                <a:lnTo>
                  <a:pt x="10940" y="10631"/>
                </a:lnTo>
                <a:cubicBezTo>
                  <a:pt x="10601" y="10631"/>
                  <a:pt x="10424" y="10224"/>
                  <a:pt x="10656" y="9977"/>
                </a:cubicBezTo>
                <a:cubicBezTo>
                  <a:pt x="10667" y="9964"/>
                  <a:pt x="10679" y="9954"/>
                  <a:pt x="10691" y="9944"/>
                </a:cubicBezTo>
                <a:lnTo>
                  <a:pt x="10691" y="9944"/>
                </a:lnTo>
                <a:cubicBezTo>
                  <a:pt x="10547" y="9969"/>
                  <a:pt x="10403" y="9993"/>
                  <a:pt x="10257" y="10016"/>
                </a:cubicBezTo>
                <a:cubicBezTo>
                  <a:pt x="10066" y="10049"/>
                  <a:pt x="9873" y="10071"/>
                  <a:pt x="9679" y="10100"/>
                </a:cubicBezTo>
                <a:cubicBezTo>
                  <a:pt x="9669" y="10102"/>
                  <a:pt x="9659" y="10106"/>
                  <a:pt x="9648" y="10111"/>
                </a:cubicBezTo>
                <a:cubicBezTo>
                  <a:pt x="9391" y="10084"/>
                  <a:pt x="9130" y="10059"/>
                  <a:pt x="8879" y="9991"/>
                </a:cubicBezTo>
                <a:cubicBezTo>
                  <a:pt x="7912" y="9668"/>
                  <a:pt x="6978" y="9230"/>
                  <a:pt x="6145" y="8640"/>
                </a:cubicBezTo>
                <a:cubicBezTo>
                  <a:pt x="5962" y="8516"/>
                  <a:pt x="5789" y="8380"/>
                  <a:pt x="5616" y="8245"/>
                </a:cubicBezTo>
                <a:cubicBezTo>
                  <a:pt x="5592" y="8220"/>
                  <a:pt x="5560" y="8209"/>
                  <a:pt x="5530" y="8209"/>
                </a:cubicBezTo>
                <a:cubicBezTo>
                  <a:pt x="5469" y="8209"/>
                  <a:pt x="5411" y="8254"/>
                  <a:pt x="5415" y="8327"/>
                </a:cubicBezTo>
                <a:cubicBezTo>
                  <a:pt x="5452" y="8514"/>
                  <a:pt x="5417" y="8703"/>
                  <a:pt x="5413" y="8893"/>
                </a:cubicBezTo>
                <a:cubicBezTo>
                  <a:pt x="5413" y="8954"/>
                  <a:pt x="5392" y="9033"/>
                  <a:pt x="5431" y="9080"/>
                </a:cubicBezTo>
                <a:cubicBezTo>
                  <a:pt x="5427" y="9092"/>
                  <a:pt x="5425" y="9105"/>
                  <a:pt x="5421" y="9115"/>
                </a:cubicBezTo>
                <a:cubicBezTo>
                  <a:pt x="5489" y="9068"/>
                  <a:pt x="5566" y="9046"/>
                  <a:pt x="5643" y="9046"/>
                </a:cubicBezTo>
                <a:cubicBezTo>
                  <a:pt x="5767" y="9046"/>
                  <a:pt x="5889" y="9104"/>
                  <a:pt x="5966" y="9212"/>
                </a:cubicBezTo>
                <a:cubicBezTo>
                  <a:pt x="6028" y="9298"/>
                  <a:pt x="6052" y="9407"/>
                  <a:pt x="6036" y="9512"/>
                </a:cubicBezTo>
                <a:cubicBezTo>
                  <a:pt x="5997" y="9845"/>
                  <a:pt x="5947" y="10185"/>
                  <a:pt x="5812" y="10493"/>
                </a:cubicBezTo>
                <a:cubicBezTo>
                  <a:pt x="5672" y="10816"/>
                  <a:pt x="5458" y="11106"/>
                  <a:pt x="5244" y="11382"/>
                </a:cubicBezTo>
                <a:cubicBezTo>
                  <a:pt x="5141" y="11514"/>
                  <a:pt x="5038" y="11651"/>
                  <a:pt x="4911" y="11758"/>
                </a:cubicBezTo>
                <a:cubicBezTo>
                  <a:pt x="4835" y="11828"/>
                  <a:pt x="4736" y="11865"/>
                  <a:pt x="4635" y="11867"/>
                </a:cubicBezTo>
                <a:lnTo>
                  <a:pt x="4621" y="11867"/>
                </a:lnTo>
                <a:cubicBezTo>
                  <a:pt x="4398" y="11861"/>
                  <a:pt x="4224" y="11674"/>
                  <a:pt x="4232" y="11452"/>
                </a:cubicBezTo>
                <a:cubicBezTo>
                  <a:pt x="4234" y="11345"/>
                  <a:pt x="4279" y="11244"/>
                  <a:pt x="4357" y="11170"/>
                </a:cubicBezTo>
                <a:cubicBezTo>
                  <a:pt x="4378" y="11154"/>
                  <a:pt x="4396" y="11137"/>
                  <a:pt x="4413" y="11119"/>
                </a:cubicBezTo>
                <a:cubicBezTo>
                  <a:pt x="4505" y="11012"/>
                  <a:pt x="4590" y="10898"/>
                  <a:pt x="4674" y="10783"/>
                </a:cubicBezTo>
                <a:cubicBezTo>
                  <a:pt x="4793" y="10619"/>
                  <a:pt x="4909" y="10450"/>
                  <a:pt x="5011" y="10273"/>
                </a:cubicBezTo>
                <a:cubicBezTo>
                  <a:pt x="5036" y="10226"/>
                  <a:pt x="5059" y="10176"/>
                  <a:pt x="5079" y="10125"/>
                </a:cubicBezTo>
                <a:cubicBezTo>
                  <a:pt x="5110" y="10041"/>
                  <a:pt x="5137" y="9952"/>
                  <a:pt x="5158" y="9864"/>
                </a:cubicBezTo>
                <a:cubicBezTo>
                  <a:pt x="5162" y="9845"/>
                  <a:pt x="5166" y="9825"/>
                  <a:pt x="5170" y="9804"/>
                </a:cubicBezTo>
                <a:lnTo>
                  <a:pt x="5170" y="9804"/>
                </a:lnTo>
                <a:cubicBezTo>
                  <a:pt x="5069" y="10028"/>
                  <a:pt x="4948" y="10246"/>
                  <a:pt x="4810" y="10452"/>
                </a:cubicBezTo>
                <a:cubicBezTo>
                  <a:pt x="4684" y="10656"/>
                  <a:pt x="4553" y="10855"/>
                  <a:pt x="4394" y="11034"/>
                </a:cubicBezTo>
                <a:cubicBezTo>
                  <a:pt x="4349" y="11094"/>
                  <a:pt x="4263" y="11147"/>
                  <a:pt x="4291" y="11232"/>
                </a:cubicBezTo>
                <a:cubicBezTo>
                  <a:pt x="4024" y="11444"/>
                  <a:pt x="3754" y="11653"/>
                  <a:pt x="3477" y="11855"/>
                </a:cubicBezTo>
                <a:cubicBezTo>
                  <a:pt x="3536" y="11861"/>
                  <a:pt x="3594" y="11880"/>
                  <a:pt x="3643" y="11913"/>
                </a:cubicBezTo>
                <a:cubicBezTo>
                  <a:pt x="3744" y="11976"/>
                  <a:pt x="3810" y="12083"/>
                  <a:pt x="3824" y="12201"/>
                </a:cubicBezTo>
                <a:cubicBezTo>
                  <a:pt x="3837" y="12324"/>
                  <a:pt x="3791" y="12443"/>
                  <a:pt x="3701" y="12528"/>
                </a:cubicBezTo>
                <a:cubicBezTo>
                  <a:pt x="3691" y="12536"/>
                  <a:pt x="3685" y="12542"/>
                  <a:pt x="3676" y="12548"/>
                </a:cubicBezTo>
                <a:cubicBezTo>
                  <a:pt x="3604" y="12614"/>
                  <a:pt x="3538" y="12686"/>
                  <a:pt x="3464" y="12750"/>
                </a:cubicBezTo>
                <a:cubicBezTo>
                  <a:pt x="3390" y="12818"/>
                  <a:pt x="3294" y="12855"/>
                  <a:pt x="3193" y="12857"/>
                </a:cubicBezTo>
                <a:lnTo>
                  <a:pt x="3183" y="12857"/>
                </a:lnTo>
                <a:cubicBezTo>
                  <a:pt x="2899" y="12849"/>
                  <a:pt x="2714" y="12555"/>
                  <a:pt x="2829" y="12295"/>
                </a:cubicBezTo>
                <a:lnTo>
                  <a:pt x="2829" y="12295"/>
                </a:lnTo>
                <a:cubicBezTo>
                  <a:pt x="2325" y="12616"/>
                  <a:pt x="1794" y="12888"/>
                  <a:pt x="1218" y="13067"/>
                </a:cubicBezTo>
                <a:cubicBezTo>
                  <a:pt x="903" y="13178"/>
                  <a:pt x="572" y="13242"/>
                  <a:pt x="239" y="13256"/>
                </a:cubicBezTo>
                <a:cubicBezTo>
                  <a:pt x="233" y="13256"/>
                  <a:pt x="228" y="13256"/>
                  <a:pt x="222" y="13256"/>
                </a:cubicBezTo>
                <a:cubicBezTo>
                  <a:pt x="0" y="13256"/>
                  <a:pt x="12" y="13500"/>
                  <a:pt x="181" y="13571"/>
                </a:cubicBezTo>
                <a:cubicBezTo>
                  <a:pt x="331" y="14062"/>
                  <a:pt x="2870" y="14505"/>
                  <a:pt x="3294" y="14618"/>
                </a:cubicBezTo>
                <a:cubicBezTo>
                  <a:pt x="4047" y="14782"/>
                  <a:pt x="4816" y="14842"/>
                  <a:pt x="5581" y="14916"/>
                </a:cubicBezTo>
                <a:cubicBezTo>
                  <a:pt x="6075" y="14970"/>
                  <a:pt x="6567" y="15064"/>
                  <a:pt x="7067" y="15071"/>
                </a:cubicBezTo>
                <a:lnTo>
                  <a:pt x="7071" y="15071"/>
                </a:lnTo>
                <a:cubicBezTo>
                  <a:pt x="7338" y="15073"/>
                  <a:pt x="7610" y="15075"/>
                  <a:pt x="7881" y="15075"/>
                </a:cubicBezTo>
                <a:cubicBezTo>
                  <a:pt x="9002" y="15075"/>
                  <a:pt x="10136" y="15033"/>
                  <a:pt x="11195" y="14647"/>
                </a:cubicBezTo>
                <a:cubicBezTo>
                  <a:pt x="11942" y="14353"/>
                  <a:pt x="12679" y="14011"/>
                  <a:pt x="13356" y="13579"/>
                </a:cubicBezTo>
                <a:cubicBezTo>
                  <a:pt x="13821" y="13262"/>
                  <a:pt x="14226" y="12867"/>
                  <a:pt x="14617" y="12464"/>
                </a:cubicBezTo>
                <a:cubicBezTo>
                  <a:pt x="14948" y="12129"/>
                  <a:pt x="15294" y="11806"/>
                  <a:pt x="15559" y="11413"/>
                </a:cubicBezTo>
                <a:cubicBezTo>
                  <a:pt x="16030" y="10756"/>
                  <a:pt x="16458" y="10065"/>
                  <a:pt x="16814" y="9339"/>
                </a:cubicBezTo>
                <a:cubicBezTo>
                  <a:pt x="17182" y="8424"/>
                  <a:pt x="17468" y="7442"/>
                  <a:pt x="17491" y="6451"/>
                </a:cubicBezTo>
                <a:cubicBezTo>
                  <a:pt x="17464" y="6270"/>
                  <a:pt x="17565" y="5023"/>
                  <a:pt x="17316" y="4926"/>
                </a:cubicBezTo>
                <a:cubicBezTo>
                  <a:pt x="17310" y="5011"/>
                  <a:pt x="17297" y="5093"/>
                  <a:pt x="17281" y="5175"/>
                </a:cubicBezTo>
                <a:cubicBezTo>
                  <a:pt x="17264" y="5264"/>
                  <a:pt x="17246" y="5350"/>
                  <a:pt x="17219" y="5434"/>
                </a:cubicBezTo>
                <a:cubicBezTo>
                  <a:pt x="17194" y="5515"/>
                  <a:pt x="17161" y="5593"/>
                  <a:pt x="17120" y="5667"/>
                </a:cubicBezTo>
                <a:cubicBezTo>
                  <a:pt x="17057" y="5790"/>
                  <a:pt x="16968" y="5901"/>
                  <a:pt x="16863" y="5992"/>
                </a:cubicBezTo>
                <a:cubicBezTo>
                  <a:pt x="16760" y="6074"/>
                  <a:pt x="16635" y="6117"/>
                  <a:pt x="16508" y="6117"/>
                </a:cubicBezTo>
                <a:cubicBezTo>
                  <a:pt x="16438" y="6117"/>
                  <a:pt x="16367" y="6104"/>
                  <a:pt x="16299" y="6076"/>
                </a:cubicBezTo>
                <a:cubicBezTo>
                  <a:pt x="16232" y="6045"/>
                  <a:pt x="16170" y="6000"/>
                  <a:pt x="16118" y="5945"/>
                </a:cubicBezTo>
                <a:cubicBezTo>
                  <a:pt x="16067" y="5887"/>
                  <a:pt x="16022" y="5821"/>
                  <a:pt x="15987" y="5751"/>
                </a:cubicBezTo>
                <a:cubicBezTo>
                  <a:pt x="15946" y="5673"/>
                  <a:pt x="15915" y="5591"/>
                  <a:pt x="15882" y="5511"/>
                </a:cubicBezTo>
                <a:cubicBezTo>
                  <a:pt x="15847" y="5529"/>
                  <a:pt x="15816" y="5558"/>
                  <a:pt x="15793" y="5593"/>
                </a:cubicBezTo>
                <a:cubicBezTo>
                  <a:pt x="15763" y="5735"/>
                  <a:pt x="15800" y="6519"/>
                  <a:pt x="15645" y="6759"/>
                </a:cubicBezTo>
                <a:cubicBezTo>
                  <a:pt x="15608" y="6842"/>
                  <a:pt x="15540" y="6918"/>
                  <a:pt x="15448" y="6938"/>
                </a:cubicBezTo>
                <a:cubicBezTo>
                  <a:pt x="15433" y="6942"/>
                  <a:pt x="15417" y="6944"/>
                  <a:pt x="15400" y="6944"/>
                </a:cubicBezTo>
                <a:cubicBezTo>
                  <a:pt x="15322" y="6942"/>
                  <a:pt x="15252" y="6905"/>
                  <a:pt x="15207" y="6842"/>
                </a:cubicBezTo>
                <a:cubicBezTo>
                  <a:pt x="15162" y="6780"/>
                  <a:pt x="15149" y="6700"/>
                  <a:pt x="15133" y="6626"/>
                </a:cubicBezTo>
                <a:cubicBezTo>
                  <a:pt x="15115" y="6545"/>
                  <a:pt x="15092" y="6465"/>
                  <a:pt x="15069" y="6385"/>
                </a:cubicBezTo>
                <a:cubicBezTo>
                  <a:pt x="15034" y="6268"/>
                  <a:pt x="14997" y="6152"/>
                  <a:pt x="14952" y="6039"/>
                </a:cubicBezTo>
                <a:cubicBezTo>
                  <a:pt x="14874" y="5852"/>
                  <a:pt x="14783" y="5667"/>
                  <a:pt x="14685" y="5490"/>
                </a:cubicBezTo>
                <a:cubicBezTo>
                  <a:pt x="14617" y="5375"/>
                  <a:pt x="14545" y="5260"/>
                  <a:pt x="14471" y="5146"/>
                </a:cubicBezTo>
                <a:lnTo>
                  <a:pt x="14471" y="5146"/>
                </a:lnTo>
                <a:lnTo>
                  <a:pt x="14475" y="5153"/>
                </a:lnTo>
                <a:cubicBezTo>
                  <a:pt x="14355" y="4965"/>
                  <a:pt x="14226" y="4784"/>
                  <a:pt x="14084" y="4612"/>
                </a:cubicBezTo>
                <a:cubicBezTo>
                  <a:pt x="13923" y="4424"/>
                  <a:pt x="13751" y="4246"/>
                  <a:pt x="13572" y="4079"/>
                </a:cubicBezTo>
                <a:lnTo>
                  <a:pt x="13572" y="4079"/>
                </a:lnTo>
                <a:lnTo>
                  <a:pt x="13563" y="4070"/>
                </a:lnTo>
                <a:lnTo>
                  <a:pt x="13561" y="4068"/>
                </a:lnTo>
                <a:lnTo>
                  <a:pt x="13561" y="4068"/>
                </a:lnTo>
                <a:cubicBezTo>
                  <a:pt x="13565" y="4072"/>
                  <a:pt x="13569" y="4075"/>
                  <a:pt x="13572" y="4079"/>
                </a:cubicBezTo>
                <a:lnTo>
                  <a:pt x="13574" y="4079"/>
                </a:lnTo>
                <a:lnTo>
                  <a:pt x="13561" y="4068"/>
                </a:lnTo>
                <a:lnTo>
                  <a:pt x="13561" y="4068"/>
                </a:lnTo>
                <a:lnTo>
                  <a:pt x="13561" y="4068"/>
                </a:lnTo>
                <a:lnTo>
                  <a:pt x="13561" y="4068"/>
                </a:lnTo>
                <a:lnTo>
                  <a:pt x="13561" y="4068"/>
                </a:lnTo>
                <a:lnTo>
                  <a:pt x="13561" y="4068"/>
                </a:lnTo>
                <a:lnTo>
                  <a:pt x="13553" y="4060"/>
                </a:lnTo>
                <a:lnTo>
                  <a:pt x="13552" y="4060"/>
                </a:lnTo>
                <a:lnTo>
                  <a:pt x="13489" y="4003"/>
                </a:lnTo>
                <a:lnTo>
                  <a:pt x="13510" y="4019"/>
                </a:lnTo>
                <a:cubicBezTo>
                  <a:pt x="13360" y="3883"/>
                  <a:pt x="13201" y="3754"/>
                  <a:pt x="13037" y="3634"/>
                </a:cubicBezTo>
                <a:cubicBezTo>
                  <a:pt x="12996" y="3614"/>
                  <a:pt x="12952" y="3591"/>
                  <a:pt x="12911" y="3569"/>
                </a:cubicBezTo>
                <a:cubicBezTo>
                  <a:pt x="12878" y="3552"/>
                  <a:pt x="12845" y="3536"/>
                  <a:pt x="12815" y="3519"/>
                </a:cubicBezTo>
                <a:close/>
              </a:path>
            </a:pathLst>
          </a:custGeom>
          <a:solidFill>
            <a:srgbClr val="80573B">
              <a:alpha val="111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89" name="Google Shape;1489;p48"/>
          <p:cNvSpPr/>
          <p:nvPr/>
        </p:nvSpPr>
        <p:spPr>
          <a:xfrm rot="3186459">
            <a:off x="137663" y="2370804"/>
            <a:ext cx="3052874" cy="2242389"/>
          </a:xfrm>
          <a:custGeom>
            <a:avLst/>
            <a:gdLst/>
            <a:ahLst/>
            <a:cxnLst/>
            <a:rect l="l" t="t" r="r" b="b"/>
            <a:pathLst>
              <a:path w="35976" h="26425" extrusionOk="0">
                <a:moveTo>
                  <a:pt x="10788" y="474"/>
                </a:moveTo>
                <a:cubicBezTo>
                  <a:pt x="10756" y="474"/>
                  <a:pt x="10726" y="493"/>
                  <a:pt x="10714" y="526"/>
                </a:cubicBezTo>
                <a:cubicBezTo>
                  <a:pt x="10642" y="561"/>
                  <a:pt x="10634" y="657"/>
                  <a:pt x="10612" y="725"/>
                </a:cubicBezTo>
                <a:cubicBezTo>
                  <a:pt x="10577" y="865"/>
                  <a:pt x="10529" y="1001"/>
                  <a:pt x="10470" y="1131"/>
                </a:cubicBezTo>
                <a:cubicBezTo>
                  <a:pt x="10340" y="1295"/>
                  <a:pt x="10200" y="1450"/>
                  <a:pt x="10050" y="1596"/>
                </a:cubicBezTo>
                <a:cubicBezTo>
                  <a:pt x="9992" y="1651"/>
                  <a:pt x="9935" y="1703"/>
                  <a:pt x="9875" y="1754"/>
                </a:cubicBezTo>
                <a:cubicBezTo>
                  <a:pt x="9848" y="1781"/>
                  <a:pt x="9811" y="1805"/>
                  <a:pt x="9799" y="1842"/>
                </a:cubicBezTo>
                <a:cubicBezTo>
                  <a:pt x="9583" y="1951"/>
                  <a:pt x="9381" y="2089"/>
                  <a:pt x="9169" y="2207"/>
                </a:cubicBezTo>
                <a:cubicBezTo>
                  <a:pt x="9099" y="2248"/>
                  <a:pt x="9027" y="2285"/>
                  <a:pt x="8955" y="2326"/>
                </a:cubicBezTo>
                <a:cubicBezTo>
                  <a:pt x="8927" y="2342"/>
                  <a:pt x="8912" y="2373"/>
                  <a:pt x="8916" y="2406"/>
                </a:cubicBezTo>
                <a:cubicBezTo>
                  <a:pt x="8913" y="2406"/>
                  <a:pt x="8909" y="2406"/>
                  <a:pt x="8906" y="2406"/>
                </a:cubicBezTo>
                <a:cubicBezTo>
                  <a:pt x="8840" y="2406"/>
                  <a:pt x="8783" y="2459"/>
                  <a:pt x="8721" y="2476"/>
                </a:cubicBezTo>
                <a:cubicBezTo>
                  <a:pt x="8583" y="2536"/>
                  <a:pt x="8439" y="2583"/>
                  <a:pt x="8293" y="2616"/>
                </a:cubicBezTo>
                <a:cubicBezTo>
                  <a:pt x="8231" y="2637"/>
                  <a:pt x="8168" y="2645"/>
                  <a:pt x="8108" y="2669"/>
                </a:cubicBezTo>
                <a:cubicBezTo>
                  <a:pt x="8015" y="2731"/>
                  <a:pt x="7989" y="2883"/>
                  <a:pt x="8116" y="2918"/>
                </a:cubicBezTo>
                <a:cubicBezTo>
                  <a:pt x="8071" y="2966"/>
                  <a:pt x="8098" y="3042"/>
                  <a:pt x="8159" y="3052"/>
                </a:cubicBezTo>
                <a:cubicBezTo>
                  <a:pt x="8161" y="3052"/>
                  <a:pt x="8163" y="3052"/>
                  <a:pt x="8165" y="3052"/>
                </a:cubicBezTo>
                <a:cubicBezTo>
                  <a:pt x="8237" y="3052"/>
                  <a:pt x="8307" y="3015"/>
                  <a:pt x="8377" y="2995"/>
                </a:cubicBezTo>
                <a:cubicBezTo>
                  <a:pt x="8449" y="2964"/>
                  <a:pt x="8544" y="2953"/>
                  <a:pt x="8593" y="2888"/>
                </a:cubicBezTo>
                <a:cubicBezTo>
                  <a:pt x="8762" y="2809"/>
                  <a:pt x="8927" y="2723"/>
                  <a:pt x="9085" y="2628"/>
                </a:cubicBezTo>
                <a:cubicBezTo>
                  <a:pt x="9101" y="2643"/>
                  <a:pt x="9121" y="2650"/>
                  <a:pt x="9141" y="2650"/>
                </a:cubicBezTo>
                <a:cubicBezTo>
                  <a:pt x="9160" y="2650"/>
                  <a:pt x="9180" y="2643"/>
                  <a:pt x="9196" y="2630"/>
                </a:cubicBezTo>
                <a:cubicBezTo>
                  <a:pt x="9307" y="2571"/>
                  <a:pt x="9424" y="2501"/>
                  <a:pt x="9544" y="2431"/>
                </a:cubicBezTo>
                <a:cubicBezTo>
                  <a:pt x="9764" y="2303"/>
                  <a:pt x="9978" y="2161"/>
                  <a:pt x="10182" y="2007"/>
                </a:cubicBezTo>
                <a:cubicBezTo>
                  <a:pt x="10245" y="1947"/>
                  <a:pt x="10443" y="1851"/>
                  <a:pt x="10367" y="1750"/>
                </a:cubicBezTo>
                <a:lnTo>
                  <a:pt x="10410" y="1703"/>
                </a:lnTo>
                <a:cubicBezTo>
                  <a:pt x="10428" y="1701"/>
                  <a:pt x="10445" y="1690"/>
                  <a:pt x="10457" y="1676"/>
                </a:cubicBezTo>
                <a:cubicBezTo>
                  <a:pt x="10492" y="1631"/>
                  <a:pt x="10525" y="1587"/>
                  <a:pt x="10558" y="1540"/>
                </a:cubicBezTo>
                <a:cubicBezTo>
                  <a:pt x="10723" y="1380"/>
                  <a:pt x="10823" y="1172"/>
                  <a:pt x="10887" y="952"/>
                </a:cubicBezTo>
                <a:cubicBezTo>
                  <a:pt x="10916" y="841"/>
                  <a:pt x="10986" y="522"/>
                  <a:pt x="10830" y="487"/>
                </a:cubicBezTo>
                <a:cubicBezTo>
                  <a:pt x="10817" y="478"/>
                  <a:pt x="10802" y="474"/>
                  <a:pt x="10788" y="474"/>
                </a:cubicBezTo>
                <a:close/>
                <a:moveTo>
                  <a:pt x="31800" y="1"/>
                </a:moveTo>
                <a:cubicBezTo>
                  <a:pt x="31747" y="1"/>
                  <a:pt x="31693" y="10"/>
                  <a:pt x="31643" y="12"/>
                </a:cubicBezTo>
                <a:cubicBezTo>
                  <a:pt x="31369" y="38"/>
                  <a:pt x="31097" y="71"/>
                  <a:pt x="30826" y="118"/>
                </a:cubicBezTo>
                <a:cubicBezTo>
                  <a:pt x="30811" y="108"/>
                  <a:pt x="30796" y="105"/>
                  <a:pt x="30780" y="105"/>
                </a:cubicBezTo>
                <a:cubicBezTo>
                  <a:pt x="30743" y="105"/>
                  <a:pt x="30703" y="124"/>
                  <a:pt x="30667" y="131"/>
                </a:cubicBezTo>
                <a:cubicBezTo>
                  <a:pt x="30571" y="160"/>
                  <a:pt x="30474" y="186"/>
                  <a:pt x="30375" y="217"/>
                </a:cubicBezTo>
                <a:cubicBezTo>
                  <a:pt x="30279" y="248"/>
                  <a:pt x="30180" y="279"/>
                  <a:pt x="30083" y="312"/>
                </a:cubicBezTo>
                <a:cubicBezTo>
                  <a:pt x="30038" y="328"/>
                  <a:pt x="29976" y="337"/>
                  <a:pt x="29956" y="388"/>
                </a:cubicBezTo>
                <a:cubicBezTo>
                  <a:pt x="29915" y="407"/>
                  <a:pt x="29873" y="425"/>
                  <a:pt x="29832" y="446"/>
                </a:cubicBezTo>
                <a:cubicBezTo>
                  <a:pt x="29818" y="434"/>
                  <a:pt x="29800" y="428"/>
                  <a:pt x="29783" y="428"/>
                </a:cubicBezTo>
                <a:cubicBezTo>
                  <a:pt x="29755" y="428"/>
                  <a:pt x="29727" y="443"/>
                  <a:pt x="29713" y="470"/>
                </a:cubicBezTo>
                <a:cubicBezTo>
                  <a:pt x="29684" y="522"/>
                  <a:pt x="29721" y="569"/>
                  <a:pt x="29748" y="616"/>
                </a:cubicBezTo>
                <a:cubicBezTo>
                  <a:pt x="29775" y="662"/>
                  <a:pt x="29793" y="719"/>
                  <a:pt x="29838" y="750"/>
                </a:cubicBezTo>
                <a:cubicBezTo>
                  <a:pt x="29853" y="760"/>
                  <a:pt x="29871" y="763"/>
                  <a:pt x="29889" y="763"/>
                </a:cubicBezTo>
                <a:cubicBezTo>
                  <a:pt x="29912" y="763"/>
                  <a:pt x="29936" y="757"/>
                  <a:pt x="29956" y="750"/>
                </a:cubicBezTo>
                <a:cubicBezTo>
                  <a:pt x="30015" y="729"/>
                  <a:pt x="30073" y="707"/>
                  <a:pt x="30131" y="684"/>
                </a:cubicBezTo>
                <a:cubicBezTo>
                  <a:pt x="30264" y="629"/>
                  <a:pt x="30402" y="577"/>
                  <a:pt x="30536" y="522"/>
                </a:cubicBezTo>
                <a:cubicBezTo>
                  <a:pt x="30793" y="474"/>
                  <a:pt x="31052" y="452"/>
                  <a:pt x="31311" y="415"/>
                </a:cubicBezTo>
                <a:cubicBezTo>
                  <a:pt x="31418" y="404"/>
                  <a:pt x="31523" y="399"/>
                  <a:pt x="31629" y="399"/>
                </a:cubicBezTo>
                <a:cubicBezTo>
                  <a:pt x="32162" y="399"/>
                  <a:pt x="32690" y="522"/>
                  <a:pt x="33208" y="647"/>
                </a:cubicBezTo>
                <a:cubicBezTo>
                  <a:pt x="33227" y="692"/>
                  <a:pt x="33280" y="699"/>
                  <a:pt x="33319" y="717"/>
                </a:cubicBezTo>
                <a:cubicBezTo>
                  <a:pt x="33395" y="748"/>
                  <a:pt x="33474" y="777"/>
                  <a:pt x="33550" y="808"/>
                </a:cubicBezTo>
                <a:cubicBezTo>
                  <a:pt x="33679" y="861"/>
                  <a:pt x="33811" y="917"/>
                  <a:pt x="33936" y="976"/>
                </a:cubicBezTo>
                <a:cubicBezTo>
                  <a:pt x="33945" y="983"/>
                  <a:pt x="33953" y="987"/>
                  <a:pt x="33961" y="993"/>
                </a:cubicBezTo>
                <a:cubicBezTo>
                  <a:pt x="34062" y="1071"/>
                  <a:pt x="34157" y="1155"/>
                  <a:pt x="34251" y="1242"/>
                </a:cubicBezTo>
                <a:cubicBezTo>
                  <a:pt x="34451" y="1410"/>
                  <a:pt x="34630" y="1594"/>
                  <a:pt x="34776" y="1810"/>
                </a:cubicBezTo>
                <a:cubicBezTo>
                  <a:pt x="34848" y="1900"/>
                  <a:pt x="34905" y="2001"/>
                  <a:pt x="34990" y="2079"/>
                </a:cubicBezTo>
                <a:cubicBezTo>
                  <a:pt x="35126" y="2371"/>
                  <a:pt x="35239" y="2659"/>
                  <a:pt x="35358" y="2962"/>
                </a:cubicBezTo>
                <a:cubicBezTo>
                  <a:pt x="35479" y="3350"/>
                  <a:pt x="35453" y="3768"/>
                  <a:pt x="35449" y="4171"/>
                </a:cubicBezTo>
                <a:cubicBezTo>
                  <a:pt x="35368" y="4270"/>
                  <a:pt x="35370" y="4408"/>
                  <a:pt x="35342" y="4527"/>
                </a:cubicBezTo>
                <a:cubicBezTo>
                  <a:pt x="35278" y="4848"/>
                  <a:pt x="35249" y="5181"/>
                  <a:pt x="35082" y="5469"/>
                </a:cubicBezTo>
                <a:cubicBezTo>
                  <a:pt x="34973" y="5502"/>
                  <a:pt x="34961" y="5640"/>
                  <a:pt x="34916" y="5729"/>
                </a:cubicBezTo>
                <a:cubicBezTo>
                  <a:pt x="34842" y="5924"/>
                  <a:pt x="34743" y="6109"/>
                  <a:pt x="34644" y="6292"/>
                </a:cubicBezTo>
                <a:cubicBezTo>
                  <a:pt x="34486" y="6479"/>
                  <a:pt x="34344" y="6677"/>
                  <a:pt x="34189" y="6868"/>
                </a:cubicBezTo>
                <a:cubicBezTo>
                  <a:pt x="33926" y="7197"/>
                  <a:pt x="33634" y="7504"/>
                  <a:pt x="33313" y="7780"/>
                </a:cubicBezTo>
                <a:cubicBezTo>
                  <a:pt x="33260" y="7829"/>
                  <a:pt x="33192" y="7862"/>
                  <a:pt x="33134" y="7905"/>
                </a:cubicBezTo>
                <a:cubicBezTo>
                  <a:pt x="33132" y="7905"/>
                  <a:pt x="33129" y="7905"/>
                  <a:pt x="33127" y="7905"/>
                </a:cubicBezTo>
                <a:cubicBezTo>
                  <a:pt x="33097" y="7905"/>
                  <a:pt x="33069" y="7917"/>
                  <a:pt x="33046" y="7938"/>
                </a:cubicBezTo>
                <a:cubicBezTo>
                  <a:pt x="32992" y="7994"/>
                  <a:pt x="32994" y="8047"/>
                  <a:pt x="33023" y="8094"/>
                </a:cubicBezTo>
                <a:cubicBezTo>
                  <a:pt x="32996" y="8222"/>
                  <a:pt x="32998" y="8378"/>
                  <a:pt x="33146" y="8397"/>
                </a:cubicBezTo>
                <a:cubicBezTo>
                  <a:pt x="33323" y="8380"/>
                  <a:pt x="33434" y="8197"/>
                  <a:pt x="33566" y="8094"/>
                </a:cubicBezTo>
                <a:cubicBezTo>
                  <a:pt x="33737" y="8090"/>
                  <a:pt x="33916" y="7794"/>
                  <a:pt x="34045" y="7683"/>
                </a:cubicBezTo>
                <a:cubicBezTo>
                  <a:pt x="34395" y="7309"/>
                  <a:pt x="34776" y="6957"/>
                  <a:pt x="35056" y="6525"/>
                </a:cubicBezTo>
                <a:cubicBezTo>
                  <a:pt x="35195" y="6432"/>
                  <a:pt x="35247" y="6243"/>
                  <a:pt x="35342" y="6109"/>
                </a:cubicBezTo>
                <a:cubicBezTo>
                  <a:pt x="35498" y="5848"/>
                  <a:pt x="35860" y="5041"/>
                  <a:pt x="35798" y="4760"/>
                </a:cubicBezTo>
                <a:cubicBezTo>
                  <a:pt x="35831" y="4449"/>
                  <a:pt x="35872" y="4140"/>
                  <a:pt x="35899" y="3832"/>
                </a:cubicBezTo>
                <a:cubicBezTo>
                  <a:pt x="35895" y="3706"/>
                  <a:pt x="35975" y="3517"/>
                  <a:pt x="35850" y="3435"/>
                </a:cubicBezTo>
                <a:cubicBezTo>
                  <a:pt x="35837" y="3289"/>
                  <a:pt x="35815" y="3143"/>
                  <a:pt x="35817" y="2997"/>
                </a:cubicBezTo>
                <a:cubicBezTo>
                  <a:pt x="35809" y="2904"/>
                  <a:pt x="35831" y="2778"/>
                  <a:pt x="35741" y="2721"/>
                </a:cubicBezTo>
                <a:cubicBezTo>
                  <a:pt x="35667" y="2453"/>
                  <a:pt x="35578" y="2184"/>
                  <a:pt x="35430" y="1949"/>
                </a:cubicBezTo>
                <a:cubicBezTo>
                  <a:pt x="35298" y="1641"/>
                  <a:pt x="35111" y="1357"/>
                  <a:pt x="34881" y="1112"/>
                </a:cubicBezTo>
                <a:cubicBezTo>
                  <a:pt x="34741" y="978"/>
                  <a:pt x="34595" y="793"/>
                  <a:pt x="34389" y="775"/>
                </a:cubicBezTo>
                <a:cubicBezTo>
                  <a:pt x="34368" y="760"/>
                  <a:pt x="34346" y="750"/>
                  <a:pt x="34321" y="744"/>
                </a:cubicBezTo>
                <a:cubicBezTo>
                  <a:pt x="34303" y="655"/>
                  <a:pt x="34183" y="623"/>
                  <a:pt x="34113" y="577"/>
                </a:cubicBezTo>
                <a:cubicBezTo>
                  <a:pt x="33976" y="505"/>
                  <a:pt x="33834" y="441"/>
                  <a:pt x="33690" y="384"/>
                </a:cubicBezTo>
                <a:cubicBezTo>
                  <a:pt x="33683" y="269"/>
                  <a:pt x="33523" y="277"/>
                  <a:pt x="33441" y="252"/>
                </a:cubicBezTo>
                <a:cubicBezTo>
                  <a:pt x="33321" y="225"/>
                  <a:pt x="33204" y="203"/>
                  <a:pt x="33085" y="178"/>
                </a:cubicBezTo>
                <a:cubicBezTo>
                  <a:pt x="33052" y="170"/>
                  <a:pt x="33015" y="168"/>
                  <a:pt x="32984" y="158"/>
                </a:cubicBezTo>
                <a:cubicBezTo>
                  <a:pt x="32963" y="143"/>
                  <a:pt x="32939" y="135"/>
                  <a:pt x="32914" y="135"/>
                </a:cubicBezTo>
                <a:cubicBezTo>
                  <a:pt x="32805" y="116"/>
                  <a:pt x="32692" y="108"/>
                  <a:pt x="32583" y="88"/>
                </a:cubicBezTo>
                <a:cubicBezTo>
                  <a:pt x="32359" y="46"/>
                  <a:pt x="32134" y="24"/>
                  <a:pt x="31908" y="22"/>
                </a:cubicBezTo>
                <a:cubicBezTo>
                  <a:pt x="31874" y="6"/>
                  <a:pt x="31837" y="1"/>
                  <a:pt x="31800" y="1"/>
                </a:cubicBezTo>
                <a:close/>
                <a:moveTo>
                  <a:pt x="6363" y="2901"/>
                </a:moveTo>
                <a:cubicBezTo>
                  <a:pt x="6348" y="2901"/>
                  <a:pt x="6333" y="2903"/>
                  <a:pt x="6318" y="2904"/>
                </a:cubicBezTo>
                <a:cubicBezTo>
                  <a:pt x="6236" y="2910"/>
                  <a:pt x="6153" y="2918"/>
                  <a:pt x="6071" y="2929"/>
                </a:cubicBezTo>
                <a:cubicBezTo>
                  <a:pt x="5783" y="2966"/>
                  <a:pt x="5495" y="3009"/>
                  <a:pt x="5205" y="3042"/>
                </a:cubicBezTo>
                <a:cubicBezTo>
                  <a:pt x="5086" y="3054"/>
                  <a:pt x="4966" y="3067"/>
                  <a:pt x="4849" y="3083"/>
                </a:cubicBezTo>
                <a:cubicBezTo>
                  <a:pt x="4785" y="3099"/>
                  <a:pt x="4699" y="3087"/>
                  <a:pt x="4656" y="3145"/>
                </a:cubicBezTo>
                <a:cubicBezTo>
                  <a:pt x="4063" y="3206"/>
                  <a:pt x="3473" y="3307"/>
                  <a:pt x="2887" y="3422"/>
                </a:cubicBezTo>
                <a:cubicBezTo>
                  <a:pt x="2821" y="3435"/>
                  <a:pt x="2784" y="3464"/>
                  <a:pt x="2769" y="3499"/>
                </a:cubicBezTo>
                <a:cubicBezTo>
                  <a:pt x="2756" y="3491"/>
                  <a:pt x="2736" y="3488"/>
                  <a:pt x="2712" y="3488"/>
                </a:cubicBezTo>
                <a:cubicBezTo>
                  <a:pt x="2523" y="3488"/>
                  <a:pt x="2047" y="3693"/>
                  <a:pt x="1930" y="3733"/>
                </a:cubicBezTo>
                <a:cubicBezTo>
                  <a:pt x="1854" y="3764"/>
                  <a:pt x="1776" y="3795"/>
                  <a:pt x="1700" y="3830"/>
                </a:cubicBezTo>
                <a:cubicBezTo>
                  <a:pt x="1650" y="3854"/>
                  <a:pt x="1574" y="3871"/>
                  <a:pt x="1566" y="3937"/>
                </a:cubicBezTo>
                <a:cubicBezTo>
                  <a:pt x="1465" y="3988"/>
                  <a:pt x="1368" y="4048"/>
                  <a:pt x="1270" y="4105"/>
                </a:cubicBezTo>
                <a:cubicBezTo>
                  <a:pt x="1198" y="4155"/>
                  <a:pt x="1097" y="4196"/>
                  <a:pt x="1056" y="4274"/>
                </a:cubicBezTo>
                <a:cubicBezTo>
                  <a:pt x="963" y="4346"/>
                  <a:pt x="873" y="4420"/>
                  <a:pt x="782" y="4496"/>
                </a:cubicBezTo>
                <a:cubicBezTo>
                  <a:pt x="720" y="4552"/>
                  <a:pt x="650" y="4603"/>
                  <a:pt x="599" y="4667"/>
                </a:cubicBezTo>
                <a:cubicBezTo>
                  <a:pt x="589" y="4681"/>
                  <a:pt x="582" y="4698"/>
                  <a:pt x="582" y="4716"/>
                </a:cubicBezTo>
                <a:cubicBezTo>
                  <a:pt x="515" y="4780"/>
                  <a:pt x="486" y="4877"/>
                  <a:pt x="441" y="4955"/>
                </a:cubicBezTo>
                <a:cubicBezTo>
                  <a:pt x="317" y="5202"/>
                  <a:pt x="216" y="5459"/>
                  <a:pt x="140" y="5724"/>
                </a:cubicBezTo>
                <a:cubicBezTo>
                  <a:pt x="23" y="5735"/>
                  <a:pt x="41" y="6041"/>
                  <a:pt x="25" y="6136"/>
                </a:cubicBezTo>
                <a:cubicBezTo>
                  <a:pt x="0" y="6171"/>
                  <a:pt x="6" y="6220"/>
                  <a:pt x="6" y="6261"/>
                </a:cubicBezTo>
                <a:cubicBezTo>
                  <a:pt x="9" y="6375"/>
                  <a:pt x="15" y="6490"/>
                  <a:pt x="19" y="6603"/>
                </a:cubicBezTo>
                <a:cubicBezTo>
                  <a:pt x="19" y="6665"/>
                  <a:pt x="23" y="6726"/>
                  <a:pt x="31" y="6786"/>
                </a:cubicBezTo>
                <a:cubicBezTo>
                  <a:pt x="13" y="6846"/>
                  <a:pt x="48" y="6938"/>
                  <a:pt x="60" y="6994"/>
                </a:cubicBezTo>
                <a:cubicBezTo>
                  <a:pt x="111" y="7167"/>
                  <a:pt x="171" y="7335"/>
                  <a:pt x="243" y="7500"/>
                </a:cubicBezTo>
                <a:cubicBezTo>
                  <a:pt x="284" y="7601"/>
                  <a:pt x="325" y="7701"/>
                  <a:pt x="377" y="7796"/>
                </a:cubicBezTo>
                <a:cubicBezTo>
                  <a:pt x="455" y="7893"/>
                  <a:pt x="508" y="8010"/>
                  <a:pt x="582" y="8109"/>
                </a:cubicBezTo>
                <a:cubicBezTo>
                  <a:pt x="731" y="8277"/>
                  <a:pt x="903" y="8421"/>
                  <a:pt x="1076" y="8561"/>
                </a:cubicBezTo>
                <a:cubicBezTo>
                  <a:pt x="1181" y="8644"/>
                  <a:pt x="1294" y="8709"/>
                  <a:pt x="1401" y="8786"/>
                </a:cubicBezTo>
                <a:cubicBezTo>
                  <a:pt x="1466" y="8821"/>
                  <a:pt x="1578" y="8924"/>
                  <a:pt x="1659" y="8924"/>
                </a:cubicBezTo>
                <a:cubicBezTo>
                  <a:pt x="1668" y="8924"/>
                  <a:pt x="1677" y="8922"/>
                  <a:pt x="1685" y="8919"/>
                </a:cubicBezTo>
                <a:cubicBezTo>
                  <a:pt x="1788" y="8967"/>
                  <a:pt x="1901" y="8987"/>
                  <a:pt x="2002" y="9039"/>
                </a:cubicBezTo>
                <a:cubicBezTo>
                  <a:pt x="2290" y="9166"/>
                  <a:pt x="2599" y="9300"/>
                  <a:pt x="2907" y="9378"/>
                </a:cubicBezTo>
                <a:cubicBezTo>
                  <a:pt x="2912" y="9379"/>
                  <a:pt x="2917" y="9379"/>
                  <a:pt x="2921" y="9379"/>
                </a:cubicBezTo>
                <a:cubicBezTo>
                  <a:pt x="2953" y="9379"/>
                  <a:pt x="2983" y="9362"/>
                  <a:pt x="2998" y="9333"/>
                </a:cubicBezTo>
                <a:cubicBezTo>
                  <a:pt x="3088" y="9364"/>
                  <a:pt x="3216" y="9370"/>
                  <a:pt x="3275" y="9380"/>
                </a:cubicBezTo>
                <a:cubicBezTo>
                  <a:pt x="3403" y="9393"/>
                  <a:pt x="3530" y="9399"/>
                  <a:pt x="3657" y="9399"/>
                </a:cubicBezTo>
                <a:cubicBezTo>
                  <a:pt x="3734" y="9399"/>
                  <a:pt x="3810" y="9397"/>
                  <a:pt x="3886" y="9392"/>
                </a:cubicBezTo>
                <a:cubicBezTo>
                  <a:pt x="4092" y="9372"/>
                  <a:pt x="4296" y="9333"/>
                  <a:pt x="4502" y="9314"/>
                </a:cubicBezTo>
                <a:cubicBezTo>
                  <a:pt x="4586" y="9296"/>
                  <a:pt x="4693" y="9298"/>
                  <a:pt x="4753" y="9230"/>
                </a:cubicBezTo>
                <a:cubicBezTo>
                  <a:pt x="4808" y="9152"/>
                  <a:pt x="4715" y="9072"/>
                  <a:pt x="4639" y="9072"/>
                </a:cubicBezTo>
                <a:cubicBezTo>
                  <a:pt x="4639" y="9010"/>
                  <a:pt x="4581" y="8984"/>
                  <a:pt x="4527" y="8984"/>
                </a:cubicBezTo>
                <a:cubicBezTo>
                  <a:pt x="4521" y="8984"/>
                  <a:pt x="4515" y="8985"/>
                  <a:pt x="4510" y="8985"/>
                </a:cubicBezTo>
                <a:cubicBezTo>
                  <a:pt x="4425" y="8985"/>
                  <a:pt x="4339" y="8989"/>
                  <a:pt x="4255" y="8991"/>
                </a:cubicBezTo>
                <a:cubicBezTo>
                  <a:pt x="4228" y="8982"/>
                  <a:pt x="4200" y="8979"/>
                  <a:pt x="4172" y="8979"/>
                </a:cubicBezTo>
                <a:cubicBezTo>
                  <a:pt x="4120" y="8979"/>
                  <a:pt x="4065" y="8989"/>
                  <a:pt x="4015" y="8989"/>
                </a:cubicBezTo>
                <a:cubicBezTo>
                  <a:pt x="4012" y="8989"/>
                  <a:pt x="4009" y="8989"/>
                  <a:pt x="4006" y="8989"/>
                </a:cubicBezTo>
                <a:cubicBezTo>
                  <a:pt x="3938" y="8992"/>
                  <a:pt x="3871" y="8993"/>
                  <a:pt x="3803" y="8993"/>
                </a:cubicBezTo>
                <a:cubicBezTo>
                  <a:pt x="3707" y="8993"/>
                  <a:pt x="3611" y="8990"/>
                  <a:pt x="3516" y="8983"/>
                </a:cubicBezTo>
                <a:cubicBezTo>
                  <a:pt x="3504" y="8969"/>
                  <a:pt x="3483" y="8960"/>
                  <a:pt x="3463" y="8958"/>
                </a:cubicBezTo>
                <a:cubicBezTo>
                  <a:pt x="3368" y="8950"/>
                  <a:pt x="3271" y="8948"/>
                  <a:pt x="3175" y="8942"/>
                </a:cubicBezTo>
                <a:cubicBezTo>
                  <a:pt x="2977" y="8919"/>
                  <a:pt x="2778" y="8897"/>
                  <a:pt x="2580" y="8876"/>
                </a:cubicBezTo>
                <a:cubicBezTo>
                  <a:pt x="2376" y="8798"/>
                  <a:pt x="2177" y="8718"/>
                  <a:pt x="1973" y="8642"/>
                </a:cubicBezTo>
                <a:cubicBezTo>
                  <a:pt x="1903" y="8619"/>
                  <a:pt x="1829" y="8577"/>
                  <a:pt x="1754" y="8577"/>
                </a:cubicBezTo>
                <a:cubicBezTo>
                  <a:pt x="1747" y="8577"/>
                  <a:pt x="1741" y="8577"/>
                  <a:pt x="1735" y="8578"/>
                </a:cubicBezTo>
                <a:cubicBezTo>
                  <a:pt x="1611" y="8485"/>
                  <a:pt x="1488" y="8393"/>
                  <a:pt x="1366" y="8296"/>
                </a:cubicBezTo>
                <a:cubicBezTo>
                  <a:pt x="1222" y="8158"/>
                  <a:pt x="1076" y="8016"/>
                  <a:pt x="957" y="7858"/>
                </a:cubicBezTo>
                <a:cubicBezTo>
                  <a:pt x="823" y="7679"/>
                  <a:pt x="759" y="7457"/>
                  <a:pt x="634" y="7271"/>
                </a:cubicBezTo>
                <a:cubicBezTo>
                  <a:pt x="632" y="7255"/>
                  <a:pt x="630" y="7239"/>
                  <a:pt x="626" y="7222"/>
                </a:cubicBezTo>
                <a:cubicBezTo>
                  <a:pt x="652" y="7148"/>
                  <a:pt x="609" y="7066"/>
                  <a:pt x="601" y="6990"/>
                </a:cubicBezTo>
                <a:cubicBezTo>
                  <a:pt x="585" y="6876"/>
                  <a:pt x="574" y="6765"/>
                  <a:pt x="564" y="6652"/>
                </a:cubicBezTo>
                <a:cubicBezTo>
                  <a:pt x="552" y="6537"/>
                  <a:pt x="560" y="6405"/>
                  <a:pt x="531" y="6292"/>
                </a:cubicBezTo>
                <a:cubicBezTo>
                  <a:pt x="537" y="6251"/>
                  <a:pt x="545" y="6212"/>
                  <a:pt x="552" y="6171"/>
                </a:cubicBezTo>
                <a:cubicBezTo>
                  <a:pt x="587" y="5971"/>
                  <a:pt x="624" y="5772"/>
                  <a:pt x="659" y="5572"/>
                </a:cubicBezTo>
                <a:cubicBezTo>
                  <a:pt x="724" y="5428"/>
                  <a:pt x="784" y="5278"/>
                  <a:pt x="858" y="5138"/>
                </a:cubicBezTo>
                <a:cubicBezTo>
                  <a:pt x="936" y="5039"/>
                  <a:pt x="1006" y="4930"/>
                  <a:pt x="1101" y="4846"/>
                </a:cubicBezTo>
                <a:cubicBezTo>
                  <a:pt x="1220" y="4741"/>
                  <a:pt x="1342" y="4638"/>
                  <a:pt x="1461" y="4535"/>
                </a:cubicBezTo>
                <a:cubicBezTo>
                  <a:pt x="1514" y="4474"/>
                  <a:pt x="1681" y="4393"/>
                  <a:pt x="1634" y="4301"/>
                </a:cubicBezTo>
                <a:cubicBezTo>
                  <a:pt x="1928" y="4182"/>
                  <a:pt x="2208" y="4033"/>
                  <a:pt x="2508" y="3931"/>
                </a:cubicBezTo>
                <a:cubicBezTo>
                  <a:pt x="2675" y="3877"/>
                  <a:pt x="2843" y="3832"/>
                  <a:pt x="3014" y="3789"/>
                </a:cubicBezTo>
                <a:cubicBezTo>
                  <a:pt x="3022" y="3790"/>
                  <a:pt x="3029" y="3791"/>
                  <a:pt x="3037" y="3791"/>
                </a:cubicBezTo>
                <a:cubicBezTo>
                  <a:pt x="3069" y="3791"/>
                  <a:pt x="3102" y="3780"/>
                  <a:pt x="3136" y="3776"/>
                </a:cubicBezTo>
                <a:cubicBezTo>
                  <a:pt x="3230" y="3762"/>
                  <a:pt x="3327" y="3745"/>
                  <a:pt x="3426" y="3733"/>
                </a:cubicBezTo>
                <a:cubicBezTo>
                  <a:pt x="3716" y="3696"/>
                  <a:pt x="4004" y="3640"/>
                  <a:pt x="4286" y="3566"/>
                </a:cubicBezTo>
                <a:lnTo>
                  <a:pt x="4339" y="3556"/>
                </a:lnTo>
                <a:lnTo>
                  <a:pt x="4378" y="3552"/>
                </a:lnTo>
                <a:cubicBezTo>
                  <a:pt x="4384" y="3552"/>
                  <a:pt x="4392" y="3550"/>
                  <a:pt x="4399" y="3548"/>
                </a:cubicBezTo>
                <a:cubicBezTo>
                  <a:pt x="4722" y="3494"/>
                  <a:pt x="5049" y="3455"/>
                  <a:pt x="5372" y="3400"/>
                </a:cubicBezTo>
                <a:cubicBezTo>
                  <a:pt x="5388" y="3398"/>
                  <a:pt x="5403" y="3392"/>
                  <a:pt x="5413" y="3381"/>
                </a:cubicBezTo>
                <a:cubicBezTo>
                  <a:pt x="5577" y="3355"/>
                  <a:pt x="5742" y="3336"/>
                  <a:pt x="5907" y="3328"/>
                </a:cubicBezTo>
                <a:cubicBezTo>
                  <a:pt x="6009" y="3320"/>
                  <a:pt x="6112" y="3320"/>
                  <a:pt x="6215" y="3303"/>
                </a:cubicBezTo>
                <a:cubicBezTo>
                  <a:pt x="6273" y="3258"/>
                  <a:pt x="6306" y="3190"/>
                  <a:pt x="6312" y="3118"/>
                </a:cubicBezTo>
                <a:cubicBezTo>
                  <a:pt x="6316" y="3106"/>
                  <a:pt x="6318" y="3089"/>
                  <a:pt x="6314" y="3075"/>
                </a:cubicBezTo>
                <a:cubicBezTo>
                  <a:pt x="6392" y="3067"/>
                  <a:pt x="6489" y="3040"/>
                  <a:pt x="6446" y="2943"/>
                </a:cubicBezTo>
                <a:cubicBezTo>
                  <a:pt x="6428" y="2909"/>
                  <a:pt x="6396" y="2901"/>
                  <a:pt x="6363" y="2901"/>
                </a:cubicBezTo>
                <a:close/>
                <a:moveTo>
                  <a:pt x="16316" y="16722"/>
                </a:moveTo>
                <a:cubicBezTo>
                  <a:pt x="16298" y="16722"/>
                  <a:pt x="16279" y="16724"/>
                  <a:pt x="16259" y="16727"/>
                </a:cubicBezTo>
                <a:cubicBezTo>
                  <a:pt x="16080" y="16749"/>
                  <a:pt x="15872" y="17039"/>
                  <a:pt x="15773" y="17185"/>
                </a:cubicBezTo>
                <a:cubicBezTo>
                  <a:pt x="15600" y="17319"/>
                  <a:pt x="15510" y="17539"/>
                  <a:pt x="15380" y="17712"/>
                </a:cubicBezTo>
                <a:cubicBezTo>
                  <a:pt x="15304" y="17860"/>
                  <a:pt x="15028" y="18191"/>
                  <a:pt x="15133" y="18346"/>
                </a:cubicBezTo>
                <a:cubicBezTo>
                  <a:pt x="15078" y="18533"/>
                  <a:pt x="15035" y="18724"/>
                  <a:pt x="15006" y="18920"/>
                </a:cubicBezTo>
                <a:cubicBezTo>
                  <a:pt x="14998" y="18950"/>
                  <a:pt x="14991" y="18983"/>
                  <a:pt x="14989" y="19016"/>
                </a:cubicBezTo>
                <a:cubicBezTo>
                  <a:pt x="14956" y="19066"/>
                  <a:pt x="14961" y="19140"/>
                  <a:pt x="14983" y="19197"/>
                </a:cubicBezTo>
                <a:cubicBezTo>
                  <a:pt x="15008" y="19288"/>
                  <a:pt x="14977" y="19380"/>
                  <a:pt x="14993" y="19473"/>
                </a:cubicBezTo>
                <a:cubicBezTo>
                  <a:pt x="15037" y="19899"/>
                  <a:pt x="15152" y="20314"/>
                  <a:pt x="15333" y="20701"/>
                </a:cubicBezTo>
                <a:cubicBezTo>
                  <a:pt x="15292" y="20734"/>
                  <a:pt x="15277" y="20790"/>
                  <a:pt x="15298" y="20839"/>
                </a:cubicBezTo>
                <a:cubicBezTo>
                  <a:pt x="15395" y="21028"/>
                  <a:pt x="15565" y="21172"/>
                  <a:pt x="15705" y="21333"/>
                </a:cubicBezTo>
                <a:cubicBezTo>
                  <a:pt x="15759" y="21438"/>
                  <a:pt x="15822" y="21538"/>
                  <a:pt x="15897" y="21633"/>
                </a:cubicBezTo>
                <a:cubicBezTo>
                  <a:pt x="16123" y="21913"/>
                  <a:pt x="16394" y="22153"/>
                  <a:pt x="16666" y="22388"/>
                </a:cubicBezTo>
                <a:cubicBezTo>
                  <a:pt x="16855" y="22489"/>
                  <a:pt x="17030" y="22618"/>
                  <a:pt x="17217" y="22730"/>
                </a:cubicBezTo>
                <a:cubicBezTo>
                  <a:pt x="17346" y="22787"/>
                  <a:pt x="17476" y="22920"/>
                  <a:pt x="17621" y="22920"/>
                </a:cubicBezTo>
                <a:cubicBezTo>
                  <a:pt x="17640" y="22920"/>
                  <a:pt x="17660" y="22918"/>
                  <a:pt x="17680" y="22913"/>
                </a:cubicBezTo>
                <a:lnTo>
                  <a:pt x="17680" y="22913"/>
                </a:lnTo>
                <a:cubicBezTo>
                  <a:pt x="17989" y="23072"/>
                  <a:pt x="18307" y="23214"/>
                  <a:pt x="18614" y="23375"/>
                </a:cubicBezTo>
                <a:cubicBezTo>
                  <a:pt x="18782" y="23449"/>
                  <a:pt x="19069" y="23646"/>
                  <a:pt x="19250" y="23646"/>
                </a:cubicBezTo>
                <a:cubicBezTo>
                  <a:pt x="19257" y="23646"/>
                  <a:pt x="19264" y="23646"/>
                  <a:pt x="19270" y="23645"/>
                </a:cubicBezTo>
                <a:cubicBezTo>
                  <a:pt x="19402" y="23715"/>
                  <a:pt x="19528" y="23791"/>
                  <a:pt x="19647" y="23877"/>
                </a:cubicBezTo>
                <a:cubicBezTo>
                  <a:pt x="19628" y="24032"/>
                  <a:pt x="19886" y="24135"/>
                  <a:pt x="19984" y="24231"/>
                </a:cubicBezTo>
                <a:cubicBezTo>
                  <a:pt x="20274" y="24447"/>
                  <a:pt x="20569" y="24661"/>
                  <a:pt x="20857" y="24879"/>
                </a:cubicBezTo>
                <a:cubicBezTo>
                  <a:pt x="21130" y="25184"/>
                  <a:pt x="21371" y="25517"/>
                  <a:pt x="21577" y="25871"/>
                </a:cubicBezTo>
                <a:cubicBezTo>
                  <a:pt x="21671" y="25996"/>
                  <a:pt x="21694" y="26163"/>
                  <a:pt x="21797" y="26289"/>
                </a:cubicBezTo>
                <a:cubicBezTo>
                  <a:pt x="21797" y="26311"/>
                  <a:pt x="21803" y="26334"/>
                  <a:pt x="21813" y="26354"/>
                </a:cubicBezTo>
                <a:cubicBezTo>
                  <a:pt x="21838" y="26398"/>
                  <a:pt x="21883" y="26424"/>
                  <a:pt x="21930" y="26424"/>
                </a:cubicBezTo>
                <a:cubicBezTo>
                  <a:pt x="22037" y="26424"/>
                  <a:pt x="22109" y="26319"/>
                  <a:pt x="22140" y="26227"/>
                </a:cubicBezTo>
                <a:cubicBezTo>
                  <a:pt x="22165" y="26103"/>
                  <a:pt x="22066" y="25986"/>
                  <a:pt x="22025" y="25871"/>
                </a:cubicBezTo>
                <a:cubicBezTo>
                  <a:pt x="21998" y="25803"/>
                  <a:pt x="21949" y="25750"/>
                  <a:pt x="21912" y="25688"/>
                </a:cubicBezTo>
                <a:cubicBezTo>
                  <a:pt x="21949" y="25636"/>
                  <a:pt x="21943" y="25564"/>
                  <a:pt x="21895" y="25521"/>
                </a:cubicBezTo>
                <a:cubicBezTo>
                  <a:pt x="21791" y="25392"/>
                  <a:pt x="21690" y="25258"/>
                  <a:pt x="21581" y="25130"/>
                </a:cubicBezTo>
                <a:cubicBezTo>
                  <a:pt x="21356" y="24785"/>
                  <a:pt x="21089" y="24466"/>
                  <a:pt x="20756" y="24219"/>
                </a:cubicBezTo>
                <a:cubicBezTo>
                  <a:pt x="20657" y="24143"/>
                  <a:pt x="20554" y="24069"/>
                  <a:pt x="20451" y="23997"/>
                </a:cubicBezTo>
                <a:cubicBezTo>
                  <a:pt x="20435" y="23984"/>
                  <a:pt x="20416" y="23974"/>
                  <a:pt x="20398" y="23970"/>
                </a:cubicBezTo>
                <a:lnTo>
                  <a:pt x="20398" y="23970"/>
                </a:lnTo>
                <a:lnTo>
                  <a:pt x="20400" y="23972"/>
                </a:lnTo>
                <a:cubicBezTo>
                  <a:pt x="20248" y="23838"/>
                  <a:pt x="20091" y="23709"/>
                  <a:pt x="19927" y="23591"/>
                </a:cubicBezTo>
                <a:cubicBezTo>
                  <a:pt x="19879" y="23441"/>
                  <a:pt x="19731" y="23369"/>
                  <a:pt x="19608" y="23287"/>
                </a:cubicBezTo>
                <a:cubicBezTo>
                  <a:pt x="19324" y="23096"/>
                  <a:pt x="19028" y="22921"/>
                  <a:pt x="18696" y="22832"/>
                </a:cubicBezTo>
                <a:cubicBezTo>
                  <a:pt x="18168" y="22579"/>
                  <a:pt x="17623" y="22316"/>
                  <a:pt x="17139" y="21972"/>
                </a:cubicBezTo>
                <a:cubicBezTo>
                  <a:pt x="16687" y="21633"/>
                  <a:pt x="16252" y="21252"/>
                  <a:pt x="15969" y="20757"/>
                </a:cubicBezTo>
                <a:cubicBezTo>
                  <a:pt x="15868" y="20543"/>
                  <a:pt x="15781" y="20316"/>
                  <a:pt x="15678" y="20100"/>
                </a:cubicBezTo>
                <a:cubicBezTo>
                  <a:pt x="15662" y="20059"/>
                  <a:pt x="15641" y="20018"/>
                  <a:pt x="15617" y="19979"/>
                </a:cubicBezTo>
                <a:cubicBezTo>
                  <a:pt x="15615" y="19967"/>
                  <a:pt x="15613" y="19952"/>
                  <a:pt x="15613" y="19940"/>
                </a:cubicBezTo>
                <a:cubicBezTo>
                  <a:pt x="15590" y="19800"/>
                  <a:pt x="15567" y="19658"/>
                  <a:pt x="15541" y="19518"/>
                </a:cubicBezTo>
                <a:cubicBezTo>
                  <a:pt x="15532" y="19417"/>
                  <a:pt x="15520" y="19315"/>
                  <a:pt x="15506" y="19214"/>
                </a:cubicBezTo>
                <a:cubicBezTo>
                  <a:pt x="15506" y="19199"/>
                  <a:pt x="15502" y="19187"/>
                  <a:pt x="15495" y="19175"/>
                </a:cubicBezTo>
                <a:cubicBezTo>
                  <a:pt x="15532" y="19078"/>
                  <a:pt x="15504" y="18940"/>
                  <a:pt x="15520" y="18843"/>
                </a:cubicBezTo>
                <a:cubicBezTo>
                  <a:pt x="15559" y="18599"/>
                  <a:pt x="15617" y="18352"/>
                  <a:pt x="15676" y="18109"/>
                </a:cubicBezTo>
                <a:cubicBezTo>
                  <a:pt x="15785" y="17881"/>
                  <a:pt x="15944" y="17661"/>
                  <a:pt x="16090" y="17451"/>
                </a:cubicBezTo>
                <a:cubicBezTo>
                  <a:pt x="16158" y="17327"/>
                  <a:pt x="16392" y="17132"/>
                  <a:pt x="16368" y="16984"/>
                </a:cubicBezTo>
                <a:lnTo>
                  <a:pt x="16368" y="16984"/>
                </a:lnTo>
                <a:cubicBezTo>
                  <a:pt x="16368" y="16984"/>
                  <a:pt x="16369" y="16984"/>
                  <a:pt x="16370" y="16984"/>
                </a:cubicBezTo>
                <a:cubicBezTo>
                  <a:pt x="16567" y="16984"/>
                  <a:pt x="16567" y="16722"/>
                  <a:pt x="16316" y="16722"/>
                </a:cubicBezTo>
                <a:close/>
              </a:path>
            </a:pathLst>
          </a:custGeom>
          <a:solidFill>
            <a:srgbClr val="D0EE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90" name="Google Shape;1490;p48"/>
          <p:cNvSpPr/>
          <p:nvPr/>
        </p:nvSpPr>
        <p:spPr>
          <a:xfrm rot="3186459">
            <a:off x="234948" y="2421119"/>
            <a:ext cx="3064754" cy="1986371"/>
          </a:xfrm>
          <a:custGeom>
            <a:avLst/>
            <a:gdLst/>
            <a:ahLst/>
            <a:cxnLst/>
            <a:rect l="l" t="t" r="r" b="b"/>
            <a:pathLst>
              <a:path w="36116" h="23408" extrusionOk="0">
                <a:moveTo>
                  <a:pt x="31169" y="1"/>
                </a:moveTo>
                <a:cubicBezTo>
                  <a:pt x="31145" y="21"/>
                  <a:pt x="31132" y="52"/>
                  <a:pt x="31134" y="83"/>
                </a:cubicBezTo>
                <a:cubicBezTo>
                  <a:pt x="31113" y="82"/>
                  <a:pt x="31092" y="82"/>
                  <a:pt x="31070" y="82"/>
                </a:cubicBezTo>
                <a:cubicBezTo>
                  <a:pt x="30724" y="82"/>
                  <a:pt x="30386" y="203"/>
                  <a:pt x="30063" y="309"/>
                </a:cubicBezTo>
                <a:cubicBezTo>
                  <a:pt x="29871" y="357"/>
                  <a:pt x="29721" y="480"/>
                  <a:pt x="29861" y="678"/>
                </a:cubicBezTo>
                <a:cubicBezTo>
                  <a:pt x="29861" y="721"/>
                  <a:pt x="29880" y="760"/>
                  <a:pt x="29912" y="789"/>
                </a:cubicBezTo>
                <a:cubicBezTo>
                  <a:pt x="29939" y="808"/>
                  <a:pt x="29970" y="818"/>
                  <a:pt x="30002" y="818"/>
                </a:cubicBezTo>
                <a:cubicBezTo>
                  <a:pt x="30005" y="818"/>
                  <a:pt x="30008" y="818"/>
                  <a:pt x="30011" y="818"/>
                </a:cubicBezTo>
                <a:cubicBezTo>
                  <a:pt x="30188" y="818"/>
                  <a:pt x="30458" y="641"/>
                  <a:pt x="30579" y="589"/>
                </a:cubicBezTo>
                <a:cubicBezTo>
                  <a:pt x="30709" y="505"/>
                  <a:pt x="31137" y="439"/>
                  <a:pt x="31163" y="330"/>
                </a:cubicBezTo>
                <a:cubicBezTo>
                  <a:pt x="31214" y="377"/>
                  <a:pt x="31280" y="403"/>
                  <a:pt x="31347" y="403"/>
                </a:cubicBezTo>
                <a:cubicBezTo>
                  <a:pt x="31368" y="403"/>
                  <a:pt x="31388" y="401"/>
                  <a:pt x="31408" y="396"/>
                </a:cubicBezTo>
                <a:cubicBezTo>
                  <a:pt x="31381" y="359"/>
                  <a:pt x="31357" y="320"/>
                  <a:pt x="31332" y="281"/>
                </a:cubicBezTo>
                <a:cubicBezTo>
                  <a:pt x="31276" y="188"/>
                  <a:pt x="31223" y="95"/>
                  <a:pt x="31169" y="1"/>
                </a:cubicBezTo>
                <a:close/>
                <a:moveTo>
                  <a:pt x="10884" y="431"/>
                </a:moveTo>
                <a:cubicBezTo>
                  <a:pt x="10866" y="431"/>
                  <a:pt x="10846" y="437"/>
                  <a:pt x="10828" y="449"/>
                </a:cubicBezTo>
                <a:cubicBezTo>
                  <a:pt x="10721" y="476"/>
                  <a:pt x="10681" y="606"/>
                  <a:pt x="10694" y="704"/>
                </a:cubicBezTo>
                <a:cubicBezTo>
                  <a:pt x="10636" y="754"/>
                  <a:pt x="10646" y="848"/>
                  <a:pt x="10714" y="883"/>
                </a:cubicBezTo>
                <a:cubicBezTo>
                  <a:pt x="10747" y="900"/>
                  <a:pt x="10782" y="916"/>
                  <a:pt x="10813" y="935"/>
                </a:cubicBezTo>
                <a:cubicBezTo>
                  <a:pt x="10837" y="944"/>
                  <a:pt x="10858" y="949"/>
                  <a:pt x="10876" y="949"/>
                </a:cubicBezTo>
                <a:cubicBezTo>
                  <a:pt x="11013" y="949"/>
                  <a:pt x="11019" y="712"/>
                  <a:pt x="10976" y="604"/>
                </a:cubicBezTo>
                <a:cubicBezTo>
                  <a:pt x="11032" y="529"/>
                  <a:pt x="10964" y="431"/>
                  <a:pt x="10884" y="431"/>
                </a:cubicBezTo>
                <a:close/>
                <a:moveTo>
                  <a:pt x="8345" y="2502"/>
                </a:moveTo>
                <a:cubicBezTo>
                  <a:pt x="8321" y="2502"/>
                  <a:pt x="8297" y="2507"/>
                  <a:pt x="8274" y="2519"/>
                </a:cubicBezTo>
                <a:cubicBezTo>
                  <a:pt x="8250" y="2535"/>
                  <a:pt x="8233" y="2560"/>
                  <a:pt x="8227" y="2589"/>
                </a:cubicBezTo>
                <a:cubicBezTo>
                  <a:pt x="8222" y="2588"/>
                  <a:pt x="8217" y="2588"/>
                  <a:pt x="8212" y="2588"/>
                </a:cubicBezTo>
                <a:cubicBezTo>
                  <a:pt x="8193" y="2588"/>
                  <a:pt x="8174" y="2594"/>
                  <a:pt x="8159" y="2605"/>
                </a:cubicBezTo>
                <a:cubicBezTo>
                  <a:pt x="8075" y="2665"/>
                  <a:pt x="8114" y="2772"/>
                  <a:pt x="8133" y="2860"/>
                </a:cubicBezTo>
                <a:cubicBezTo>
                  <a:pt x="8124" y="2875"/>
                  <a:pt x="8120" y="2893"/>
                  <a:pt x="8122" y="2912"/>
                </a:cubicBezTo>
                <a:cubicBezTo>
                  <a:pt x="8125" y="2983"/>
                  <a:pt x="8182" y="3015"/>
                  <a:pt x="8240" y="3015"/>
                </a:cubicBezTo>
                <a:cubicBezTo>
                  <a:pt x="8299" y="3015"/>
                  <a:pt x="8359" y="2983"/>
                  <a:pt x="8369" y="2924"/>
                </a:cubicBezTo>
                <a:cubicBezTo>
                  <a:pt x="8408" y="2929"/>
                  <a:pt x="8447" y="2931"/>
                  <a:pt x="8487" y="2931"/>
                </a:cubicBezTo>
                <a:cubicBezTo>
                  <a:pt x="8628" y="2931"/>
                  <a:pt x="8770" y="2904"/>
                  <a:pt x="8910" y="2881"/>
                </a:cubicBezTo>
                <a:cubicBezTo>
                  <a:pt x="8966" y="2871"/>
                  <a:pt x="9005" y="2817"/>
                  <a:pt x="8999" y="2760"/>
                </a:cubicBezTo>
                <a:cubicBezTo>
                  <a:pt x="9145" y="2739"/>
                  <a:pt x="9270" y="2692"/>
                  <a:pt x="9280" y="2607"/>
                </a:cubicBezTo>
                <a:lnTo>
                  <a:pt x="9280" y="2607"/>
                </a:lnTo>
                <a:cubicBezTo>
                  <a:pt x="9252" y="2609"/>
                  <a:pt x="9225" y="2614"/>
                  <a:pt x="9198" y="2616"/>
                </a:cubicBezTo>
                <a:cubicBezTo>
                  <a:pt x="9134" y="2622"/>
                  <a:pt x="9069" y="2624"/>
                  <a:pt x="9007" y="2624"/>
                </a:cubicBezTo>
                <a:cubicBezTo>
                  <a:pt x="8960" y="2624"/>
                  <a:pt x="8914" y="2622"/>
                  <a:pt x="8867" y="2622"/>
                </a:cubicBezTo>
                <a:cubicBezTo>
                  <a:pt x="8822" y="2620"/>
                  <a:pt x="8776" y="2618"/>
                  <a:pt x="8731" y="2614"/>
                </a:cubicBezTo>
                <a:cubicBezTo>
                  <a:pt x="8696" y="2611"/>
                  <a:pt x="8663" y="2605"/>
                  <a:pt x="8632" y="2595"/>
                </a:cubicBezTo>
                <a:cubicBezTo>
                  <a:pt x="8597" y="2585"/>
                  <a:pt x="8567" y="2566"/>
                  <a:pt x="8540" y="2544"/>
                </a:cubicBezTo>
                <a:cubicBezTo>
                  <a:pt x="8478" y="2532"/>
                  <a:pt x="8409" y="2502"/>
                  <a:pt x="8345" y="2502"/>
                </a:cubicBezTo>
                <a:close/>
                <a:moveTo>
                  <a:pt x="6299" y="2889"/>
                </a:moveTo>
                <a:cubicBezTo>
                  <a:pt x="6221" y="2889"/>
                  <a:pt x="6172" y="2985"/>
                  <a:pt x="6188" y="3070"/>
                </a:cubicBezTo>
                <a:cubicBezTo>
                  <a:pt x="6201" y="3173"/>
                  <a:pt x="6137" y="3352"/>
                  <a:pt x="6285" y="3375"/>
                </a:cubicBezTo>
                <a:cubicBezTo>
                  <a:pt x="6288" y="3375"/>
                  <a:pt x="6290" y="3375"/>
                  <a:pt x="6293" y="3375"/>
                </a:cubicBezTo>
                <a:cubicBezTo>
                  <a:pt x="6349" y="3375"/>
                  <a:pt x="6399" y="3333"/>
                  <a:pt x="6404" y="3276"/>
                </a:cubicBezTo>
                <a:cubicBezTo>
                  <a:pt x="6396" y="3179"/>
                  <a:pt x="6446" y="2965"/>
                  <a:pt x="6363" y="2910"/>
                </a:cubicBezTo>
                <a:cubicBezTo>
                  <a:pt x="6340" y="2896"/>
                  <a:pt x="6319" y="2889"/>
                  <a:pt x="6299" y="2889"/>
                </a:cubicBezTo>
                <a:close/>
                <a:moveTo>
                  <a:pt x="35767" y="2651"/>
                </a:moveTo>
                <a:cubicBezTo>
                  <a:pt x="35751" y="2714"/>
                  <a:pt x="35732" y="2776"/>
                  <a:pt x="35714" y="2840"/>
                </a:cubicBezTo>
                <a:cubicBezTo>
                  <a:pt x="35687" y="2922"/>
                  <a:pt x="35656" y="3002"/>
                  <a:pt x="35625" y="3083"/>
                </a:cubicBezTo>
                <a:cubicBezTo>
                  <a:pt x="35586" y="3181"/>
                  <a:pt x="35543" y="3278"/>
                  <a:pt x="35498" y="3373"/>
                </a:cubicBezTo>
                <a:cubicBezTo>
                  <a:pt x="35512" y="3568"/>
                  <a:pt x="35502" y="3768"/>
                  <a:pt x="35498" y="3963"/>
                </a:cubicBezTo>
                <a:cubicBezTo>
                  <a:pt x="35512" y="4107"/>
                  <a:pt x="35440" y="4280"/>
                  <a:pt x="35510" y="4409"/>
                </a:cubicBezTo>
                <a:cubicBezTo>
                  <a:pt x="35494" y="4477"/>
                  <a:pt x="35477" y="4545"/>
                  <a:pt x="35463" y="4615"/>
                </a:cubicBezTo>
                <a:cubicBezTo>
                  <a:pt x="35337" y="4879"/>
                  <a:pt x="35290" y="5185"/>
                  <a:pt x="35187" y="5461"/>
                </a:cubicBezTo>
                <a:cubicBezTo>
                  <a:pt x="34988" y="5850"/>
                  <a:pt x="34790" y="6242"/>
                  <a:pt x="34531" y="6596"/>
                </a:cubicBezTo>
                <a:cubicBezTo>
                  <a:pt x="34216" y="6954"/>
                  <a:pt x="33852" y="7271"/>
                  <a:pt x="33502" y="7592"/>
                </a:cubicBezTo>
                <a:cubicBezTo>
                  <a:pt x="33387" y="7720"/>
                  <a:pt x="33200" y="7792"/>
                  <a:pt x="33138" y="7958"/>
                </a:cubicBezTo>
                <a:cubicBezTo>
                  <a:pt x="33035" y="8061"/>
                  <a:pt x="33089" y="8298"/>
                  <a:pt x="33198" y="8376"/>
                </a:cubicBezTo>
                <a:lnTo>
                  <a:pt x="33198" y="8378"/>
                </a:lnTo>
                <a:lnTo>
                  <a:pt x="33227" y="8378"/>
                </a:lnTo>
                <a:cubicBezTo>
                  <a:pt x="33616" y="8378"/>
                  <a:pt x="34103" y="7699"/>
                  <a:pt x="34350" y="7438"/>
                </a:cubicBezTo>
                <a:cubicBezTo>
                  <a:pt x="34780" y="6991"/>
                  <a:pt x="35152" y="6491"/>
                  <a:pt x="35424" y="5932"/>
                </a:cubicBezTo>
                <a:cubicBezTo>
                  <a:pt x="35619" y="5634"/>
                  <a:pt x="35767" y="5306"/>
                  <a:pt x="35860" y="4963"/>
                </a:cubicBezTo>
                <a:cubicBezTo>
                  <a:pt x="35903" y="4751"/>
                  <a:pt x="36115" y="4031"/>
                  <a:pt x="35965" y="3883"/>
                </a:cubicBezTo>
                <a:cubicBezTo>
                  <a:pt x="35940" y="3741"/>
                  <a:pt x="36051" y="3478"/>
                  <a:pt x="35911" y="3391"/>
                </a:cubicBezTo>
                <a:cubicBezTo>
                  <a:pt x="35895" y="3262"/>
                  <a:pt x="35913" y="3087"/>
                  <a:pt x="35802" y="2996"/>
                </a:cubicBezTo>
                <a:cubicBezTo>
                  <a:pt x="35804" y="2891"/>
                  <a:pt x="35825" y="2780"/>
                  <a:pt x="35788" y="2681"/>
                </a:cubicBezTo>
                <a:cubicBezTo>
                  <a:pt x="35782" y="2669"/>
                  <a:pt x="35776" y="2659"/>
                  <a:pt x="35767" y="2651"/>
                </a:cubicBezTo>
                <a:close/>
                <a:moveTo>
                  <a:pt x="3058" y="3315"/>
                </a:moveTo>
                <a:cubicBezTo>
                  <a:pt x="2976" y="3315"/>
                  <a:pt x="2927" y="3410"/>
                  <a:pt x="2961" y="3482"/>
                </a:cubicBezTo>
                <a:cubicBezTo>
                  <a:pt x="2913" y="3486"/>
                  <a:pt x="2866" y="3492"/>
                  <a:pt x="2821" y="3504"/>
                </a:cubicBezTo>
                <a:cubicBezTo>
                  <a:pt x="2800" y="3472"/>
                  <a:pt x="2761" y="3459"/>
                  <a:pt x="2708" y="3459"/>
                </a:cubicBezTo>
                <a:cubicBezTo>
                  <a:pt x="2455" y="3459"/>
                  <a:pt x="1902" y="3767"/>
                  <a:pt x="1761" y="3833"/>
                </a:cubicBezTo>
                <a:cubicBezTo>
                  <a:pt x="1628" y="3928"/>
                  <a:pt x="1080" y="4140"/>
                  <a:pt x="1091" y="4290"/>
                </a:cubicBezTo>
                <a:cubicBezTo>
                  <a:pt x="947" y="4364"/>
                  <a:pt x="473" y="4749"/>
                  <a:pt x="543" y="4922"/>
                </a:cubicBezTo>
                <a:cubicBezTo>
                  <a:pt x="155" y="5490"/>
                  <a:pt x="128" y="5617"/>
                  <a:pt x="62" y="6300"/>
                </a:cubicBezTo>
                <a:cubicBezTo>
                  <a:pt x="46" y="6473"/>
                  <a:pt x="33" y="6646"/>
                  <a:pt x="23" y="6821"/>
                </a:cubicBezTo>
                <a:cubicBezTo>
                  <a:pt x="23" y="6919"/>
                  <a:pt x="0" y="7092"/>
                  <a:pt x="138" y="7100"/>
                </a:cubicBezTo>
                <a:cubicBezTo>
                  <a:pt x="172" y="7258"/>
                  <a:pt x="231" y="7801"/>
                  <a:pt x="439" y="7801"/>
                </a:cubicBezTo>
                <a:cubicBezTo>
                  <a:pt x="445" y="7801"/>
                  <a:pt x="451" y="7801"/>
                  <a:pt x="457" y="7800"/>
                </a:cubicBezTo>
                <a:cubicBezTo>
                  <a:pt x="541" y="7912"/>
                  <a:pt x="528" y="8225"/>
                  <a:pt x="700" y="8225"/>
                </a:cubicBezTo>
                <a:cubicBezTo>
                  <a:pt x="713" y="8225"/>
                  <a:pt x="727" y="8223"/>
                  <a:pt x="743" y="8219"/>
                </a:cubicBezTo>
                <a:cubicBezTo>
                  <a:pt x="778" y="8257"/>
                  <a:pt x="813" y="8294"/>
                  <a:pt x="852" y="8329"/>
                </a:cubicBezTo>
                <a:cubicBezTo>
                  <a:pt x="788" y="8514"/>
                  <a:pt x="1370" y="8746"/>
                  <a:pt x="1488" y="8822"/>
                </a:cubicBezTo>
                <a:cubicBezTo>
                  <a:pt x="1642" y="8883"/>
                  <a:pt x="1979" y="9098"/>
                  <a:pt x="2139" y="9098"/>
                </a:cubicBezTo>
                <a:cubicBezTo>
                  <a:pt x="2147" y="9098"/>
                  <a:pt x="2155" y="9097"/>
                  <a:pt x="2162" y="9096"/>
                </a:cubicBezTo>
                <a:lnTo>
                  <a:pt x="2222" y="9118"/>
                </a:lnTo>
                <a:cubicBezTo>
                  <a:pt x="2284" y="9193"/>
                  <a:pt x="2397" y="9203"/>
                  <a:pt x="2483" y="9238"/>
                </a:cubicBezTo>
                <a:cubicBezTo>
                  <a:pt x="2804" y="9339"/>
                  <a:pt x="3138" y="9392"/>
                  <a:pt x="3469" y="9435"/>
                </a:cubicBezTo>
                <a:cubicBezTo>
                  <a:pt x="3487" y="9435"/>
                  <a:pt x="3506" y="9431"/>
                  <a:pt x="3524" y="9423"/>
                </a:cubicBezTo>
                <a:cubicBezTo>
                  <a:pt x="3532" y="9423"/>
                  <a:pt x="3540" y="9423"/>
                  <a:pt x="3548" y="9423"/>
                </a:cubicBezTo>
                <a:cubicBezTo>
                  <a:pt x="3632" y="9423"/>
                  <a:pt x="3756" y="9436"/>
                  <a:pt x="3871" y="9436"/>
                </a:cubicBezTo>
                <a:cubicBezTo>
                  <a:pt x="3987" y="9436"/>
                  <a:pt x="4096" y="9422"/>
                  <a:pt x="4150" y="9367"/>
                </a:cubicBezTo>
                <a:cubicBezTo>
                  <a:pt x="4353" y="9343"/>
                  <a:pt x="4619" y="9388"/>
                  <a:pt x="4796" y="9271"/>
                </a:cubicBezTo>
                <a:cubicBezTo>
                  <a:pt x="4888" y="9186"/>
                  <a:pt x="4825" y="9040"/>
                  <a:pt x="4707" y="9022"/>
                </a:cubicBezTo>
                <a:lnTo>
                  <a:pt x="4709" y="9022"/>
                </a:lnTo>
                <a:cubicBezTo>
                  <a:pt x="4700" y="8921"/>
                  <a:pt x="4564" y="8899"/>
                  <a:pt x="4416" y="8899"/>
                </a:cubicBezTo>
                <a:cubicBezTo>
                  <a:pt x="4303" y="8899"/>
                  <a:pt x="4183" y="8912"/>
                  <a:pt x="4107" y="8912"/>
                </a:cubicBezTo>
                <a:cubicBezTo>
                  <a:pt x="4095" y="8912"/>
                  <a:pt x="4083" y="8912"/>
                  <a:pt x="4074" y="8911"/>
                </a:cubicBezTo>
                <a:cubicBezTo>
                  <a:pt x="3835" y="8922"/>
                  <a:pt x="3596" y="8940"/>
                  <a:pt x="3358" y="8940"/>
                </a:cubicBezTo>
                <a:cubicBezTo>
                  <a:pt x="3282" y="8940"/>
                  <a:pt x="3205" y="8938"/>
                  <a:pt x="3129" y="8933"/>
                </a:cubicBezTo>
                <a:cubicBezTo>
                  <a:pt x="2987" y="8925"/>
                  <a:pt x="2843" y="8913"/>
                  <a:pt x="2701" y="8900"/>
                </a:cubicBezTo>
                <a:cubicBezTo>
                  <a:pt x="2539" y="8839"/>
                  <a:pt x="2383" y="8781"/>
                  <a:pt x="2218" y="8713"/>
                </a:cubicBezTo>
                <a:cubicBezTo>
                  <a:pt x="2049" y="8641"/>
                  <a:pt x="1881" y="8567"/>
                  <a:pt x="1712" y="8495"/>
                </a:cubicBezTo>
                <a:cubicBezTo>
                  <a:pt x="1607" y="8464"/>
                  <a:pt x="1512" y="8405"/>
                  <a:pt x="1440" y="8320"/>
                </a:cubicBezTo>
                <a:cubicBezTo>
                  <a:pt x="1475" y="8199"/>
                  <a:pt x="1323" y="8133"/>
                  <a:pt x="1259" y="8051"/>
                </a:cubicBezTo>
                <a:cubicBezTo>
                  <a:pt x="1134" y="7927"/>
                  <a:pt x="1000" y="7800"/>
                  <a:pt x="901" y="7650"/>
                </a:cubicBezTo>
                <a:cubicBezTo>
                  <a:pt x="883" y="7615"/>
                  <a:pt x="852" y="7590"/>
                  <a:pt x="813" y="7580"/>
                </a:cubicBezTo>
                <a:cubicBezTo>
                  <a:pt x="792" y="7508"/>
                  <a:pt x="776" y="7434"/>
                  <a:pt x="761" y="7360"/>
                </a:cubicBezTo>
                <a:cubicBezTo>
                  <a:pt x="720" y="7209"/>
                  <a:pt x="692" y="6693"/>
                  <a:pt x="587" y="6629"/>
                </a:cubicBezTo>
                <a:cubicBezTo>
                  <a:pt x="624" y="6286"/>
                  <a:pt x="694" y="5948"/>
                  <a:pt x="768" y="5611"/>
                </a:cubicBezTo>
                <a:cubicBezTo>
                  <a:pt x="790" y="5452"/>
                  <a:pt x="838" y="5306"/>
                  <a:pt x="936" y="5177"/>
                </a:cubicBezTo>
                <a:cubicBezTo>
                  <a:pt x="1066" y="4969"/>
                  <a:pt x="1159" y="4737"/>
                  <a:pt x="1391" y="4623"/>
                </a:cubicBezTo>
                <a:cubicBezTo>
                  <a:pt x="1652" y="4479"/>
                  <a:pt x="1924" y="4350"/>
                  <a:pt x="2183" y="4198"/>
                </a:cubicBezTo>
                <a:cubicBezTo>
                  <a:pt x="2265" y="4140"/>
                  <a:pt x="2391" y="4111"/>
                  <a:pt x="2428" y="4012"/>
                </a:cubicBezTo>
                <a:cubicBezTo>
                  <a:pt x="2675" y="3926"/>
                  <a:pt x="2924" y="3856"/>
                  <a:pt x="3179" y="3801"/>
                </a:cubicBezTo>
                <a:cubicBezTo>
                  <a:pt x="3238" y="3786"/>
                  <a:pt x="3319" y="3778"/>
                  <a:pt x="3364" y="3731"/>
                </a:cubicBezTo>
                <a:cubicBezTo>
                  <a:pt x="3384" y="3743"/>
                  <a:pt x="3405" y="3749"/>
                  <a:pt x="3428" y="3753"/>
                </a:cubicBezTo>
                <a:cubicBezTo>
                  <a:pt x="3440" y="3757"/>
                  <a:pt x="3453" y="3759"/>
                  <a:pt x="3464" y="3759"/>
                </a:cubicBezTo>
                <a:cubicBezTo>
                  <a:pt x="3574" y="3759"/>
                  <a:pt x="3619" y="3586"/>
                  <a:pt x="3496" y="3545"/>
                </a:cubicBezTo>
                <a:cubicBezTo>
                  <a:pt x="3389" y="3531"/>
                  <a:pt x="3339" y="3426"/>
                  <a:pt x="3263" y="3364"/>
                </a:cubicBezTo>
                <a:lnTo>
                  <a:pt x="3263" y="3364"/>
                </a:lnTo>
                <a:cubicBezTo>
                  <a:pt x="3277" y="3379"/>
                  <a:pt x="3286" y="3397"/>
                  <a:pt x="3288" y="3416"/>
                </a:cubicBezTo>
                <a:cubicBezTo>
                  <a:pt x="3284" y="3397"/>
                  <a:pt x="3275" y="3381"/>
                  <a:pt x="3263" y="3364"/>
                </a:cubicBezTo>
                <a:lnTo>
                  <a:pt x="3263" y="3364"/>
                </a:lnTo>
                <a:cubicBezTo>
                  <a:pt x="3263" y="3364"/>
                  <a:pt x="3263" y="3364"/>
                  <a:pt x="3263" y="3364"/>
                </a:cubicBezTo>
                <a:cubicBezTo>
                  <a:pt x="3240" y="3346"/>
                  <a:pt x="3214" y="3331"/>
                  <a:pt x="3185" y="3325"/>
                </a:cubicBezTo>
                <a:cubicBezTo>
                  <a:pt x="3166" y="3327"/>
                  <a:pt x="3148" y="3334"/>
                  <a:pt x="3131" y="3340"/>
                </a:cubicBezTo>
                <a:cubicBezTo>
                  <a:pt x="3113" y="3323"/>
                  <a:pt x="3090" y="3315"/>
                  <a:pt x="3066" y="3315"/>
                </a:cubicBezTo>
                <a:cubicBezTo>
                  <a:pt x="3063" y="3315"/>
                  <a:pt x="3060" y="3315"/>
                  <a:pt x="3058" y="3315"/>
                </a:cubicBezTo>
                <a:close/>
                <a:moveTo>
                  <a:pt x="16468" y="21645"/>
                </a:moveTo>
                <a:lnTo>
                  <a:pt x="16468" y="21645"/>
                </a:lnTo>
                <a:cubicBezTo>
                  <a:pt x="16485" y="21659"/>
                  <a:pt x="16501" y="21676"/>
                  <a:pt x="16518" y="21690"/>
                </a:cubicBezTo>
                <a:cubicBezTo>
                  <a:pt x="16510" y="21692"/>
                  <a:pt x="16501" y="21694"/>
                  <a:pt x="16493" y="21698"/>
                </a:cubicBezTo>
                <a:lnTo>
                  <a:pt x="16491" y="21696"/>
                </a:lnTo>
                <a:cubicBezTo>
                  <a:pt x="16485" y="21678"/>
                  <a:pt x="16477" y="21661"/>
                  <a:pt x="16468" y="21645"/>
                </a:cubicBezTo>
                <a:close/>
                <a:moveTo>
                  <a:pt x="16364" y="16729"/>
                </a:moveTo>
                <a:cubicBezTo>
                  <a:pt x="16176" y="16729"/>
                  <a:pt x="15960" y="17066"/>
                  <a:pt x="15796" y="17360"/>
                </a:cubicBezTo>
                <a:lnTo>
                  <a:pt x="15790" y="17368"/>
                </a:lnTo>
                <a:cubicBezTo>
                  <a:pt x="15781" y="17365"/>
                  <a:pt x="15773" y="17364"/>
                  <a:pt x="15764" y="17364"/>
                </a:cubicBezTo>
                <a:cubicBezTo>
                  <a:pt x="15661" y="17364"/>
                  <a:pt x="15525" y="17555"/>
                  <a:pt x="15481" y="17652"/>
                </a:cubicBezTo>
                <a:cubicBezTo>
                  <a:pt x="15413" y="17800"/>
                  <a:pt x="15269" y="17948"/>
                  <a:pt x="15290" y="18119"/>
                </a:cubicBezTo>
                <a:cubicBezTo>
                  <a:pt x="15251" y="18226"/>
                  <a:pt x="15222" y="18335"/>
                  <a:pt x="15199" y="18444"/>
                </a:cubicBezTo>
                <a:cubicBezTo>
                  <a:pt x="15191" y="18483"/>
                  <a:pt x="15185" y="18520"/>
                  <a:pt x="15179" y="18559"/>
                </a:cubicBezTo>
                <a:cubicBezTo>
                  <a:pt x="14946" y="18619"/>
                  <a:pt x="15020" y="18971"/>
                  <a:pt x="15002" y="19158"/>
                </a:cubicBezTo>
                <a:cubicBezTo>
                  <a:pt x="14948" y="19695"/>
                  <a:pt x="15177" y="20236"/>
                  <a:pt x="15427" y="20699"/>
                </a:cubicBezTo>
                <a:cubicBezTo>
                  <a:pt x="15442" y="21085"/>
                  <a:pt x="15761" y="21410"/>
                  <a:pt x="15971" y="21717"/>
                </a:cubicBezTo>
                <a:cubicBezTo>
                  <a:pt x="16211" y="22046"/>
                  <a:pt x="16536" y="22277"/>
                  <a:pt x="16872" y="22503"/>
                </a:cubicBezTo>
                <a:cubicBezTo>
                  <a:pt x="17088" y="22622"/>
                  <a:pt x="17298" y="22803"/>
                  <a:pt x="17538" y="22859"/>
                </a:cubicBezTo>
                <a:cubicBezTo>
                  <a:pt x="17680" y="22905"/>
                  <a:pt x="17943" y="23120"/>
                  <a:pt x="18114" y="23120"/>
                </a:cubicBezTo>
                <a:cubicBezTo>
                  <a:pt x="18147" y="23120"/>
                  <a:pt x="18176" y="23112"/>
                  <a:pt x="18201" y="23093"/>
                </a:cubicBezTo>
                <a:cubicBezTo>
                  <a:pt x="18205" y="23095"/>
                  <a:pt x="18209" y="23099"/>
                  <a:pt x="18211" y="23104"/>
                </a:cubicBezTo>
                <a:cubicBezTo>
                  <a:pt x="18225" y="23126"/>
                  <a:pt x="18242" y="23147"/>
                  <a:pt x="18258" y="23167"/>
                </a:cubicBezTo>
                <a:cubicBezTo>
                  <a:pt x="18258" y="23208"/>
                  <a:pt x="18279" y="23245"/>
                  <a:pt x="18314" y="23268"/>
                </a:cubicBezTo>
                <a:cubicBezTo>
                  <a:pt x="18330" y="23280"/>
                  <a:pt x="18349" y="23293"/>
                  <a:pt x="18367" y="23305"/>
                </a:cubicBezTo>
                <a:cubicBezTo>
                  <a:pt x="18391" y="23318"/>
                  <a:pt x="18413" y="23324"/>
                  <a:pt x="18432" y="23324"/>
                </a:cubicBezTo>
                <a:cubicBezTo>
                  <a:pt x="18462" y="23324"/>
                  <a:pt x="18487" y="23312"/>
                  <a:pt x="18505" y="23291"/>
                </a:cubicBezTo>
                <a:cubicBezTo>
                  <a:pt x="18534" y="23326"/>
                  <a:pt x="18565" y="23355"/>
                  <a:pt x="18600" y="23381"/>
                </a:cubicBezTo>
                <a:cubicBezTo>
                  <a:pt x="18620" y="23398"/>
                  <a:pt x="18645" y="23406"/>
                  <a:pt x="18670" y="23408"/>
                </a:cubicBezTo>
                <a:cubicBezTo>
                  <a:pt x="18698" y="23406"/>
                  <a:pt x="18725" y="23396"/>
                  <a:pt x="18744" y="23377"/>
                </a:cubicBezTo>
                <a:cubicBezTo>
                  <a:pt x="18637" y="23215"/>
                  <a:pt x="18536" y="23048"/>
                  <a:pt x="18441" y="22879"/>
                </a:cubicBezTo>
                <a:cubicBezTo>
                  <a:pt x="18392" y="22795"/>
                  <a:pt x="18347" y="22711"/>
                  <a:pt x="18304" y="22622"/>
                </a:cubicBezTo>
                <a:cubicBezTo>
                  <a:pt x="18164" y="22523"/>
                  <a:pt x="18003" y="22449"/>
                  <a:pt x="17863" y="22357"/>
                </a:cubicBezTo>
                <a:cubicBezTo>
                  <a:pt x="17670" y="22237"/>
                  <a:pt x="17479" y="22114"/>
                  <a:pt x="17289" y="21991"/>
                </a:cubicBezTo>
                <a:cubicBezTo>
                  <a:pt x="16255" y="21390"/>
                  <a:pt x="15565" y="20271"/>
                  <a:pt x="15553" y="19067"/>
                </a:cubicBezTo>
                <a:cubicBezTo>
                  <a:pt x="15557" y="18442"/>
                  <a:pt x="15851" y="17860"/>
                  <a:pt x="16207" y="17362"/>
                </a:cubicBezTo>
                <a:cubicBezTo>
                  <a:pt x="16329" y="17191"/>
                  <a:pt x="16726" y="16944"/>
                  <a:pt x="16436" y="16747"/>
                </a:cubicBezTo>
                <a:cubicBezTo>
                  <a:pt x="16412" y="16735"/>
                  <a:pt x="16389" y="16729"/>
                  <a:pt x="16364" y="16729"/>
                </a:cubicBezTo>
                <a:close/>
              </a:path>
            </a:pathLst>
          </a:custGeom>
          <a:solidFill>
            <a:srgbClr val="000000">
              <a:alpha val="791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91" name="Google Shape;1491;p48"/>
          <p:cNvSpPr/>
          <p:nvPr/>
        </p:nvSpPr>
        <p:spPr>
          <a:xfrm rot="3186459">
            <a:off x="2764828" y="3400896"/>
            <a:ext cx="371426" cy="362092"/>
          </a:xfrm>
          <a:custGeom>
            <a:avLst/>
            <a:gdLst/>
            <a:ahLst/>
            <a:cxnLst/>
            <a:rect l="l" t="t" r="r" b="b"/>
            <a:pathLst>
              <a:path w="4377" h="4267" extrusionOk="0">
                <a:moveTo>
                  <a:pt x="2663" y="0"/>
                </a:moveTo>
                <a:cubicBezTo>
                  <a:pt x="2481" y="0"/>
                  <a:pt x="2456" y="205"/>
                  <a:pt x="2366" y="373"/>
                </a:cubicBezTo>
                <a:cubicBezTo>
                  <a:pt x="2208" y="676"/>
                  <a:pt x="2033" y="968"/>
                  <a:pt x="1842" y="1248"/>
                </a:cubicBezTo>
                <a:cubicBezTo>
                  <a:pt x="1412" y="1772"/>
                  <a:pt x="1003" y="2323"/>
                  <a:pt x="505" y="2788"/>
                </a:cubicBezTo>
                <a:cubicBezTo>
                  <a:pt x="367" y="2916"/>
                  <a:pt x="192" y="2994"/>
                  <a:pt x="56" y="3122"/>
                </a:cubicBezTo>
                <a:cubicBezTo>
                  <a:pt x="1" y="3196"/>
                  <a:pt x="40" y="3303"/>
                  <a:pt x="128" y="3321"/>
                </a:cubicBezTo>
                <a:cubicBezTo>
                  <a:pt x="169" y="3480"/>
                  <a:pt x="453" y="3574"/>
                  <a:pt x="581" y="3665"/>
                </a:cubicBezTo>
                <a:cubicBezTo>
                  <a:pt x="928" y="3852"/>
                  <a:pt x="1231" y="4121"/>
                  <a:pt x="1609" y="4247"/>
                </a:cubicBezTo>
                <a:cubicBezTo>
                  <a:pt x="1647" y="4261"/>
                  <a:pt x="1683" y="4267"/>
                  <a:pt x="1718" y="4267"/>
                </a:cubicBezTo>
                <a:cubicBezTo>
                  <a:pt x="1861" y="4267"/>
                  <a:pt x="1991" y="4169"/>
                  <a:pt x="2111" y="4093"/>
                </a:cubicBezTo>
                <a:cubicBezTo>
                  <a:pt x="2609" y="3805"/>
                  <a:pt x="3045" y="3418"/>
                  <a:pt x="3391" y="2959"/>
                </a:cubicBezTo>
                <a:cubicBezTo>
                  <a:pt x="3628" y="2667"/>
                  <a:pt x="3870" y="2375"/>
                  <a:pt x="4060" y="2048"/>
                </a:cubicBezTo>
                <a:cubicBezTo>
                  <a:pt x="4376" y="1554"/>
                  <a:pt x="4183" y="1250"/>
                  <a:pt x="3827" y="865"/>
                </a:cubicBezTo>
                <a:cubicBezTo>
                  <a:pt x="3683" y="702"/>
                  <a:pt x="3519" y="558"/>
                  <a:pt x="3356" y="414"/>
                </a:cubicBezTo>
                <a:cubicBezTo>
                  <a:pt x="3187" y="260"/>
                  <a:pt x="3017" y="91"/>
                  <a:pt x="2790" y="26"/>
                </a:cubicBezTo>
                <a:cubicBezTo>
                  <a:pt x="2741" y="8"/>
                  <a:pt x="2699" y="0"/>
                  <a:pt x="266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92" name="Google Shape;1492;p48"/>
          <p:cNvSpPr/>
          <p:nvPr/>
        </p:nvSpPr>
        <p:spPr>
          <a:xfrm rot="3186459">
            <a:off x="1717882" y="2184127"/>
            <a:ext cx="162504" cy="107686"/>
          </a:xfrm>
          <a:custGeom>
            <a:avLst/>
            <a:gdLst/>
            <a:ahLst/>
            <a:cxnLst/>
            <a:rect l="l" t="t" r="r" b="b"/>
            <a:pathLst>
              <a:path w="1915" h="1269" extrusionOk="0">
                <a:moveTo>
                  <a:pt x="1448" y="1"/>
                </a:moveTo>
                <a:cubicBezTo>
                  <a:pt x="1124" y="1"/>
                  <a:pt x="798" y="94"/>
                  <a:pt x="480" y="139"/>
                </a:cubicBezTo>
                <a:cubicBezTo>
                  <a:pt x="318" y="174"/>
                  <a:pt x="1" y="166"/>
                  <a:pt x="110" y="419"/>
                </a:cubicBezTo>
                <a:cubicBezTo>
                  <a:pt x="46" y="519"/>
                  <a:pt x="168" y="779"/>
                  <a:pt x="215" y="883"/>
                </a:cubicBezTo>
                <a:cubicBezTo>
                  <a:pt x="240" y="1056"/>
                  <a:pt x="316" y="1241"/>
                  <a:pt x="509" y="1268"/>
                </a:cubicBezTo>
                <a:cubicBezTo>
                  <a:pt x="696" y="1250"/>
                  <a:pt x="888" y="1209"/>
                  <a:pt x="1079" y="1178"/>
                </a:cubicBezTo>
                <a:cubicBezTo>
                  <a:pt x="1094" y="1179"/>
                  <a:pt x="1108" y="1179"/>
                  <a:pt x="1123" y="1179"/>
                </a:cubicBezTo>
                <a:cubicBezTo>
                  <a:pt x="1269" y="1179"/>
                  <a:pt x="1416" y="1135"/>
                  <a:pt x="1558" y="1104"/>
                </a:cubicBezTo>
                <a:cubicBezTo>
                  <a:pt x="1715" y="1067"/>
                  <a:pt x="1881" y="999"/>
                  <a:pt x="1871" y="809"/>
                </a:cubicBezTo>
                <a:cubicBezTo>
                  <a:pt x="1871" y="587"/>
                  <a:pt x="1914" y="120"/>
                  <a:pt x="1671" y="17"/>
                </a:cubicBezTo>
                <a:cubicBezTo>
                  <a:pt x="1597" y="6"/>
                  <a:pt x="1522" y="1"/>
                  <a:pt x="144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93" name="Google Shape;1493;p48"/>
          <p:cNvSpPr/>
          <p:nvPr/>
        </p:nvSpPr>
        <p:spPr>
          <a:xfrm rot="3186459">
            <a:off x="1427496" y="2784119"/>
            <a:ext cx="2006822" cy="295053"/>
          </a:xfrm>
          <a:custGeom>
            <a:avLst/>
            <a:gdLst/>
            <a:ahLst/>
            <a:cxnLst/>
            <a:rect l="l" t="t" r="r" b="b"/>
            <a:pathLst>
              <a:path w="23649" h="3477" extrusionOk="0">
                <a:moveTo>
                  <a:pt x="23116" y="1"/>
                </a:moveTo>
                <a:cubicBezTo>
                  <a:pt x="23109" y="1"/>
                  <a:pt x="23102" y="1"/>
                  <a:pt x="23095" y="2"/>
                </a:cubicBezTo>
                <a:cubicBezTo>
                  <a:pt x="23036" y="17"/>
                  <a:pt x="23001" y="76"/>
                  <a:pt x="23015" y="136"/>
                </a:cubicBezTo>
                <a:cubicBezTo>
                  <a:pt x="23095" y="451"/>
                  <a:pt x="22888" y="747"/>
                  <a:pt x="22692" y="979"/>
                </a:cubicBezTo>
                <a:cubicBezTo>
                  <a:pt x="22651" y="1018"/>
                  <a:pt x="22610" y="1057"/>
                  <a:pt x="22567" y="1095"/>
                </a:cubicBezTo>
                <a:cubicBezTo>
                  <a:pt x="22532" y="1119"/>
                  <a:pt x="22515" y="1164"/>
                  <a:pt x="22525" y="1206"/>
                </a:cubicBezTo>
                <a:cubicBezTo>
                  <a:pt x="22433" y="1121"/>
                  <a:pt x="22355" y="1020"/>
                  <a:pt x="22320" y="944"/>
                </a:cubicBezTo>
                <a:cubicBezTo>
                  <a:pt x="22328" y="866"/>
                  <a:pt x="22270" y="827"/>
                  <a:pt x="22212" y="827"/>
                </a:cubicBezTo>
                <a:cubicBezTo>
                  <a:pt x="22155" y="827"/>
                  <a:pt x="22096" y="863"/>
                  <a:pt x="22095" y="936"/>
                </a:cubicBezTo>
                <a:cubicBezTo>
                  <a:pt x="22135" y="1212"/>
                  <a:pt x="22540" y="1562"/>
                  <a:pt x="22803" y="1609"/>
                </a:cubicBezTo>
                <a:lnTo>
                  <a:pt x="22805" y="1611"/>
                </a:lnTo>
                <a:cubicBezTo>
                  <a:pt x="23223" y="1557"/>
                  <a:pt x="23583" y="957"/>
                  <a:pt x="23634" y="568"/>
                </a:cubicBezTo>
                <a:cubicBezTo>
                  <a:pt x="23648" y="489"/>
                  <a:pt x="23584" y="444"/>
                  <a:pt x="23522" y="444"/>
                </a:cubicBezTo>
                <a:cubicBezTo>
                  <a:pt x="23474" y="444"/>
                  <a:pt x="23426" y="472"/>
                  <a:pt x="23418" y="533"/>
                </a:cubicBezTo>
                <a:cubicBezTo>
                  <a:pt x="23363" y="876"/>
                  <a:pt x="23143" y="1216"/>
                  <a:pt x="22838" y="1387"/>
                </a:cubicBezTo>
                <a:cubicBezTo>
                  <a:pt x="22776" y="1380"/>
                  <a:pt x="22702" y="1346"/>
                  <a:pt x="22632" y="1294"/>
                </a:cubicBezTo>
                <a:cubicBezTo>
                  <a:pt x="22665" y="1294"/>
                  <a:pt x="22696" y="1280"/>
                  <a:pt x="22717" y="1255"/>
                </a:cubicBezTo>
                <a:cubicBezTo>
                  <a:pt x="22743" y="1294"/>
                  <a:pt x="22774" y="1310"/>
                  <a:pt x="22806" y="1310"/>
                </a:cubicBezTo>
                <a:cubicBezTo>
                  <a:pt x="22867" y="1310"/>
                  <a:pt x="22933" y="1252"/>
                  <a:pt x="22972" y="1199"/>
                </a:cubicBezTo>
                <a:cubicBezTo>
                  <a:pt x="23120" y="1025"/>
                  <a:pt x="23492" y="562"/>
                  <a:pt x="23342" y="337"/>
                </a:cubicBezTo>
                <a:cubicBezTo>
                  <a:pt x="23377" y="263"/>
                  <a:pt x="23330" y="177"/>
                  <a:pt x="23248" y="167"/>
                </a:cubicBezTo>
                <a:cubicBezTo>
                  <a:pt x="23238" y="78"/>
                  <a:pt x="23205" y="1"/>
                  <a:pt x="23116" y="1"/>
                </a:cubicBezTo>
                <a:close/>
                <a:moveTo>
                  <a:pt x="1644" y="2693"/>
                </a:moveTo>
                <a:cubicBezTo>
                  <a:pt x="1623" y="2693"/>
                  <a:pt x="1601" y="2697"/>
                  <a:pt x="1579" y="2707"/>
                </a:cubicBezTo>
                <a:cubicBezTo>
                  <a:pt x="1375" y="2765"/>
                  <a:pt x="1165" y="2810"/>
                  <a:pt x="957" y="2851"/>
                </a:cubicBezTo>
                <a:cubicBezTo>
                  <a:pt x="702" y="2899"/>
                  <a:pt x="443" y="2932"/>
                  <a:pt x="184" y="2952"/>
                </a:cubicBezTo>
                <a:cubicBezTo>
                  <a:pt x="182" y="2952"/>
                  <a:pt x="179" y="2952"/>
                  <a:pt x="177" y="2952"/>
                </a:cubicBezTo>
                <a:cubicBezTo>
                  <a:pt x="52" y="2952"/>
                  <a:pt x="1" y="3122"/>
                  <a:pt x="126" y="3172"/>
                </a:cubicBezTo>
                <a:cubicBezTo>
                  <a:pt x="126" y="3178"/>
                  <a:pt x="126" y="3183"/>
                  <a:pt x="126" y="3189"/>
                </a:cubicBezTo>
                <a:cubicBezTo>
                  <a:pt x="128" y="3209"/>
                  <a:pt x="134" y="3228"/>
                  <a:pt x="145" y="3244"/>
                </a:cubicBezTo>
                <a:cubicBezTo>
                  <a:pt x="119" y="3343"/>
                  <a:pt x="210" y="3386"/>
                  <a:pt x="294" y="3386"/>
                </a:cubicBezTo>
                <a:cubicBezTo>
                  <a:pt x="305" y="3386"/>
                  <a:pt x="316" y="3386"/>
                  <a:pt x="326" y="3384"/>
                </a:cubicBezTo>
                <a:cubicBezTo>
                  <a:pt x="636" y="3368"/>
                  <a:pt x="1939" y="3444"/>
                  <a:pt x="1723" y="2897"/>
                </a:cubicBezTo>
                <a:cubicBezTo>
                  <a:pt x="1819" y="2804"/>
                  <a:pt x="1748" y="2693"/>
                  <a:pt x="1644" y="2693"/>
                </a:cubicBezTo>
                <a:close/>
                <a:moveTo>
                  <a:pt x="20850" y="1053"/>
                </a:moveTo>
                <a:cubicBezTo>
                  <a:pt x="20762" y="1053"/>
                  <a:pt x="20709" y="1170"/>
                  <a:pt x="20771" y="1253"/>
                </a:cubicBezTo>
                <a:cubicBezTo>
                  <a:pt x="20645" y="1261"/>
                  <a:pt x="20600" y="1426"/>
                  <a:pt x="20513" y="1502"/>
                </a:cubicBezTo>
                <a:cubicBezTo>
                  <a:pt x="20386" y="1658"/>
                  <a:pt x="20248" y="1806"/>
                  <a:pt x="20104" y="1946"/>
                </a:cubicBezTo>
                <a:cubicBezTo>
                  <a:pt x="19950" y="2117"/>
                  <a:pt x="19719" y="2234"/>
                  <a:pt x="19582" y="2421"/>
                </a:cubicBezTo>
                <a:cubicBezTo>
                  <a:pt x="19568" y="2415"/>
                  <a:pt x="19553" y="2412"/>
                  <a:pt x="19538" y="2412"/>
                </a:cubicBezTo>
                <a:cubicBezTo>
                  <a:pt x="19470" y="2412"/>
                  <a:pt x="19396" y="2473"/>
                  <a:pt x="19405" y="2549"/>
                </a:cubicBezTo>
                <a:cubicBezTo>
                  <a:pt x="19415" y="2618"/>
                  <a:pt x="19459" y="2645"/>
                  <a:pt x="19507" y="2645"/>
                </a:cubicBezTo>
                <a:cubicBezTo>
                  <a:pt x="19517" y="2645"/>
                  <a:pt x="19527" y="2644"/>
                  <a:pt x="19536" y="2642"/>
                </a:cubicBezTo>
                <a:cubicBezTo>
                  <a:pt x="19579" y="2712"/>
                  <a:pt x="19680" y="2749"/>
                  <a:pt x="19750" y="2794"/>
                </a:cubicBezTo>
                <a:cubicBezTo>
                  <a:pt x="19927" y="2901"/>
                  <a:pt x="20106" y="3006"/>
                  <a:pt x="20291" y="3098"/>
                </a:cubicBezTo>
                <a:cubicBezTo>
                  <a:pt x="20583" y="3228"/>
                  <a:pt x="20859" y="3421"/>
                  <a:pt x="21180" y="3471"/>
                </a:cubicBezTo>
                <a:cubicBezTo>
                  <a:pt x="21207" y="3474"/>
                  <a:pt x="21234" y="3476"/>
                  <a:pt x="21260" y="3476"/>
                </a:cubicBezTo>
                <a:cubicBezTo>
                  <a:pt x="21554" y="3476"/>
                  <a:pt x="21793" y="3255"/>
                  <a:pt x="22023" y="3092"/>
                </a:cubicBezTo>
                <a:cubicBezTo>
                  <a:pt x="22172" y="2983"/>
                  <a:pt x="22320" y="2868"/>
                  <a:pt x="22464" y="2753"/>
                </a:cubicBezTo>
                <a:cubicBezTo>
                  <a:pt x="22560" y="2666"/>
                  <a:pt x="22793" y="2535"/>
                  <a:pt x="22655" y="2393"/>
                </a:cubicBezTo>
                <a:cubicBezTo>
                  <a:pt x="22145" y="2321"/>
                  <a:pt x="21838" y="2059"/>
                  <a:pt x="21462" y="1724"/>
                </a:cubicBezTo>
                <a:cubicBezTo>
                  <a:pt x="21250" y="1541"/>
                  <a:pt x="21063" y="1308"/>
                  <a:pt x="20911" y="1070"/>
                </a:cubicBezTo>
                <a:cubicBezTo>
                  <a:pt x="20889" y="1058"/>
                  <a:pt x="20869" y="1053"/>
                  <a:pt x="20850" y="1053"/>
                </a:cubicBezTo>
                <a:close/>
              </a:path>
            </a:pathLst>
          </a:custGeom>
          <a:solidFill>
            <a:srgbClr val="000000">
              <a:alpha val="69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94" name="Google Shape;1494;p48"/>
          <p:cNvSpPr/>
          <p:nvPr/>
        </p:nvSpPr>
        <p:spPr>
          <a:xfrm rot="3186459">
            <a:off x="1709600" y="2176762"/>
            <a:ext cx="176930" cy="122112"/>
          </a:xfrm>
          <a:custGeom>
            <a:avLst/>
            <a:gdLst/>
            <a:ahLst/>
            <a:cxnLst/>
            <a:rect l="l" t="t" r="r" b="b"/>
            <a:pathLst>
              <a:path w="2085" h="1439" extrusionOk="0">
                <a:moveTo>
                  <a:pt x="1688" y="159"/>
                </a:moveTo>
                <a:cubicBezTo>
                  <a:pt x="1706" y="159"/>
                  <a:pt x="1724" y="159"/>
                  <a:pt x="1743" y="159"/>
                </a:cubicBezTo>
                <a:cubicBezTo>
                  <a:pt x="1763" y="163"/>
                  <a:pt x="1792" y="159"/>
                  <a:pt x="1804" y="180"/>
                </a:cubicBezTo>
                <a:cubicBezTo>
                  <a:pt x="1823" y="231"/>
                  <a:pt x="1837" y="283"/>
                  <a:pt x="1846" y="338"/>
                </a:cubicBezTo>
                <a:cubicBezTo>
                  <a:pt x="1876" y="484"/>
                  <a:pt x="1899" y="632"/>
                  <a:pt x="1913" y="783"/>
                </a:cubicBezTo>
                <a:cubicBezTo>
                  <a:pt x="1916" y="875"/>
                  <a:pt x="1928" y="970"/>
                  <a:pt x="1905" y="1060"/>
                </a:cubicBezTo>
                <a:cubicBezTo>
                  <a:pt x="1819" y="1108"/>
                  <a:pt x="1718" y="1124"/>
                  <a:pt x="1623" y="1149"/>
                </a:cubicBezTo>
                <a:cubicBezTo>
                  <a:pt x="1366" y="1213"/>
                  <a:pt x="1103" y="1256"/>
                  <a:pt x="838" y="1276"/>
                </a:cubicBezTo>
                <a:cubicBezTo>
                  <a:pt x="806" y="1278"/>
                  <a:pt x="759" y="1280"/>
                  <a:pt x="707" y="1280"/>
                </a:cubicBezTo>
                <a:cubicBezTo>
                  <a:pt x="569" y="1280"/>
                  <a:pt x="393" y="1264"/>
                  <a:pt x="354" y="1178"/>
                </a:cubicBezTo>
                <a:cubicBezTo>
                  <a:pt x="301" y="900"/>
                  <a:pt x="243" y="634"/>
                  <a:pt x="171" y="359"/>
                </a:cubicBezTo>
                <a:cubicBezTo>
                  <a:pt x="282" y="305"/>
                  <a:pt x="408" y="293"/>
                  <a:pt x="531" y="272"/>
                </a:cubicBezTo>
                <a:cubicBezTo>
                  <a:pt x="914" y="219"/>
                  <a:pt x="1301" y="159"/>
                  <a:pt x="1688" y="159"/>
                </a:cubicBezTo>
                <a:close/>
                <a:moveTo>
                  <a:pt x="1720" y="0"/>
                </a:moveTo>
                <a:cubicBezTo>
                  <a:pt x="1711" y="0"/>
                  <a:pt x="1703" y="0"/>
                  <a:pt x="1695" y="1"/>
                </a:cubicBezTo>
                <a:cubicBezTo>
                  <a:pt x="1307" y="5"/>
                  <a:pt x="922" y="58"/>
                  <a:pt x="537" y="114"/>
                </a:cubicBezTo>
                <a:cubicBezTo>
                  <a:pt x="438" y="137"/>
                  <a:pt x="60" y="157"/>
                  <a:pt x="70" y="291"/>
                </a:cubicBezTo>
                <a:cubicBezTo>
                  <a:pt x="0" y="309"/>
                  <a:pt x="4" y="386"/>
                  <a:pt x="27" y="439"/>
                </a:cubicBezTo>
                <a:cubicBezTo>
                  <a:pt x="68" y="591"/>
                  <a:pt x="107" y="741"/>
                  <a:pt x="140" y="894"/>
                </a:cubicBezTo>
                <a:cubicBezTo>
                  <a:pt x="202" y="1184"/>
                  <a:pt x="157" y="1373"/>
                  <a:pt x="517" y="1424"/>
                </a:cubicBezTo>
                <a:cubicBezTo>
                  <a:pt x="583" y="1434"/>
                  <a:pt x="650" y="1438"/>
                  <a:pt x="716" y="1438"/>
                </a:cubicBezTo>
                <a:cubicBezTo>
                  <a:pt x="877" y="1438"/>
                  <a:pt x="1039" y="1415"/>
                  <a:pt x="1198" y="1392"/>
                </a:cubicBezTo>
                <a:cubicBezTo>
                  <a:pt x="1424" y="1357"/>
                  <a:pt x="1648" y="1307"/>
                  <a:pt x="1868" y="1245"/>
                </a:cubicBezTo>
                <a:cubicBezTo>
                  <a:pt x="1959" y="1221"/>
                  <a:pt x="2057" y="1169"/>
                  <a:pt x="2066" y="1062"/>
                </a:cubicBezTo>
                <a:cubicBezTo>
                  <a:pt x="2084" y="904"/>
                  <a:pt x="2068" y="741"/>
                  <a:pt x="2047" y="581"/>
                </a:cubicBezTo>
                <a:cubicBezTo>
                  <a:pt x="2023" y="435"/>
                  <a:pt x="2002" y="285"/>
                  <a:pt x="1957" y="141"/>
                </a:cubicBezTo>
                <a:cubicBezTo>
                  <a:pt x="1926" y="36"/>
                  <a:pt x="1819" y="0"/>
                  <a:pt x="172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95" name="Google Shape;1495;p48"/>
          <p:cNvSpPr/>
          <p:nvPr/>
        </p:nvSpPr>
        <p:spPr>
          <a:xfrm rot="3186459">
            <a:off x="1899747" y="2222433"/>
            <a:ext cx="224960" cy="185671"/>
          </a:xfrm>
          <a:custGeom>
            <a:avLst/>
            <a:gdLst/>
            <a:ahLst/>
            <a:cxnLst/>
            <a:rect l="l" t="t" r="r" b="b"/>
            <a:pathLst>
              <a:path w="2651" h="2188" extrusionOk="0">
                <a:moveTo>
                  <a:pt x="2535" y="0"/>
                </a:moveTo>
                <a:cubicBezTo>
                  <a:pt x="2476" y="0"/>
                  <a:pt x="2447" y="64"/>
                  <a:pt x="2459" y="116"/>
                </a:cubicBezTo>
                <a:cubicBezTo>
                  <a:pt x="2461" y="204"/>
                  <a:pt x="2445" y="293"/>
                  <a:pt x="2414" y="377"/>
                </a:cubicBezTo>
                <a:cubicBezTo>
                  <a:pt x="2196" y="986"/>
                  <a:pt x="1379" y="1465"/>
                  <a:pt x="826" y="1753"/>
                </a:cubicBezTo>
                <a:cubicBezTo>
                  <a:pt x="688" y="1821"/>
                  <a:pt x="546" y="1881"/>
                  <a:pt x="402" y="1932"/>
                </a:cubicBezTo>
                <a:cubicBezTo>
                  <a:pt x="291" y="1971"/>
                  <a:pt x="180" y="2004"/>
                  <a:pt x="67" y="2035"/>
                </a:cubicBezTo>
                <a:cubicBezTo>
                  <a:pt x="26" y="2047"/>
                  <a:pt x="1" y="2089"/>
                  <a:pt x="13" y="2132"/>
                </a:cubicBezTo>
                <a:cubicBezTo>
                  <a:pt x="24" y="2166"/>
                  <a:pt x="56" y="2188"/>
                  <a:pt x="90" y="2188"/>
                </a:cubicBezTo>
                <a:cubicBezTo>
                  <a:pt x="96" y="2188"/>
                  <a:pt x="103" y="2187"/>
                  <a:pt x="110" y="2185"/>
                </a:cubicBezTo>
                <a:cubicBezTo>
                  <a:pt x="324" y="2128"/>
                  <a:pt x="536" y="2056"/>
                  <a:pt x="739" y="1967"/>
                </a:cubicBezTo>
                <a:cubicBezTo>
                  <a:pt x="1408" y="1646"/>
                  <a:pt x="2484" y="1035"/>
                  <a:pt x="2609" y="243"/>
                </a:cubicBezTo>
                <a:cubicBezTo>
                  <a:pt x="2614" y="165"/>
                  <a:pt x="2651" y="11"/>
                  <a:pt x="253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96" name="Google Shape;1496;p48"/>
          <p:cNvSpPr/>
          <p:nvPr/>
        </p:nvSpPr>
        <p:spPr>
          <a:xfrm rot="3186459">
            <a:off x="1106856" y="1834676"/>
            <a:ext cx="549799" cy="570759"/>
          </a:xfrm>
          <a:custGeom>
            <a:avLst/>
            <a:gdLst/>
            <a:ahLst/>
            <a:cxnLst/>
            <a:rect l="l" t="t" r="r" b="b"/>
            <a:pathLst>
              <a:path w="6479" h="6726" extrusionOk="0">
                <a:moveTo>
                  <a:pt x="6400" y="0"/>
                </a:moveTo>
                <a:cubicBezTo>
                  <a:pt x="6153" y="64"/>
                  <a:pt x="5896" y="87"/>
                  <a:pt x="5639" y="107"/>
                </a:cubicBezTo>
                <a:cubicBezTo>
                  <a:pt x="4985" y="165"/>
                  <a:pt x="4333" y="257"/>
                  <a:pt x="3683" y="360"/>
                </a:cubicBezTo>
                <a:cubicBezTo>
                  <a:pt x="2640" y="535"/>
                  <a:pt x="1543" y="860"/>
                  <a:pt x="815" y="1671"/>
                </a:cubicBezTo>
                <a:cubicBezTo>
                  <a:pt x="467" y="2076"/>
                  <a:pt x="204" y="2572"/>
                  <a:pt x="107" y="3098"/>
                </a:cubicBezTo>
                <a:cubicBezTo>
                  <a:pt x="0" y="3761"/>
                  <a:pt x="87" y="4460"/>
                  <a:pt x="412" y="5053"/>
                </a:cubicBezTo>
                <a:cubicBezTo>
                  <a:pt x="735" y="5658"/>
                  <a:pt x="1352" y="6034"/>
                  <a:pt x="1955" y="6320"/>
                </a:cubicBezTo>
                <a:cubicBezTo>
                  <a:pt x="2453" y="6513"/>
                  <a:pt x="2981" y="6684"/>
                  <a:pt x="3518" y="6721"/>
                </a:cubicBezTo>
                <a:cubicBezTo>
                  <a:pt x="3592" y="6724"/>
                  <a:pt x="3667" y="6726"/>
                  <a:pt x="3741" y="6726"/>
                </a:cubicBezTo>
                <a:cubicBezTo>
                  <a:pt x="4134" y="6726"/>
                  <a:pt x="4530" y="6683"/>
                  <a:pt x="4907" y="6579"/>
                </a:cubicBezTo>
                <a:cubicBezTo>
                  <a:pt x="4998" y="6555"/>
                  <a:pt x="4970" y="6426"/>
                  <a:pt x="4889" y="6426"/>
                </a:cubicBezTo>
                <a:cubicBezTo>
                  <a:pt x="4881" y="6426"/>
                  <a:pt x="4874" y="6427"/>
                  <a:pt x="4866" y="6429"/>
                </a:cubicBezTo>
                <a:cubicBezTo>
                  <a:pt x="4504" y="6531"/>
                  <a:pt x="4124" y="6571"/>
                  <a:pt x="3747" y="6571"/>
                </a:cubicBezTo>
                <a:cubicBezTo>
                  <a:pt x="3661" y="6571"/>
                  <a:pt x="3575" y="6569"/>
                  <a:pt x="3489" y="6565"/>
                </a:cubicBezTo>
                <a:cubicBezTo>
                  <a:pt x="3055" y="6530"/>
                  <a:pt x="2632" y="6398"/>
                  <a:pt x="2220" y="6256"/>
                </a:cubicBezTo>
                <a:lnTo>
                  <a:pt x="2220" y="6256"/>
                </a:lnTo>
                <a:lnTo>
                  <a:pt x="2226" y="6258"/>
                </a:lnTo>
                <a:lnTo>
                  <a:pt x="2228" y="6258"/>
                </a:lnTo>
                <a:cubicBezTo>
                  <a:pt x="1981" y="6174"/>
                  <a:pt x="1747" y="6051"/>
                  <a:pt x="1523" y="5915"/>
                </a:cubicBezTo>
                <a:cubicBezTo>
                  <a:pt x="1181" y="5709"/>
                  <a:pt x="856" y="5458"/>
                  <a:pt x="634" y="5123"/>
                </a:cubicBezTo>
                <a:cubicBezTo>
                  <a:pt x="243" y="4512"/>
                  <a:pt x="140" y="3749"/>
                  <a:pt x="274" y="3043"/>
                </a:cubicBezTo>
                <a:cubicBezTo>
                  <a:pt x="352" y="2691"/>
                  <a:pt x="513" y="2360"/>
                  <a:pt x="710" y="2060"/>
                </a:cubicBezTo>
                <a:cubicBezTo>
                  <a:pt x="1344" y="1119"/>
                  <a:pt x="2485" y="731"/>
                  <a:pt x="3559" y="539"/>
                </a:cubicBezTo>
                <a:cubicBezTo>
                  <a:pt x="4207" y="428"/>
                  <a:pt x="4857" y="340"/>
                  <a:pt x="5512" y="276"/>
                </a:cubicBezTo>
                <a:cubicBezTo>
                  <a:pt x="5806" y="245"/>
                  <a:pt x="6104" y="235"/>
                  <a:pt x="6392" y="161"/>
                </a:cubicBezTo>
                <a:cubicBezTo>
                  <a:pt x="6435" y="152"/>
                  <a:pt x="6479" y="126"/>
                  <a:pt x="6479" y="78"/>
                </a:cubicBezTo>
                <a:cubicBezTo>
                  <a:pt x="6479" y="35"/>
                  <a:pt x="6444" y="0"/>
                  <a:pt x="640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97" name="Google Shape;1497;p48"/>
          <p:cNvSpPr/>
          <p:nvPr/>
        </p:nvSpPr>
        <p:spPr>
          <a:xfrm rot="3186459">
            <a:off x="1887602" y="2215168"/>
            <a:ext cx="251860" cy="237180"/>
          </a:xfrm>
          <a:custGeom>
            <a:avLst/>
            <a:gdLst/>
            <a:ahLst/>
            <a:cxnLst/>
            <a:rect l="l" t="t" r="r" b="b"/>
            <a:pathLst>
              <a:path w="2968" h="2795" extrusionOk="0">
                <a:moveTo>
                  <a:pt x="2774" y="1"/>
                </a:moveTo>
                <a:cubicBezTo>
                  <a:pt x="2752" y="1"/>
                  <a:pt x="2730" y="4"/>
                  <a:pt x="2706" y="11"/>
                </a:cubicBezTo>
                <a:cubicBezTo>
                  <a:pt x="2584" y="39"/>
                  <a:pt x="2408" y="175"/>
                  <a:pt x="2496" y="309"/>
                </a:cubicBezTo>
                <a:cubicBezTo>
                  <a:pt x="2512" y="333"/>
                  <a:pt x="2535" y="343"/>
                  <a:pt x="2558" y="343"/>
                </a:cubicBezTo>
                <a:cubicBezTo>
                  <a:pt x="2607" y="343"/>
                  <a:pt x="2656" y="295"/>
                  <a:pt x="2632" y="237"/>
                </a:cubicBezTo>
                <a:cubicBezTo>
                  <a:pt x="2667" y="188"/>
                  <a:pt x="2722" y="161"/>
                  <a:pt x="2784" y="159"/>
                </a:cubicBezTo>
                <a:lnTo>
                  <a:pt x="2784" y="159"/>
                </a:lnTo>
                <a:cubicBezTo>
                  <a:pt x="2846" y="406"/>
                  <a:pt x="2765" y="659"/>
                  <a:pt x="2665" y="885"/>
                </a:cubicBezTo>
                <a:cubicBezTo>
                  <a:pt x="2408" y="1484"/>
                  <a:pt x="1768" y="1909"/>
                  <a:pt x="1212" y="2212"/>
                </a:cubicBezTo>
                <a:cubicBezTo>
                  <a:pt x="988" y="2325"/>
                  <a:pt x="758" y="2424"/>
                  <a:pt x="523" y="2508"/>
                </a:cubicBezTo>
                <a:cubicBezTo>
                  <a:pt x="377" y="2562"/>
                  <a:pt x="227" y="2607"/>
                  <a:pt x="77" y="2642"/>
                </a:cubicBezTo>
                <a:cubicBezTo>
                  <a:pt x="11" y="2658"/>
                  <a:pt x="1" y="2757"/>
                  <a:pt x="62" y="2786"/>
                </a:cubicBezTo>
                <a:cubicBezTo>
                  <a:pt x="73" y="2791"/>
                  <a:pt x="86" y="2794"/>
                  <a:pt x="99" y="2794"/>
                </a:cubicBezTo>
                <a:cubicBezTo>
                  <a:pt x="106" y="2794"/>
                  <a:pt x="113" y="2793"/>
                  <a:pt x="120" y="2792"/>
                </a:cubicBezTo>
                <a:cubicBezTo>
                  <a:pt x="175" y="2780"/>
                  <a:pt x="229" y="2765"/>
                  <a:pt x="284" y="2751"/>
                </a:cubicBezTo>
                <a:cubicBezTo>
                  <a:pt x="426" y="2708"/>
                  <a:pt x="568" y="2658"/>
                  <a:pt x="708" y="2605"/>
                </a:cubicBezTo>
                <a:cubicBezTo>
                  <a:pt x="1410" y="2337"/>
                  <a:pt x="2233" y="1856"/>
                  <a:pt x="2661" y="1224"/>
                </a:cubicBezTo>
                <a:cubicBezTo>
                  <a:pt x="2786" y="1019"/>
                  <a:pt x="2889" y="794"/>
                  <a:pt x="2940" y="558"/>
                </a:cubicBezTo>
                <a:cubicBezTo>
                  <a:pt x="2963" y="441"/>
                  <a:pt x="2967" y="321"/>
                  <a:pt x="2953" y="202"/>
                </a:cubicBezTo>
                <a:cubicBezTo>
                  <a:pt x="2946" y="82"/>
                  <a:pt x="2879" y="1"/>
                  <a:pt x="277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98" name="Google Shape;1498;p48"/>
          <p:cNvSpPr/>
          <p:nvPr/>
        </p:nvSpPr>
        <p:spPr>
          <a:xfrm rot="3186459">
            <a:off x="1133864" y="1894123"/>
            <a:ext cx="522475" cy="484882"/>
          </a:xfrm>
          <a:custGeom>
            <a:avLst/>
            <a:gdLst/>
            <a:ahLst/>
            <a:cxnLst/>
            <a:rect l="l" t="t" r="r" b="b"/>
            <a:pathLst>
              <a:path w="6157" h="5714" extrusionOk="0">
                <a:moveTo>
                  <a:pt x="5924" y="0"/>
                </a:moveTo>
                <a:cubicBezTo>
                  <a:pt x="5880" y="0"/>
                  <a:pt x="5837" y="1"/>
                  <a:pt x="5794" y="3"/>
                </a:cubicBezTo>
                <a:cubicBezTo>
                  <a:pt x="5053" y="44"/>
                  <a:pt x="4327" y="162"/>
                  <a:pt x="3601" y="310"/>
                </a:cubicBezTo>
                <a:cubicBezTo>
                  <a:pt x="3130" y="396"/>
                  <a:pt x="2653" y="466"/>
                  <a:pt x="2202" y="629"/>
                </a:cubicBezTo>
                <a:cubicBezTo>
                  <a:pt x="1758" y="797"/>
                  <a:pt x="1326" y="1019"/>
                  <a:pt x="976" y="1344"/>
                </a:cubicBezTo>
                <a:cubicBezTo>
                  <a:pt x="163" y="2165"/>
                  <a:pt x="1" y="3564"/>
                  <a:pt x="649" y="4529"/>
                </a:cubicBezTo>
                <a:cubicBezTo>
                  <a:pt x="996" y="5089"/>
                  <a:pt x="1603" y="5438"/>
                  <a:pt x="2231" y="5591"/>
                </a:cubicBezTo>
                <a:cubicBezTo>
                  <a:pt x="2539" y="5654"/>
                  <a:pt x="2854" y="5693"/>
                  <a:pt x="3171" y="5702"/>
                </a:cubicBezTo>
                <a:cubicBezTo>
                  <a:pt x="3297" y="5710"/>
                  <a:pt x="3423" y="5714"/>
                  <a:pt x="3549" y="5714"/>
                </a:cubicBezTo>
                <a:cubicBezTo>
                  <a:pt x="3736" y="5714"/>
                  <a:pt x="3922" y="5705"/>
                  <a:pt x="4109" y="5689"/>
                </a:cubicBezTo>
                <a:cubicBezTo>
                  <a:pt x="4179" y="5683"/>
                  <a:pt x="4249" y="5673"/>
                  <a:pt x="4317" y="5661"/>
                </a:cubicBezTo>
                <a:cubicBezTo>
                  <a:pt x="4416" y="5649"/>
                  <a:pt x="4402" y="5506"/>
                  <a:pt x="4310" y="5506"/>
                </a:cubicBezTo>
                <a:cubicBezTo>
                  <a:pt x="4306" y="5506"/>
                  <a:pt x="4302" y="5506"/>
                  <a:pt x="4298" y="5506"/>
                </a:cubicBezTo>
                <a:cubicBezTo>
                  <a:pt x="4146" y="5531"/>
                  <a:pt x="3994" y="5545"/>
                  <a:pt x="3842" y="5551"/>
                </a:cubicBezTo>
                <a:cubicBezTo>
                  <a:pt x="3742" y="5554"/>
                  <a:pt x="3642" y="5556"/>
                  <a:pt x="3542" y="5556"/>
                </a:cubicBezTo>
                <a:cubicBezTo>
                  <a:pt x="3086" y="5556"/>
                  <a:pt x="2627" y="5524"/>
                  <a:pt x="2183" y="5418"/>
                </a:cubicBezTo>
                <a:cubicBezTo>
                  <a:pt x="1381" y="5191"/>
                  <a:pt x="795" y="4708"/>
                  <a:pt x="517" y="3906"/>
                </a:cubicBezTo>
                <a:cubicBezTo>
                  <a:pt x="211" y="2939"/>
                  <a:pt x="542" y="1754"/>
                  <a:pt x="1414" y="1194"/>
                </a:cubicBezTo>
                <a:cubicBezTo>
                  <a:pt x="1694" y="1013"/>
                  <a:pt x="1994" y="865"/>
                  <a:pt x="2309" y="756"/>
                </a:cubicBezTo>
                <a:cubicBezTo>
                  <a:pt x="2895" y="563"/>
                  <a:pt x="3515" y="495"/>
                  <a:pt x="4117" y="367"/>
                </a:cubicBezTo>
                <a:cubicBezTo>
                  <a:pt x="4483" y="293"/>
                  <a:pt x="4858" y="250"/>
                  <a:pt x="5230" y="205"/>
                </a:cubicBezTo>
                <a:cubicBezTo>
                  <a:pt x="5460" y="182"/>
                  <a:pt x="5689" y="154"/>
                  <a:pt x="5920" y="154"/>
                </a:cubicBezTo>
                <a:cubicBezTo>
                  <a:pt x="5964" y="154"/>
                  <a:pt x="6009" y="155"/>
                  <a:pt x="6053" y="157"/>
                </a:cubicBezTo>
                <a:cubicBezTo>
                  <a:pt x="6057" y="158"/>
                  <a:pt x="6060" y="158"/>
                  <a:pt x="6064" y="158"/>
                </a:cubicBezTo>
                <a:cubicBezTo>
                  <a:pt x="6116" y="158"/>
                  <a:pt x="6157" y="103"/>
                  <a:pt x="6135" y="50"/>
                </a:cubicBezTo>
                <a:cubicBezTo>
                  <a:pt x="6122" y="22"/>
                  <a:pt x="6094" y="3"/>
                  <a:pt x="6062" y="3"/>
                </a:cubicBezTo>
                <a:cubicBezTo>
                  <a:pt x="6059" y="3"/>
                  <a:pt x="6056" y="3"/>
                  <a:pt x="6053" y="3"/>
                </a:cubicBezTo>
                <a:cubicBezTo>
                  <a:pt x="6010" y="1"/>
                  <a:pt x="5967" y="0"/>
                  <a:pt x="592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99" name="Google Shape;1499;p48"/>
          <p:cNvSpPr/>
          <p:nvPr/>
        </p:nvSpPr>
        <p:spPr>
          <a:xfrm rot="3186459">
            <a:off x="2108031" y="2310319"/>
            <a:ext cx="31652" cy="48369"/>
          </a:xfrm>
          <a:custGeom>
            <a:avLst/>
            <a:gdLst/>
            <a:ahLst/>
            <a:cxnLst/>
            <a:rect l="l" t="t" r="r" b="b"/>
            <a:pathLst>
              <a:path w="373" h="570" extrusionOk="0">
                <a:moveTo>
                  <a:pt x="119" y="0"/>
                </a:moveTo>
                <a:cubicBezTo>
                  <a:pt x="1" y="0"/>
                  <a:pt x="31" y="179"/>
                  <a:pt x="39" y="260"/>
                </a:cubicBezTo>
                <a:cubicBezTo>
                  <a:pt x="55" y="381"/>
                  <a:pt x="121" y="488"/>
                  <a:pt x="220" y="556"/>
                </a:cubicBezTo>
                <a:cubicBezTo>
                  <a:pt x="234" y="566"/>
                  <a:pt x="248" y="570"/>
                  <a:pt x="262" y="570"/>
                </a:cubicBezTo>
                <a:cubicBezTo>
                  <a:pt x="323" y="570"/>
                  <a:pt x="372" y="490"/>
                  <a:pt x="320" y="437"/>
                </a:cubicBezTo>
                <a:cubicBezTo>
                  <a:pt x="228" y="381"/>
                  <a:pt x="189" y="276"/>
                  <a:pt x="187" y="171"/>
                </a:cubicBezTo>
                <a:cubicBezTo>
                  <a:pt x="185" y="103"/>
                  <a:pt x="222" y="23"/>
                  <a:pt x="127" y="1"/>
                </a:cubicBezTo>
                <a:cubicBezTo>
                  <a:pt x="124" y="0"/>
                  <a:pt x="122" y="0"/>
                  <a:pt x="11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00" name="Google Shape;1500;p48"/>
          <p:cNvSpPr/>
          <p:nvPr/>
        </p:nvSpPr>
        <p:spPr>
          <a:xfrm rot="3186459">
            <a:off x="2196168" y="2284381"/>
            <a:ext cx="49897" cy="114559"/>
          </a:xfrm>
          <a:custGeom>
            <a:avLst/>
            <a:gdLst/>
            <a:ahLst/>
            <a:cxnLst/>
            <a:rect l="l" t="t" r="r" b="b"/>
            <a:pathLst>
              <a:path w="588" h="1350" extrusionOk="0">
                <a:moveTo>
                  <a:pt x="113" y="1"/>
                </a:moveTo>
                <a:cubicBezTo>
                  <a:pt x="38" y="1"/>
                  <a:pt x="1" y="112"/>
                  <a:pt x="82" y="152"/>
                </a:cubicBezTo>
                <a:cubicBezTo>
                  <a:pt x="366" y="281"/>
                  <a:pt x="411" y="639"/>
                  <a:pt x="304" y="903"/>
                </a:cubicBezTo>
                <a:cubicBezTo>
                  <a:pt x="271" y="997"/>
                  <a:pt x="224" y="1088"/>
                  <a:pt x="187" y="1180"/>
                </a:cubicBezTo>
                <a:cubicBezTo>
                  <a:pt x="170" y="1228"/>
                  <a:pt x="137" y="1283"/>
                  <a:pt x="179" y="1326"/>
                </a:cubicBezTo>
                <a:cubicBezTo>
                  <a:pt x="194" y="1342"/>
                  <a:pt x="215" y="1350"/>
                  <a:pt x="235" y="1350"/>
                </a:cubicBezTo>
                <a:cubicBezTo>
                  <a:pt x="255" y="1350"/>
                  <a:pt x="274" y="1343"/>
                  <a:pt x="290" y="1329"/>
                </a:cubicBezTo>
                <a:cubicBezTo>
                  <a:pt x="314" y="1306"/>
                  <a:pt x="318" y="1271"/>
                  <a:pt x="329" y="1242"/>
                </a:cubicBezTo>
                <a:cubicBezTo>
                  <a:pt x="351" y="1182"/>
                  <a:pt x="384" y="1123"/>
                  <a:pt x="411" y="1057"/>
                </a:cubicBezTo>
                <a:cubicBezTo>
                  <a:pt x="588" y="693"/>
                  <a:pt x="551" y="197"/>
                  <a:pt x="146" y="8"/>
                </a:cubicBezTo>
                <a:cubicBezTo>
                  <a:pt x="134" y="3"/>
                  <a:pt x="123" y="1"/>
                  <a:pt x="11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01" name="Google Shape;1501;p48"/>
          <p:cNvSpPr/>
          <p:nvPr/>
        </p:nvSpPr>
        <p:spPr>
          <a:xfrm rot="3186459">
            <a:off x="2188586" y="2201607"/>
            <a:ext cx="86047" cy="43023"/>
          </a:xfrm>
          <a:custGeom>
            <a:avLst/>
            <a:gdLst/>
            <a:ahLst/>
            <a:cxnLst/>
            <a:rect l="l" t="t" r="r" b="b"/>
            <a:pathLst>
              <a:path w="1014" h="507" extrusionOk="0">
                <a:moveTo>
                  <a:pt x="114" y="1"/>
                </a:moveTo>
                <a:cubicBezTo>
                  <a:pt x="49" y="1"/>
                  <a:pt x="0" y="90"/>
                  <a:pt x="64" y="141"/>
                </a:cubicBezTo>
                <a:cubicBezTo>
                  <a:pt x="301" y="332"/>
                  <a:pt x="585" y="458"/>
                  <a:pt x="885" y="505"/>
                </a:cubicBezTo>
                <a:cubicBezTo>
                  <a:pt x="889" y="506"/>
                  <a:pt x="893" y="506"/>
                  <a:pt x="897" y="506"/>
                </a:cubicBezTo>
                <a:cubicBezTo>
                  <a:pt x="963" y="506"/>
                  <a:pt x="1014" y="424"/>
                  <a:pt x="961" y="372"/>
                </a:cubicBezTo>
                <a:cubicBezTo>
                  <a:pt x="947" y="355"/>
                  <a:pt x="926" y="347"/>
                  <a:pt x="905" y="347"/>
                </a:cubicBezTo>
                <a:cubicBezTo>
                  <a:pt x="899" y="347"/>
                  <a:pt x="893" y="348"/>
                  <a:pt x="887" y="349"/>
                </a:cubicBezTo>
                <a:cubicBezTo>
                  <a:pt x="727" y="318"/>
                  <a:pt x="573" y="267"/>
                  <a:pt x="426" y="195"/>
                </a:cubicBezTo>
                <a:cubicBezTo>
                  <a:pt x="334" y="145"/>
                  <a:pt x="245" y="86"/>
                  <a:pt x="163" y="20"/>
                </a:cubicBezTo>
                <a:cubicBezTo>
                  <a:pt x="147" y="7"/>
                  <a:pt x="130" y="1"/>
                  <a:pt x="11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02" name="Google Shape;1502;p48"/>
          <p:cNvSpPr/>
          <p:nvPr/>
        </p:nvSpPr>
        <p:spPr>
          <a:xfrm rot="3186459">
            <a:off x="1628525" y="1635609"/>
            <a:ext cx="823468" cy="1018982"/>
          </a:xfrm>
          <a:custGeom>
            <a:avLst/>
            <a:gdLst/>
            <a:ahLst/>
            <a:cxnLst/>
            <a:rect l="l" t="t" r="r" b="b"/>
            <a:pathLst>
              <a:path w="9704" h="12008" extrusionOk="0">
                <a:moveTo>
                  <a:pt x="620" y="0"/>
                </a:moveTo>
                <a:cubicBezTo>
                  <a:pt x="450" y="0"/>
                  <a:pt x="280" y="8"/>
                  <a:pt x="111" y="23"/>
                </a:cubicBezTo>
                <a:lnTo>
                  <a:pt x="111" y="23"/>
                </a:lnTo>
                <a:cubicBezTo>
                  <a:pt x="110" y="23"/>
                  <a:pt x="108" y="23"/>
                  <a:pt x="107" y="23"/>
                </a:cubicBezTo>
                <a:cubicBezTo>
                  <a:pt x="13" y="23"/>
                  <a:pt x="1" y="168"/>
                  <a:pt x="100" y="178"/>
                </a:cubicBezTo>
                <a:cubicBezTo>
                  <a:pt x="264" y="164"/>
                  <a:pt x="429" y="157"/>
                  <a:pt x="594" y="157"/>
                </a:cubicBezTo>
                <a:cubicBezTo>
                  <a:pt x="672" y="157"/>
                  <a:pt x="749" y="158"/>
                  <a:pt x="827" y="162"/>
                </a:cubicBezTo>
                <a:cubicBezTo>
                  <a:pt x="1160" y="170"/>
                  <a:pt x="1493" y="207"/>
                  <a:pt x="1820" y="273"/>
                </a:cubicBezTo>
                <a:cubicBezTo>
                  <a:pt x="2279" y="359"/>
                  <a:pt x="2738" y="460"/>
                  <a:pt x="3176" y="629"/>
                </a:cubicBezTo>
                <a:cubicBezTo>
                  <a:pt x="4110" y="984"/>
                  <a:pt x="4995" y="1505"/>
                  <a:pt x="5725" y="2192"/>
                </a:cubicBezTo>
                <a:cubicBezTo>
                  <a:pt x="5988" y="2429"/>
                  <a:pt x="6247" y="2680"/>
                  <a:pt x="6470" y="2961"/>
                </a:cubicBezTo>
                <a:cubicBezTo>
                  <a:pt x="6694" y="3235"/>
                  <a:pt x="6875" y="3562"/>
                  <a:pt x="7070" y="3860"/>
                </a:cubicBezTo>
                <a:cubicBezTo>
                  <a:pt x="7560" y="4562"/>
                  <a:pt x="8370" y="4940"/>
                  <a:pt x="8918" y="5589"/>
                </a:cubicBezTo>
                <a:cubicBezTo>
                  <a:pt x="9128" y="5856"/>
                  <a:pt x="9329" y="6165"/>
                  <a:pt x="9323" y="6520"/>
                </a:cubicBezTo>
                <a:cubicBezTo>
                  <a:pt x="9327" y="6763"/>
                  <a:pt x="9311" y="7008"/>
                  <a:pt x="9276" y="7251"/>
                </a:cubicBezTo>
                <a:cubicBezTo>
                  <a:pt x="9245" y="7473"/>
                  <a:pt x="9216" y="7701"/>
                  <a:pt x="9270" y="7923"/>
                </a:cubicBezTo>
                <a:cubicBezTo>
                  <a:pt x="9333" y="8205"/>
                  <a:pt x="9465" y="8469"/>
                  <a:pt x="9516" y="8753"/>
                </a:cubicBezTo>
                <a:cubicBezTo>
                  <a:pt x="9636" y="9668"/>
                  <a:pt x="8648" y="10100"/>
                  <a:pt x="8010" y="10516"/>
                </a:cubicBezTo>
                <a:cubicBezTo>
                  <a:pt x="7404" y="10935"/>
                  <a:pt x="6803" y="11398"/>
                  <a:pt x="6081" y="11600"/>
                </a:cubicBezTo>
                <a:cubicBezTo>
                  <a:pt x="5686" y="11705"/>
                  <a:pt x="5283" y="11779"/>
                  <a:pt x="4875" y="11820"/>
                </a:cubicBezTo>
                <a:cubicBezTo>
                  <a:pt x="4719" y="11838"/>
                  <a:pt x="4563" y="11849"/>
                  <a:pt x="4406" y="11851"/>
                </a:cubicBezTo>
                <a:cubicBezTo>
                  <a:pt x="4406" y="11851"/>
                  <a:pt x="4405" y="11851"/>
                  <a:pt x="4404" y="11851"/>
                </a:cubicBezTo>
                <a:cubicBezTo>
                  <a:pt x="4301" y="11851"/>
                  <a:pt x="4298" y="12005"/>
                  <a:pt x="4402" y="12007"/>
                </a:cubicBezTo>
                <a:cubicBezTo>
                  <a:pt x="4803" y="11997"/>
                  <a:pt x="5202" y="11949"/>
                  <a:pt x="5597" y="11867"/>
                </a:cubicBezTo>
                <a:cubicBezTo>
                  <a:pt x="5826" y="11830"/>
                  <a:pt x="6052" y="11773"/>
                  <a:pt x="6274" y="11701"/>
                </a:cubicBezTo>
                <a:cubicBezTo>
                  <a:pt x="6955" y="11480"/>
                  <a:pt x="7527" y="11038"/>
                  <a:pt x="8107" y="10639"/>
                </a:cubicBezTo>
                <a:cubicBezTo>
                  <a:pt x="8539" y="10355"/>
                  <a:pt x="9021" y="10123"/>
                  <a:pt x="9364" y="9726"/>
                </a:cubicBezTo>
                <a:cubicBezTo>
                  <a:pt x="9572" y="9479"/>
                  <a:pt x="9704" y="9156"/>
                  <a:pt x="9683" y="8829"/>
                </a:cubicBezTo>
                <a:cubicBezTo>
                  <a:pt x="9654" y="8475"/>
                  <a:pt x="9467" y="8160"/>
                  <a:pt x="9407" y="7812"/>
                </a:cubicBezTo>
                <a:cubicBezTo>
                  <a:pt x="9374" y="7592"/>
                  <a:pt x="9418" y="7380"/>
                  <a:pt x="9446" y="7156"/>
                </a:cubicBezTo>
                <a:cubicBezTo>
                  <a:pt x="9473" y="6940"/>
                  <a:pt x="9483" y="6724"/>
                  <a:pt x="9479" y="6506"/>
                </a:cubicBezTo>
                <a:cubicBezTo>
                  <a:pt x="9483" y="6183"/>
                  <a:pt x="9329" y="5885"/>
                  <a:pt x="9144" y="5628"/>
                </a:cubicBezTo>
                <a:cubicBezTo>
                  <a:pt x="8728" y="5047"/>
                  <a:pt x="8091" y="4692"/>
                  <a:pt x="7581" y="4206"/>
                </a:cubicBezTo>
                <a:cubicBezTo>
                  <a:pt x="7478" y="4107"/>
                  <a:pt x="7381" y="4004"/>
                  <a:pt x="7292" y="3897"/>
                </a:cubicBezTo>
                <a:cubicBezTo>
                  <a:pt x="7146" y="3714"/>
                  <a:pt x="7035" y="3507"/>
                  <a:pt x="6908" y="3309"/>
                </a:cubicBezTo>
                <a:cubicBezTo>
                  <a:pt x="6657" y="2916"/>
                  <a:pt x="6356" y="2558"/>
                  <a:pt x="6011" y="2246"/>
                </a:cubicBezTo>
                <a:cubicBezTo>
                  <a:pt x="5486" y="1746"/>
                  <a:pt x="4912" y="1293"/>
                  <a:pt x="4268" y="958"/>
                </a:cubicBezTo>
                <a:cubicBezTo>
                  <a:pt x="3624" y="614"/>
                  <a:pt x="2941" y="334"/>
                  <a:pt x="2221" y="194"/>
                </a:cubicBezTo>
                <a:cubicBezTo>
                  <a:pt x="1697" y="74"/>
                  <a:pt x="1159" y="0"/>
                  <a:pt x="62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03" name="Google Shape;1503;p48"/>
          <p:cNvSpPr/>
          <p:nvPr/>
        </p:nvSpPr>
        <p:spPr>
          <a:xfrm rot="3186459">
            <a:off x="1339995" y="1094050"/>
            <a:ext cx="593586" cy="999210"/>
          </a:xfrm>
          <a:custGeom>
            <a:avLst/>
            <a:gdLst/>
            <a:ahLst/>
            <a:cxnLst/>
            <a:rect l="l" t="t" r="r" b="b"/>
            <a:pathLst>
              <a:path w="6995" h="11775" extrusionOk="0">
                <a:moveTo>
                  <a:pt x="6907" y="0"/>
                </a:moveTo>
                <a:cubicBezTo>
                  <a:pt x="6896" y="0"/>
                  <a:pt x="6884" y="3"/>
                  <a:pt x="6874" y="8"/>
                </a:cubicBezTo>
                <a:cubicBezTo>
                  <a:pt x="6832" y="14"/>
                  <a:pt x="6791" y="16"/>
                  <a:pt x="6750" y="18"/>
                </a:cubicBezTo>
                <a:cubicBezTo>
                  <a:pt x="6359" y="43"/>
                  <a:pt x="5970" y="94"/>
                  <a:pt x="5588" y="174"/>
                </a:cubicBezTo>
                <a:cubicBezTo>
                  <a:pt x="4654" y="376"/>
                  <a:pt x="3765" y="750"/>
                  <a:pt x="2971" y="1281"/>
                </a:cubicBezTo>
                <a:cubicBezTo>
                  <a:pt x="2574" y="1557"/>
                  <a:pt x="2212" y="1882"/>
                  <a:pt x="1874" y="2228"/>
                </a:cubicBezTo>
                <a:cubicBezTo>
                  <a:pt x="901" y="3297"/>
                  <a:pt x="167" y="4649"/>
                  <a:pt x="58" y="6107"/>
                </a:cubicBezTo>
                <a:cubicBezTo>
                  <a:pt x="0" y="6830"/>
                  <a:pt x="76" y="7558"/>
                  <a:pt x="278" y="8255"/>
                </a:cubicBezTo>
                <a:cubicBezTo>
                  <a:pt x="496" y="8967"/>
                  <a:pt x="848" y="9631"/>
                  <a:pt x="1313" y="10216"/>
                </a:cubicBezTo>
                <a:cubicBezTo>
                  <a:pt x="1885" y="10919"/>
                  <a:pt x="2677" y="11417"/>
                  <a:pt x="3506" y="11767"/>
                </a:cubicBezTo>
                <a:cubicBezTo>
                  <a:pt x="3518" y="11772"/>
                  <a:pt x="3530" y="11774"/>
                  <a:pt x="3540" y="11774"/>
                </a:cubicBezTo>
                <a:cubicBezTo>
                  <a:pt x="3617" y="11774"/>
                  <a:pt x="3645" y="11658"/>
                  <a:pt x="3568" y="11627"/>
                </a:cubicBezTo>
                <a:cubicBezTo>
                  <a:pt x="3391" y="11551"/>
                  <a:pt x="3216" y="11473"/>
                  <a:pt x="3045" y="11382"/>
                </a:cubicBezTo>
                <a:cubicBezTo>
                  <a:pt x="2601" y="11146"/>
                  <a:pt x="2173" y="10868"/>
                  <a:pt x="1807" y="10520"/>
                </a:cubicBezTo>
                <a:cubicBezTo>
                  <a:pt x="1161" y="9897"/>
                  <a:pt x="704" y="9084"/>
                  <a:pt x="432" y="8231"/>
                </a:cubicBezTo>
                <a:cubicBezTo>
                  <a:pt x="165" y="7321"/>
                  <a:pt x="124" y="6358"/>
                  <a:pt x="313" y="5429"/>
                </a:cubicBezTo>
                <a:cubicBezTo>
                  <a:pt x="564" y="4270"/>
                  <a:pt x="1189" y="3223"/>
                  <a:pt x="1979" y="2343"/>
                </a:cubicBezTo>
                <a:cubicBezTo>
                  <a:pt x="3156" y="1084"/>
                  <a:pt x="4831" y="333"/>
                  <a:pt x="6540" y="193"/>
                </a:cubicBezTo>
                <a:cubicBezTo>
                  <a:pt x="6664" y="181"/>
                  <a:pt x="6789" y="179"/>
                  <a:pt x="6911" y="158"/>
                </a:cubicBezTo>
                <a:cubicBezTo>
                  <a:pt x="6960" y="156"/>
                  <a:pt x="6995" y="109"/>
                  <a:pt x="6985" y="61"/>
                </a:cubicBezTo>
                <a:cubicBezTo>
                  <a:pt x="6975" y="24"/>
                  <a:pt x="6942" y="0"/>
                  <a:pt x="690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04" name="Google Shape;1504;p48"/>
          <p:cNvSpPr/>
          <p:nvPr/>
        </p:nvSpPr>
        <p:spPr>
          <a:xfrm rot="3186459">
            <a:off x="1217839" y="1980859"/>
            <a:ext cx="127797" cy="47945"/>
          </a:xfrm>
          <a:custGeom>
            <a:avLst/>
            <a:gdLst/>
            <a:ahLst/>
            <a:cxnLst/>
            <a:rect l="l" t="t" r="r" b="b"/>
            <a:pathLst>
              <a:path w="1506" h="565" extrusionOk="0">
                <a:moveTo>
                  <a:pt x="87" y="0"/>
                </a:moveTo>
                <a:cubicBezTo>
                  <a:pt x="52" y="0"/>
                  <a:pt x="18" y="23"/>
                  <a:pt x="11" y="65"/>
                </a:cubicBezTo>
                <a:cubicBezTo>
                  <a:pt x="1" y="123"/>
                  <a:pt x="54" y="156"/>
                  <a:pt x="99" y="178"/>
                </a:cubicBezTo>
                <a:cubicBezTo>
                  <a:pt x="217" y="234"/>
                  <a:pt x="338" y="277"/>
                  <a:pt x="459" y="322"/>
                </a:cubicBezTo>
                <a:cubicBezTo>
                  <a:pt x="758" y="440"/>
                  <a:pt x="1070" y="510"/>
                  <a:pt x="1387" y="563"/>
                </a:cubicBezTo>
                <a:lnTo>
                  <a:pt x="1385" y="563"/>
                </a:lnTo>
                <a:cubicBezTo>
                  <a:pt x="1390" y="564"/>
                  <a:pt x="1395" y="564"/>
                  <a:pt x="1400" y="564"/>
                </a:cubicBezTo>
                <a:cubicBezTo>
                  <a:pt x="1490" y="564"/>
                  <a:pt x="1505" y="424"/>
                  <a:pt x="1408" y="409"/>
                </a:cubicBezTo>
                <a:cubicBezTo>
                  <a:pt x="1307" y="392"/>
                  <a:pt x="1206" y="372"/>
                  <a:pt x="1105" y="351"/>
                </a:cubicBezTo>
                <a:cubicBezTo>
                  <a:pt x="778" y="279"/>
                  <a:pt x="459" y="172"/>
                  <a:pt x="155" y="32"/>
                </a:cubicBezTo>
                <a:cubicBezTo>
                  <a:pt x="136" y="11"/>
                  <a:pt x="111" y="0"/>
                  <a:pt x="8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05" name="Google Shape;1505;p48"/>
          <p:cNvSpPr/>
          <p:nvPr/>
        </p:nvSpPr>
        <p:spPr>
          <a:xfrm rot="3186459">
            <a:off x="1255175" y="2031055"/>
            <a:ext cx="340623" cy="200521"/>
          </a:xfrm>
          <a:custGeom>
            <a:avLst/>
            <a:gdLst/>
            <a:ahLst/>
            <a:cxnLst/>
            <a:rect l="l" t="t" r="r" b="b"/>
            <a:pathLst>
              <a:path w="4014" h="2363" extrusionOk="0">
                <a:moveTo>
                  <a:pt x="1303" y="0"/>
                </a:moveTo>
                <a:cubicBezTo>
                  <a:pt x="1268" y="0"/>
                  <a:pt x="1234" y="1"/>
                  <a:pt x="1200" y="3"/>
                </a:cubicBezTo>
                <a:cubicBezTo>
                  <a:pt x="988" y="9"/>
                  <a:pt x="757" y="48"/>
                  <a:pt x="570" y="159"/>
                </a:cubicBezTo>
                <a:cubicBezTo>
                  <a:pt x="364" y="266"/>
                  <a:pt x="187" y="433"/>
                  <a:pt x="122" y="661"/>
                </a:cubicBezTo>
                <a:cubicBezTo>
                  <a:pt x="0" y="1021"/>
                  <a:pt x="35" y="1284"/>
                  <a:pt x="226" y="1609"/>
                </a:cubicBezTo>
                <a:cubicBezTo>
                  <a:pt x="484" y="2050"/>
                  <a:pt x="1012" y="2210"/>
                  <a:pt x="1483" y="2301"/>
                </a:cubicBezTo>
                <a:cubicBezTo>
                  <a:pt x="1729" y="2337"/>
                  <a:pt x="1995" y="2363"/>
                  <a:pt x="2261" y="2363"/>
                </a:cubicBezTo>
                <a:cubicBezTo>
                  <a:pt x="2749" y="2363"/>
                  <a:pt x="3242" y="2277"/>
                  <a:pt x="3635" y="2017"/>
                </a:cubicBezTo>
                <a:cubicBezTo>
                  <a:pt x="3835" y="1885"/>
                  <a:pt x="4014" y="1671"/>
                  <a:pt x="4004" y="1420"/>
                </a:cubicBezTo>
                <a:cubicBezTo>
                  <a:pt x="4004" y="1398"/>
                  <a:pt x="3995" y="1379"/>
                  <a:pt x="3981" y="1363"/>
                </a:cubicBezTo>
                <a:cubicBezTo>
                  <a:pt x="3967" y="1347"/>
                  <a:pt x="3948" y="1340"/>
                  <a:pt x="3929" y="1340"/>
                </a:cubicBezTo>
                <a:cubicBezTo>
                  <a:pt x="3887" y="1340"/>
                  <a:pt x="3844" y="1371"/>
                  <a:pt x="3847" y="1416"/>
                </a:cubicBezTo>
                <a:cubicBezTo>
                  <a:pt x="3849" y="1447"/>
                  <a:pt x="3847" y="1476"/>
                  <a:pt x="3841" y="1507"/>
                </a:cubicBezTo>
                <a:cubicBezTo>
                  <a:pt x="3709" y="2002"/>
                  <a:pt x="2936" y="2177"/>
                  <a:pt x="2487" y="2196"/>
                </a:cubicBezTo>
                <a:cubicBezTo>
                  <a:pt x="2394" y="2201"/>
                  <a:pt x="2301" y="2203"/>
                  <a:pt x="2207" y="2203"/>
                </a:cubicBezTo>
                <a:cubicBezTo>
                  <a:pt x="1795" y="2203"/>
                  <a:pt x="1382" y="2151"/>
                  <a:pt x="992" y="2009"/>
                </a:cubicBezTo>
                <a:cubicBezTo>
                  <a:pt x="615" y="1875"/>
                  <a:pt x="356" y="1640"/>
                  <a:pt x="235" y="1251"/>
                </a:cubicBezTo>
                <a:cubicBezTo>
                  <a:pt x="169" y="1033"/>
                  <a:pt x="229" y="797"/>
                  <a:pt x="317" y="595"/>
                </a:cubicBezTo>
                <a:cubicBezTo>
                  <a:pt x="391" y="441"/>
                  <a:pt x="545" y="348"/>
                  <a:pt x="691" y="272"/>
                </a:cubicBezTo>
                <a:cubicBezTo>
                  <a:pt x="856" y="186"/>
                  <a:pt x="1037" y="165"/>
                  <a:pt x="1220" y="157"/>
                </a:cubicBezTo>
                <a:cubicBezTo>
                  <a:pt x="1244" y="156"/>
                  <a:pt x="1267" y="156"/>
                  <a:pt x="1291" y="156"/>
                </a:cubicBezTo>
                <a:cubicBezTo>
                  <a:pt x="1452" y="156"/>
                  <a:pt x="1611" y="174"/>
                  <a:pt x="1767" y="206"/>
                </a:cubicBezTo>
                <a:cubicBezTo>
                  <a:pt x="1813" y="215"/>
                  <a:pt x="1856" y="227"/>
                  <a:pt x="1899" y="239"/>
                </a:cubicBezTo>
                <a:cubicBezTo>
                  <a:pt x="1909" y="244"/>
                  <a:pt x="1920" y="246"/>
                  <a:pt x="1930" y="246"/>
                </a:cubicBezTo>
                <a:cubicBezTo>
                  <a:pt x="1960" y="246"/>
                  <a:pt x="1988" y="229"/>
                  <a:pt x="2002" y="198"/>
                </a:cubicBezTo>
                <a:cubicBezTo>
                  <a:pt x="2033" y="122"/>
                  <a:pt x="1952" y="83"/>
                  <a:pt x="1889" y="75"/>
                </a:cubicBezTo>
                <a:cubicBezTo>
                  <a:pt x="1698" y="26"/>
                  <a:pt x="1500" y="0"/>
                  <a:pt x="130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06" name="Google Shape;1506;p48"/>
          <p:cNvSpPr/>
          <p:nvPr/>
        </p:nvSpPr>
        <p:spPr>
          <a:xfrm rot="3186459">
            <a:off x="1321839" y="2067868"/>
            <a:ext cx="199842" cy="120075"/>
          </a:xfrm>
          <a:custGeom>
            <a:avLst/>
            <a:gdLst/>
            <a:ahLst/>
            <a:cxnLst/>
            <a:rect l="l" t="t" r="r" b="b"/>
            <a:pathLst>
              <a:path w="2355" h="1415" extrusionOk="0">
                <a:moveTo>
                  <a:pt x="863" y="0"/>
                </a:moveTo>
                <a:cubicBezTo>
                  <a:pt x="662" y="0"/>
                  <a:pt x="455" y="31"/>
                  <a:pt x="287" y="141"/>
                </a:cubicBezTo>
                <a:cubicBezTo>
                  <a:pt x="175" y="223"/>
                  <a:pt x="73" y="332"/>
                  <a:pt x="42" y="468"/>
                </a:cubicBezTo>
                <a:cubicBezTo>
                  <a:pt x="1" y="678"/>
                  <a:pt x="97" y="898"/>
                  <a:pt x="250" y="1040"/>
                </a:cubicBezTo>
                <a:cubicBezTo>
                  <a:pt x="525" y="1299"/>
                  <a:pt x="908" y="1406"/>
                  <a:pt x="1278" y="1415"/>
                </a:cubicBezTo>
                <a:cubicBezTo>
                  <a:pt x="1437" y="1410"/>
                  <a:pt x="1628" y="1410"/>
                  <a:pt x="1747" y="1285"/>
                </a:cubicBezTo>
                <a:cubicBezTo>
                  <a:pt x="1838" y="1170"/>
                  <a:pt x="1893" y="1022"/>
                  <a:pt x="2025" y="945"/>
                </a:cubicBezTo>
                <a:cubicBezTo>
                  <a:pt x="2101" y="894"/>
                  <a:pt x="2194" y="861"/>
                  <a:pt x="2245" y="779"/>
                </a:cubicBezTo>
                <a:cubicBezTo>
                  <a:pt x="2354" y="610"/>
                  <a:pt x="2218" y="516"/>
                  <a:pt x="2056" y="499"/>
                </a:cubicBezTo>
                <a:cubicBezTo>
                  <a:pt x="1910" y="474"/>
                  <a:pt x="1749" y="460"/>
                  <a:pt x="1634" y="357"/>
                </a:cubicBezTo>
                <a:cubicBezTo>
                  <a:pt x="1617" y="340"/>
                  <a:pt x="1597" y="332"/>
                  <a:pt x="1579" y="332"/>
                </a:cubicBezTo>
                <a:cubicBezTo>
                  <a:pt x="1518" y="332"/>
                  <a:pt x="1466" y="409"/>
                  <a:pt x="1523" y="466"/>
                </a:cubicBezTo>
                <a:cubicBezTo>
                  <a:pt x="1683" y="627"/>
                  <a:pt x="1920" y="618"/>
                  <a:pt x="2124" y="676"/>
                </a:cubicBezTo>
                <a:cubicBezTo>
                  <a:pt x="2091" y="746"/>
                  <a:pt x="2006" y="764"/>
                  <a:pt x="1949" y="808"/>
                </a:cubicBezTo>
                <a:cubicBezTo>
                  <a:pt x="1904" y="838"/>
                  <a:pt x="1860" y="873"/>
                  <a:pt x="1821" y="910"/>
                </a:cubicBezTo>
                <a:cubicBezTo>
                  <a:pt x="1751" y="985"/>
                  <a:pt x="1702" y="1075"/>
                  <a:pt x="1648" y="1161"/>
                </a:cubicBezTo>
                <a:cubicBezTo>
                  <a:pt x="1613" y="1217"/>
                  <a:pt x="1546" y="1231"/>
                  <a:pt x="1484" y="1244"/>
                </a:cubicBezTo>
                <a:cubicBezTo>
                  <a:pt x="1420" y="1253"/>
                  <a:pt x="1356" y="1257"/>
                  <a:pt x="1291" y="1257"/>
                </a:cubicBezTo>
                <a:cubicBezTo>
                  <a:pt x="1114" y="1257"/>
                  <a:pt x="935" y="1225"/>
                  <a:pt x="768" y="1172"/>
                </a:cubicBezTo>
                <a:cubicBezTo>
                  <a:pt x="488" y="1065"/>
                  <a:pt x="143" y="843"/>
                  <a:pt x="194" y="499"/>
                </a:cubicBezTo>
                <a:cubicBezTo>
                  <a:pt x="274" y="248"/>
                  <a:pt x="562" y="166"/>
                  <a:pt x="801" y="155"/>
                </a:cubicBezTo>
                <a:cubicBezTo>
                  <a:pt x="817" y="155"/>
                  <a:pt x="833" y="155"/>
                  <a:pt x="849" y="155"/>
                </a:cubicBezTo>
                <a:cubicBezTo>
                  <a:pt x="893" y="155"/>
                  <a:pt x="937" y="157"/>
                  <a:pt x="982" y="160"/>
                </a:cubicBezTo>
                <a:cubicBezTo>
                  <a:pt x="1009" y="161"/>
                  <a:pt x="1046" y="166"/>
                  <a:pt x="1082" y="166"/>
                </a:cubicBezTo>
                <a:cubicBezTo>
                  <a:pt x="1143" y="166"/>
                  <a:pt x="1200" y="151"/>
                  <a:pt x="1196" y="77"/>
                </a:cubicBezTo>
                <a:cubicBezTo>
                  <a:pt x="1186" y="14"/>
                  <a:pt x="1133" y="7"/>
                  <a:pt x="1078" y="7"/>
                </a:cubicBezTo>
                <a:cubicBezTo>
                  <a:pt x="1062" y="7"/>
                  <a:pt x="1045" y="7"/>
                  <a:pt x="1030" y="7"/>
                </a:cubicBezTo>
                <a:cubicBezTo>
                  <a:pt x="1012" y="7"/>
                  <a:pt x="995" y="7"/>
                  <a:pt x="980" y="3"/>
                </a:cubicBezTo>
                <a:cubicBezTo>
                  <a:pt x="941" y="1"/>
                  <a:pt x="902" y="0"/>
                  <a:pt x="86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07" name="Google Shape;1507;p48"/>
          <p:cNvSpPr/>
          <p:nvPr/>
        </p:nvSpPr>
        <p:spPr>
          <a:xfrm rot="3186459">
            <a:off x="1377050" y="2505968"/>
            <a:ext cx="553957" cy="128646"/>
          </a:xfrm>
          <a:custGeom>
            <a:avLst/>
            <a:gdLst/>
            <a:ahLst/>
            <a:cxnLst/>
            <a:rect l="l" t="t" r="r" b="b"/>
            <a:pathLst>
              <a:path w="6528" h="1516" extrusionOk="0">
                <a:moveTo>
                  <a:pt x="1636" y="0"/>
                </a:moveTo>
                <a:cubicBezTo>
                  <a:pt x="1264" y="0"/>
                  <a:pt x="892" y="35"/>
                  <a:pt x="527" y="115"/>
                </a:cubicBezTo>
                <a:cubicBezTo>
                  <a:pt x="381" y="148"/>
                  <a:pt x="237" y="189"/>
                  <a:pt x="93" y="228"/>
                </a:cubicBezTo>
                <a:cubicBezTo>
                  <a:pt x="0" y="253"/>
                  <a:pt x="27" y="382"/>
                  <a:pt x="111" y="382"/>
                </a:cubicBezTo>
                <a:cubicBezTo>
                  <a:pt x="118" y="382"/>
                  <a:pt x="126" y="381"/>
                  <a:pt x="134" y="378"/>
                </a:cubicBezTo>
                <a:cubicBezTo>
                  <a:pt x="220" y="356"/>
                  <a:pt x="305" y="331"/>
                  <a:pt x="389" y="311"/>
                </a:cubicBezTo>
                <a:cubicBezTo>
                  <a:pt x="574" y="261"/>
                  <a:pt x="759" y="224"/>
                  <a:pt x="949" y="199"/>
                </a:cubicBezTo>
                <a:cubicBezTo>
                  <a:pt x="1177" y="169"/>
                  <a:pt x="1406" y="156"/>
                  <a:pt x="1636" y="156"/>
                </a:cubicBezTo>
                <a:cubicBezTo>
                  <a:pt x="2358" y="156"/>
                  <a:pt x="3081" y="291"/>
                  <a:pt x="3779" y="469"/>
                </a:cubicBezTo>
                <a:cubicBezTo>
                  <a:pt x="4347" y="611"/>
                  <a:pt x="4903" y="794"/>
                  <a:pt x="5442" y="1020"/>
                </a:cubicBezTo>
                <a:cubicBezTo>
                  <a:pt x="5773" y="1150"/>
                  <a:pt x="6069" y="1314"/>
                  <a:pt x="6376" y="1504"/>
                </a:cubicBezTo>
                <a:cubicBezTo>
                  <a:pt x="6390" y="1512"/>
                  <a:pt x="6404" y="1515"/>
                  <a:pt x="6417" y="1515"/>
                </a:cubicBezTo>
                <a:cubicBezTo>
                  <a:pt x="6487" y="1515"/>
                  <a:pt x="6527" y="1413"/>
                  <a:pt x="6456" y="1368"/>
                </a:cubicBezTo>
                <a:cubicBezTo>
                  <a:pt x="6123" y="1158"/>
                  <a:pt x="5769" y="979"/>
                  <a:pt x="5403" y="835"/>
                </a:cubicBezTo>
                <a:cubicBezTo>
                  <a:pt x="4627" y="522"/>
                  <a:pt x="3823" y="288"/>
                  <a:pt x="3002" y="138"/>
                </a:cubicBezTo>
                <a:cubicBezTo>
                  <a:pt x="2552" y="53"/>
                  <a:pt x="2094" y="0"/>
                  <a:pt x="163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08" name="Google Shape;1508;p48"/>
          <p:cNvSpPr/>
          <p:nvPr/>
        </p:nvSpPr>
        <p:spPr>
          <a:xfrm rot="3186459">
            <a:off x="844385" y="2460328"/>
            <a:ext cx="1037397" cy="785197"/>
          </a:xfrm>
          <a:custGeom>
            <a:avLst/>
            <a:gdLst/>
            <a:ahLst/>
            <a:cxnLst/>
            <a:rect l="l" t="t" r="r" b="b"/>
            <a:pathLst>
              <a:path w="12225" h="9253" extrusionOk="0">
                <a:moveTo>
                  <a:pt x="86" y="0"/>
                </a:moveTo>
                <a:cubicBezTo>
                  <a:pt x="71" y="0"/>
                  <a:pt x="56" y="4"/>
                  <a:pt x="42" y="14"/>
                </a:cubicBezTo>
                <a:cubicBezTo>
                  <a:pt x="11" y="34"/>
                  <a:pt x="1" y="73"/>
                  <a:pt x="15" y="106"/>
                </a:cubicBezTo>
                <a:cubicBezTo>
                  <a:pt x="75" y="359"/>
                  <a:pt x="153" y="608"/>
                  <a:pt x="246" y="849"/>
                </a:cubicBezTo>
                <a:cubicBezTo>
                  <a:pt x="799" y="2293"/>
                  <a:pt x="1793" y="3449"/>
                  <a:pt x="3050" y="4334"/>
                </a:cubicBezTo>
                <a:cubicBezTo>
                  <a:pt x="3856" y="4953"/>
                  <a:pt x="4774" y="5404"/>
                  <a:pt x="5679" y="5860"/>
                </a:cubicBezTo>
                <a:cubicBezTo>
                  <a:pt x="6315" y="6194"/>
                  <a:pt x="6952" y="6502"/>
                  <a:pt x="7576" y="6866"/>
                </a:cubicBezTo>
                <a:cubicBezTo>
                  <a:pt x="7977" y="7103"/>
                  <a:pt x="8357" y="7370"/>
                  <a:pt x="8750" y="7619"/>
                </a:cubicBezTo>
                <a:cubicBezTo>
                  <a:pt x="9799" y="8280"/>
                  <a:pt x="10898" y="8884"/>
                  <a:pt x="12089" y="9248"/>
                </a:cubicBezTo>
                <a:lnTo>
                  <a:pt x="12087" y="9248"/>
                </a:lnTo>
                <a:cubicBezTo>
                  <a:pt x="12096" y="9251"/>
                  <a:pt x="12105" y="9253"/>
                  <a:pt x="12114" y="9253"/>
                </a:cubicBezTo>
                <a:cubicBezTo>
                  <a:pt x="12195" y="9253"/>
                  <a:pt x="12224" y="9126"/>
                  <a:pt x="12134" y="9098"/>
                </a:cubicBezTo>
                <a:cubicBezTo>
                  <a:pt x="11855" y="9012"/>
                  <a:pt x="11585" y="8917"/>
                  <a:pt x="11314" y="8808"/>
                </a:cubicBezTo>
                <a:cubicBezTo>
                  <a:pt x="10585" y="8510"/>
                  <a:pt x="9890" y="8133"/>
                  <a:pt x="9217" y="7726"/>
                </a:cubicBezTo>
                <a:cubicBezTo>
                  <a:pt x="8785" y="7467"/>
                  <a:pt x="8370" y="7183"/>
                  <a:pt x="7946" y="6909"/>
                </a:cubicBezTo>
                <a:cubicBezTo>
                  <a:pt x="7300" y="6502"/>
                  <a:pt x="6607" y="6171"/>
                  <a:pt x="5930" y="5815"/>
                </a:cubicBezTo>
                <a:cubicBezTo>
                  <a:pt x="5249" y="5465"/>
                  <a:pt x="4556" y="5132"/>
                  <a:pt x="3901" y="4733"/>
                </a:cubicBezTo>
                <a:cubicBezTo>
                  <a:pt x="2381" y="3754"/>
                  <a:pt x="1186" y="2690"/>
                  <a:pt x="470" y="989"/>
                </a:cubicBezTo>
                <a:cubicBezTo>
                  <a:pt x="377" y="769"/>
                  <a:pt x="295" y="542"/>
                  <a:pt x="229" y="314"/>
                </a:cubicBezTo>
                <a:cubicBezTo>
                  <a:pt x="209" y="236"/>
                  <a:pt x="186" y="149"/>
                  <a:pt x="165" y="69"/>
                </a:cubicBezTo>
                <a:cubicBezTo>
                  <a:pt x="160" y="28"/>
                  <a:pt x="124" y="0"/>
                  <a:pt x="8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09" name="Google Shape;1509;p48"/>
          <p:cNvSpPr/>
          <p:nvPr/>
        </p:nvSpPr>
        <p:spPr>
          <a:xfrm rot="3186459">
            <a:off x="2068424" y="2409164"/>
            <a:ext cx="99285" cy="141714"/>
          </a:xfrm>
          <a:custGeom>
            <a:avLst/>
            <a:gdLst/>
            <a:ahLst/>
            <a:cxnLst/>
            <a:rect l="l" t="t" r="r" b="b"/>
            <a:pathLst>
              <a:path w="1170" h="1670" extrusionOk="0">
                <a:moveTo>
                  <a:pt x="1069" y="0"/>
                </a:moveTo>
                <a:cubicBezTo>
                  <a:pt x="1041" y="0"/>
                  <a:pt x="1014" y="14"/>
                  <a:pt x="999" y="49"/>
                </a:cubicBezTo>
                <a:cubicBezTo>
                  <a:pt x="956" y="166"/>
                  <a:pt x="870" y="259"/>
                  <a:pt x="781" y="347"/>
                </a:cubicBezTo>
                <a:cubicBezTo>
                  <a:pt x="672" y="456"/>
                  <a:pt x="586" y="582"/>
                  <a:pt x="520" y="719"/>
                </a:cubicBezTo>
                <a:cubicBezTo>
                  <a:pt x="431" y="892"/>
                  <a:pt x="382" y="1081"/>
                  <a:pt x="275" y="1244"/>
                </a:cubicBezTo>
                <a:cubicBezTo>
                  <a:pt x="209" y="1334"/>
                  <a:pt x="137" y="1421"/>
                  <a:pt x="57" y="1499"/>
                </a:cubicBezTo>
                <a:cubicBezTo>
                  <a:pt x="28" y="1518"/>
                  <a:pt x="8" y="1550"/>
                  <a:pt x="6" y="1585"/>
                </a:cubicBezTo>
                <a:cubicBezTo>
                  <a:pt x="1" y="1638"/>
                  <a:pt x="42" y="1670"/>
                  <a:pt x="83" y="1670"/>
                </a:cubicBezTo>
                <a:cubicBezTo>
                  <a:pt x="111" y="1670"/>
                  <a:pt x="140" y="1655"/>
                  <a:pt x="154" y="1622"/>
                </a:cubicBezTo>
                <a:cubicBezTo>
                  <a:pt x="230" y="1548"/>
                  <a:pt x="300" y="1470"/>
                  <a:pt x="366" y="1388"/>
                </a:cubicBezTo>
                <a:cubicBezTo>
                  <a:pt x="508" y="1205"/>
                  <a:pt x="565" y="974"/>
                  <a:pt x="670" y="771"/>
                </a:cubicBezTo>
                <a:cubicBezTo>
                  <a:pt x="761" y="551"/>
                  <a:pt x="966" y="417"/>
                  <a:pt x="1090" y="219"/>
                </a:cubicBezTo>
                <a:cubicBezTo>
                  <a:pt x="1110" y="184"/>
                  <a:pt x="1129" y="147"/>
                  <a:pt x="1143" y="108"/>
                </a:cubicBezTo>
                <a:cubicBezTo>
                  <a:pt x="1170" y="47"/>
                  <a:pt x="1119" y="0"/>
                  <a:pt x="106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10" name="Google Shape;1510;p48"/>
          <p:cNvSpPr/>
          <p:nvPr/>
        </p:nvSpPr>
        <p:spPr>
          <a:xfrm rot="3186459">
            <a:off x="1936201" y="2097663"/>
            <a:ext cx="120414" cy="168020"/>
          </a:xfrm>
          <a:custGeom>
            <a:avLst/>
            <a:gdLst/>
            <a:ahLst/>
            <a:cxnLst/>
            <a:rect l="l" t="t" r="r" b="b"/>
            <a:pathLst>
              <a:path w="1419" h="1980" extrusionOk="0">
                <a:moveTo>
                  <a:pt x="1148" y="1"/>
                </a:moveTo>
                <a:cubicBezTo>
                  <a:pt x="1131" y="1"/>
                  <a:pt x="1114" y="6"/>
                  <a:pt x="1099" y="18"/>
                </a:cubicBezTo>
                <a:cubicBezTo>
                  <a:pt x="1042" y="63"/>
                  <a:pt x="1081" y="125"/>
                  <a:pt x="1116" y="170"/>
                </a:cubicBezTo>
                <a:cubicBezTo>
                  <a:pt x="1276" y="384"/>
                  <a:pt x="1202" y="651"/>
                  <a:pt x="1091" y="871"/>
                </a:cubicBezTo>
                <a:cubicBezTo>
                  <a:pt x="964" y="1122"/>
                  <a:pt x="793" y="1361"/>
                  <a:pt x="554" y="1515"/>
                </a:cubicBezTo>
                <a:cubicBezTo>
                  <a:pt x="414" y="1606"/>
                  <a:pt x="264" y="1682"/>
                  <a:pt x="133" y="1787"/>
                </a:cubicBezTo>
                <a:cubicBezTo>
                  <a:pt x="71" y="1828"/>
                  <a:pt x="1" y="1910"/>
                  <a:pt x="87" y="1970"/>
                </a:cubicBezTo>
                <a:cubicBezTo>
                  <a:pt x="99" y="1976"/>
                  <a:pt x="112" y="1979"/>
                  <a:pt x="125" y="1979"/>
                </a:cubicBezTo>
                <a:cubicBezTo>
                  <a:pt x="153" y="1979"/>
                  <a:pt x="181" y="1965"/>
                  <a:pt x="196" y="1939"/>
                </a:cubicBezTo>
                <a:cubicBezTo>
                  <a:pt x="293" y="1859"/>
                  <a:pt x="396" y="1789"/>
                  <a:pt x="505" y="1729"/>
                </a:cubicBezTo>
                <a:cubicBezTo>
                  <a:pt x="850" y="1544"/>
                  <a:pt x="1104" y="1229"/>
                  <a:pt x="1262" y="876"/>
                </a:cubicBezTo>
                <a:cubicBezTo>
                  <a:pt x="1398" y="602"/>
                  <a:pt x="1418" y="273"/>
                  <a:pt x="1208" y="30"/>
                </a:cubicBezTo>
                <a:cubicBezTo>
                  <a:pt x="1193" y="11"/>
                  <a:pt x="1171" y="1"/>
                  <a:pt x="114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11" name="Google Shape;1511;p48"/>
          <p:cNvSpPr/>
          <p:nvPr/>
        </p:nvSpPr>
        <p:spPr>
          <a:xfrm rot="3186459">
            <a:off x="2248777" y="2120956"/>
            <a:ext cx="55413" cy="75100"/>
          </a:xfrm>
          <a:custGeom>
            <a:avLst/>
            <a:gdLst/>
            <a:ahLst/>
            <a:cxnLst/>
            <a:rect l="l" t="t" r="r" b="b"/>
            <a:pathLst>
              <a:path w="653" h="885" extrusionOk="0">
                <a:moveTo>
                  <a:pt x="529" y="0"/>
                </a:moveTo>
                <a:cubicBezTo>
                  <a:pt x="486" y="0"/>
                  <a:pt x="449" y="33"/>
                  <a:pt x="449" y="77"/>
                </a:cubicBezTo>
                <a:cubicBezTo>
                  <a:pt x="451" y="167"/>
                  <a:pt x="439" y="258"/>
                  <a:pt x="410" y="344"/>
                </a:cubicBezTo>
                <a:cubicBezTo>
                  <a:pt x="348" y="492"/>
                  <a:pt x="249" y="638"/>
                  <a:pt x="112" y="727"/>
                </a:cubicBezTo>
                <a:cubicBezTo>
                  <a:pt x="110" y="727"/>
                  <a:pt x="108" y="726"/>
                  <a:pt x="106" y="726"/>
                </a:cubicBezTo>
                <a:cubicBezTo>
                  <a:pt x="26" y="726"/>
                  <a:pt x="0" y="845"/>
                  <a:pt x="79" y="879"/>
                </a:cubicBezTo>
                <a:cubicBezTo>
                  <a:pt x="90" y="883"/>
                  <a:pt x="102" y="884"/>
                  <a:pt x="114" y="884"/>
                </a:cubicBezTo>
                <a:cubicBezTo>
                  <a:pt x="301" y="884"/>
                  <a:pt x="571" y="451"/>
                  <a:pt x="585" y="297"/>
                </a:cubicBezTo>
                <a:cubicBezTo>
                  <a:pt x="593" y="216"/>
                  <a:pt x="653" y="9"/>
                  <a:pt x="52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12" name="Google Shape;1512;p48"/>
          <p:cNvSpPr/>
          <p:nvPr/>
        </p:nvSpPr>
        <p:spPr>
          <a:xfrm rot="3186459">
            <a:off x="1963271" y="2001926"/>
            <a:ext cx="64832" cy="98181"/>
          </a:xfrm>
          <a:custGeom>
            <a:avLst/>
            <a:gdLst/>
            <a:ahLst/>
            <a:cxnLst/>
            <a:rect l="l" t="t" r="r" b="b"/>
            <a:pathLst>
              <a:path w="764" h="1157" extrusionOk="0">
                <a:moveTo>
                  <a:pt x="682" y="1"/>
                </a:moveTo>
                <a:cubicBezTo>
                  <a:pt x="635" y="1"/>
                  <a:pt x="590" y="52"/>
                  <a:pt x="560" y="90"/>
                </a:cubicBezTo>
                <a:cubicBezTo>
                  <a:pt x="428" y="246"/>
                  <a:pt x="309" y="415"/>
                  <a:pt x="204" y="592"/>
                </a:cubicBezTo>
                <a:cubicBezTo>
                  <a:pt x="114" y="734"/>
                  <a:pt x="50" y="890"/>
                  <a:pt x="13" y="1054"/>
                </a:cubicBezTo>
                <a:cubicBezTo>
                  <a:pt x="1" y="1096"/>
                  <a:pt x="23" y="1139"/>
                  <a:pt x="64" y="1153"/>
                </a:cubicBezTo>
                <a:cubicBezTo>
                  <a:pt x="72" y="1156"/>
                  <a:pt x="80" y="1157"/>
                  <a:pt x="87" y="1157"/>
                </a:cubicBezTo>
                <a:cubicBezTo>
                  <a:pt x="121" y="1157"/>
                  <a:pt x="153" y="1135"/>
                  <a:pt x="163" y="1102"/>
                </a:cubicBezTo>
                <a:cubicBezTo>
                  <a:pt x="177" y="1038"/>
                  <a:pt x="196" y="974"/>
                  <a:pt x="217" y="913"/>
                </a:cubicBezTo>
                <a:cubicBezTo>
                  <a:pt x="293" y="731"/>
                  <a:pt x="404" y="565"/>
                  <a:pt x="515" y="402"/>
                </a:cubicBezTo>
                <a:cubicBezTo>
                  <a:pt x="579" y="308"/>
                  <a:pt x="653" y="219"/>
                  <a:pt x="731" y="137"/>
                </a:cubicBezTo>
                <a:cubicBezTo>
                  <a:pt x="762" y="106"/>
                  <a:pt x="764" y="57"/>
                  <a:pt x="735" y="26"/>
                </a:cubicBezTo>
                <a:cubicBezTo>
                  <a:pt x="718" y="8"/>
                  <a:pt x="700" y="1"/>
                  <a:pt x="68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13" name="Google Shape;1513;p48"/>
          <p:cNvSpPr/>
          <p:nvPr/>
        </p:nvSpPr>
        <p:spPr>
          <a:xfrm rot="3186459">
            <a:off x="2280012" y="2020032"/>
            <a:ext cx="48794" cy="52952"/>
          </a:xfrm>
          <a:custGeom>
            <a:avLst/>
            <a:gdLst/>
            <a:ahLst/>
            <a:cxnLst/>
            <a:rect l="l" t="t" r="r" b="b"/>
            <a:pathLst>
              <a:path w="575" h="624" extrusionOk="0">
                <a:moveTo>
                  <a:pt x="464" y="1"/>
                </a:moveTo>
                <a:cubicBezTo>
                  <a:pt x="446" y="1"/>
                  <a:pt x="427" y="7"/>
                  <a:pt x="410" y="22"/>
                </a:cubicBezTo>
                <a:cubicBezTo>
                  <a:pt x="268" y="144"/>
                  <a:pt x="151" y="290"/>
                  <a:pt x="65" y="456"/>
                </a:cubicBezTo>
                <a:cubicBezTo>
                  <a:pt x="40" y="504"/>
                  <a:pt x="1" y="561"/>
                  <a:pt x="56" y="607"/>
                </a:cubicBezTo>
                <a:cubicBezTo>
                  <a:pt x="75" y="619"/>
                  <a:pt x="92" y="624"/>
                  <a:pt x="107" y="624"/>
                </a:cubicBezTo>
                <a:cubicBezTo>
                  <a:pt x="153" y="624"/>
                  <a:pt x="184" y="575"/>
                  <a:pt x="204" y="526"/>
                </a:cubicBezTo>
                <a:cubicBezTo>
                  <a:pt x="256" y="428"/>
                  <a:pt x="322" y="335"/>
                  <a:pt x="396" y="251"/>
                </a:cubicBezTo>
                <a:cubicBezTo>
                  <a:pt x="435" y="210"/>
                  <a:pt x="476" y="173"/>
                  <a:pt x="517" y="135"/>
                </a:cubicBezTo>
                <a:cubicBezTo>
                  <a:pt x="575" y="79"/>
                  <a:pt x="525" y="1"/>
                  <a:pt x="46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14" name="Google Shape;1514;p48"/>
          <p:cNvSpPr/>
          <p:nvPr/>
        </p:nvSpPr>
        <p:spPr>
          <a:xfrm rot="3186459">
            <a:off x="1845129" y="2547940"/>
            <a:ext cx="376603" cy="565243"/>
          </a:xfrm>
          <a:custGeom>
            <a:avLst/>
            <a:gdLst/>
            <a:ahLst/>
            <a:cxnLst/>
            <a:rect l="l" t="t" r="r" b="b"/>
            <a:pathLst>
              <a:path w="4438" h="6661" extrusionOk="0">
                <a:moveTo>
                  <a:pt x="216" y="6514"/>
                </a:moveTo>
                <a:lnTo>
                  <a:pt x="222" y="6518"/>
                </a:lnTo>
                <a:lnTo>
                  <a:pt x="229" y="6525"/>
                </a:lnTo>
                <a:cubicBezTo>
                  <a:pt x="230" y="6526"/>
                  <a:pt x="232" y="6528"/>
                  <a:pt x="234" y="6531"/>
                </a:cubicBezTo>
                <a:lnTo>
                  <a:pt x="234" y="6531"/>
                </a:lnTo>
                <a:cubicBezTo>
                  <a:pt x="228" y="6524"/>
                  <a:pt x="222" y="6519"/>
                  <a:pt x="216" y="6514"/>
                </a:cubicBezTo>
                <a:close/>
                <a:moveTo>
                  <a:pt x="4353" y="1"/>
                </a:moveTo>
                <a:cubicBezTo>
                  <a:pt x="4284" y="1"/>
                  <a:pt x="4210" y="101"/>
                  <a:pt x="4154" y="141"/>
                </a:cubicBezTo>
                <a:cubicBezTo>
                  <a:pt x="4039" y="246"/>
                  <a:pt x="3936" y="363"/>
                  <a:pt x="3845" y="493"/>
                </a:cubicBezTo>
                <a:cubicBezTo>
                  <a:pt x="3559" y="900"/>
                  <a:pt x="3411" y="1382"/>
                  <a:pt x="3183" y="1820"/>
                </a:cubicBezTo>
                <a:cubicBezTo>
                  <a:pt x="2743" y="2686"/>
                  <a:pt x="2146" y="3461"/>
                  <a:pt x="1521" y="4200"/>
                </a:cubicBezTo>
                <a:cubicBezTo>
                  <a:pt x="1041" y="4766"/>
                  <a:pt x="541" y="5329"/>
                  <a:pt x="231" y="6010"/>
                </a:cubicBezTo>
                <a:cubicBezTo>
                  <a:pt x="175" y="6132"/>
                  <a:pt x="0" y="6560"/>
                  <a:pt x="136" y="6648"/>
                </a:cubicBezTo>
                <a:lnTo>
                  <a:pt x="132" y="6648"/>
                </a:lnTo>
                <a:cubicBezTo>
                  <a:pt x="145" y="6657"/>
                  <a:pt x="159" y="6660"/>
                  <a:pt x="172" y="6660"/>
                </a:cubicBezTo>
                <a:cubicBezTo>
                  <a:pt x="228" y="6660"/>
                  <a:pt x="274" y="6592"/>
                  <a:pt x="239" y="6539"/>
                </a:cubicBezTo>
                <a:cubicBezTo>
                  <a:pt x="239" y="6538"/>
                  <a:pt x="239" y="6538"/>
                  <a:pt x="239" y="6537"/>
                </a:cubicBezTo>
                <a:lnTo>
                  <a:pt x="239" y="6537"/>
                </a:lnTo>
                <a:cubicBezTo>
                  <a:pt x="240" y="6538"/>
                  <a:pt x="240" y="6538"/>
                  <a:pt x="241" y="6539"/>
                </a:cubicBezTo>
                <a:cubicBezTo>
                  <a:pt x="240" y="6538"/>
                  <a:pt x="240" y="6537"/>
                  <a:pt x="239" y="6537"/>
                </a:cubicBezTo>
                <a:lnTo>
                  <a:pt x="239" y="6537"/>
                </a:lnTo>
                <a:cubicBezTo>
                  <a:pt x="241" y="6433"/>
                  <a:pt x="274" y="6333"/>
                  <a:pt x="305" y="6235"/>
                </a:cubicBezTo>
                <a:cubicBezTo>
                  <a:pt x="593" y="5496"/>
                  <a:pt x="1136" y="4895"/>
                  <a:pt x="1642" y="4295"/>
                </a:cubicBezTo>
                <a:cubicBezTo>
                  <a:pt x="2286" y="3535"/>
                  <a:pt x="2897" y="2737"/>
                  <a:pt x="3343" y="1842"/>
                </a:cubicBezTo>
                <a:cubicBezTo>
                  <a:pt x="3644" y="1248"/>
                  <a:pt x="3835" y="550"/>
                  <a:pt x="4397" y="139"/>
                </a:cubicBezTo>
                <a:cubicBezTo>
                  <a:pt x="4432" y="112"/>
                  <a:pt x="4438" y="63"/>
                  <a:pt x="4411" y="30"/>
                </a:cubicBezTo>
                <a:cubicBezTo>
                  <a:pt x="4392" y="9"/>
                  <a:pt x="4373" y="1"/>
                  <a:pt x="435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15" name="Google Shape;1515;p48"/>
          <p:cNvSpPr/>
          <p:nvPr/>
        </p:nvSpPr>
        <p:spPr>
          <a:xfrm rot="3186459">
            <a:off x="1760200" y="2818284"/>
            <a:ext cx="22318" cy="14681"/>
          </a:xfrm>
          <a:custGeom>
            <a:avLst/>
            <a:gdLst/>
            <a:ahLst/>
            <a:cxnLst/>
            <a:rect l="l" t="t" r="r" b="b"/>
            <a:pathLst>
              <a:path w="263" h="173" extrusionOk="0">
                <a:moveTo>
                  <a:pt x="124" y="0"/>
                </a:moveTo>
                <a:cubicBezTo>
                  <a:pt x="45" y="0"/>
                  <a:pt x="0" y="115"/>
                  <a:pt x="110" y="161"/>
                </a:cubicBezTo>
                <a:cubicBezTo>
                  <a:pt x="123" y="169"/>
                  <a:pt x="137" y="172"/>
                  <a:pt x="150" y="172"/>
                </a:cubicBezTo>
                <a:cubicBezTo>
                  <a:pt x="217" y="172"/>
                  <a:pt x="262" y="73"/>
                  <a:pt x="190" y="27"/>
                </a:cubicBezTo>
                <a:cubicBezTo>
                  <a:pt x="167" y="8"/>
                  <a:pt x="144" y="0"/>
                  <a:pt x="12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16" name="Google Shape;1516;p48"/>
          <p:cNvSpPr/>
          <p:nvPr/>
        </p:nvSpPr>
        <p:spPr>
          <a:xfrm rot="3186459">
            <a:off x="2421641" y="2490160"/>
            <a:ext cx="126439" cy="422426"/>
          </a:xfrm>
          <a:custGeom>
            <a:avLst/>
            <a:gdLst/>
            <a:ahLst/>
            <a:cxnLst/>
            <a:rect l="l" t="t" r="r" b="b"/>
            <a:pathLst>
              <a:path w="1490" h="4978" extrusionOk="0">
                <a:moveTo>
                  <a:pt x="1122" y="1"/>
                </a:moveTo>
                <a:cubicBezTo>
                  <a:pt x="1092" y="1"/>
                  <a:pt x="1061" y="9"/>
                  <a:pt x="1029" y="26"/>
                </a:cubicBezTo>
                <a:cubicBezTo>
                  <a:pt x="926" y="92"/>
                  <a:pt x="862" y="201"/>
                  <a:pt x="794" y="298"/>
                </a:cubicBezTo>
                <a:cubicBezTo>
                  <a:pt x="704" y="428"/>
                  <a:pt x="619" y="561"/>
                  <a:pt x="533" y="693"/>
                </a:cubicBezTo>
                <a:cubicBezTo>
                  <a:pt x="443" y="829"/>
                  <a:pt x="348" y="963"/>
                  <a:pt x="270" y="1104"/>
                </a:cubicBezTo>
                <a:cubicBezTo>
                  <a:pt x="31" y="1543"/>
                  <a:pt x="0" y="2059"/>
                  <a:pt x="52" y="2547"/>
                </a:cubicBezTo>
                <a:cubicBezTo>
                  <a:pt x="109" y="3341"/>
                  <a:pt x="305" y="4116"/>
                  <a:pt x="360" y="4910"/>
                </a:cubicBezTo>
                <a:cubicBezTo>
                  <a:pt x="368" y="4957"/>
                  <a:pt x="401" y="4977"/>
                  <a:pt x="434" y="4977"/>
                </a:cubicBezTo>
                <a:cubicBezTo>
                  <a:pt x="477" y="4977"/>
                  <a:pt x="520" y="4945"/>
                  <a:pt x="515" y="4890"/>
                </a:cubicBezTo>
                <a:cubicBezTo>
                  <a:pt x="488" y="4524"/>
                  <a:pt x="440" y="4162"/>
                  <a:pt x="375" y="3799"/>
                </a:cubicBezTo>
                <a:cubicBezTo>
                  <a:pt x="282" y="3195"/>
                  <a:pt x="173" y="2598"/>
                  <a:pt x="190" y="1981"/>
                </a:cubicBezTo>
                <a:cubicBezTo>
                  <a:pt x="214" y="1713"/>
                  <a:pt x="268" y="1448"/>
                  <a:pt x="389" y="1209"/>
                </a:cubicBezTo>
                <a:cubicBezTo>
                  <a:pt x="550" y="925"/>
                  <a:pt x="747" y="662"/>
                  <a:pt x="922" y="386"/>
                </a:cubicBezTo>
                <a:cubicBezTo>
                  <a:pt x="982" y="308"/>
                  <a:pt x="1031" y="210"/>
                  <a:pt x="1117" y="158"/>
                </a:cubicBezTo>
                <a:cubicBezTo>
                  <a:pt x="1150" y="158"/>
                  <a:pt x="1171" y="191"/>
                  <a:pt x="1189" y="214"/>
                </a:cubicBezTo>
                <a:cubicBezTo>
                  <a:pt x="1292" y="374"/>
                  <a:pt x="1292" y="578"/>
                  <a:pt x="1282" y="761"/>
                </a:cubicBezTo>
                <a:cubicBezTo>
                  <a:pt x="1261" y="983"/>
                  <a:pt x="1193" y="1197"/>
                  <a:pt x="1121" y="1407"/>
                </a:cubicBezTo>
                <a:cubicBezTo>
                  <a:pt x="1099" y="1460"/>
                  <a:pt x="1074" y="1528"/>
                  <a:pt x="1144" y="1561"/>
                </a:cubicBezTo>
                <a:cubicBezTo>
                  <a:pt x="1157" y="1566"/>
                  <a:pt x="1168" y="1568"/>
                  <a:pt x="1179" y="1568"/>
                </a:cubicBezTo>
                <a:cubicBezTo>
                  <a:pt x="1230" y="1568"/>
                  <a:pt x="1252" y="1518"/>
                  <a:pt x="1268" y="1464"/>
                </a:cubicBezTo>
                <a:cubicBezTo>
                  <a:pt x="1292" y="1392"/>
                  <a:pt x="1317" y="1318"/>
                  <a:pt x="1340" y="1244"/>
                </a:cubicBezTo>
                <a:cubicBezTo>
                  <a:pt x="1432" y="938"/>
                  <a:pt x="1490" y="600"/>
                  <a:pt x="1395" y="288"/>
                </a:cubicBezTo>
                <a:cubicBezTo>
                  <a:pt x="1361" y="163"/>
                  <a:pt x="1257" y="1"/>
                  <a:pt x="112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17" name="Google Shape;1517;p48"/>
          <p:cNvSpPr/>
          <p:nvPr/>
        </p:nvSpPr>
        <p:spPr>
          <a:xfrm rot="3186459">
            <a:off x="2621255" y="2647764"/>
            <a:ext cx="131191" cy="70942"/>
          </a:xfrm>
          <a:custGeom>
            <a:avLst/>
            <a:gdLst/>
            <a:ahLst/>
            <a:cxnLst/>
            <a:rect l="l" t="t" r="r" b="b"/>
            <a:pathLst>
              <a:path w="1546" h="836" extrusionOk="0">
                <a:moveTo>
                  <a:pt x="902" y="1"/>
                </a:moveTo>
                <a:cubicBezTo>
                  <a:pt x="645" y="1"/>
                  <a:pt x="382" y="115"/>
                  <a:pt x="243" y="331"/>
                </a:cubicBezTo>
                <a:cubicBezTo>
                  <a:pt x="175" y="432"/>
                  <a:pt x="114" y="539"/>
                  <a:pt x="64" y="652"/>
                </a:cubicBezTo>
                <a:cubicBezTo>
                  <a:pt x="38" y="712"/>
                  <a:pt x="0" y="782"/>
                  <a:pt x="79" y="819"/>
                </a:cubicBezTo>
                <a:cubicBezTo>
                  <a:pt x="91" y="823"/>
                  <a:pt x="101" y="825"/>
                  <a:pt x="111" y="825"/>
                </a:cubicBezTo>
                <a:cubicBezTo>
                  <a:pt x="185" y="825"/>
                  <a:pt x="200" y="712"/>
                  <a:pt x="235" y="656"/>
                </a:cubicBezTo>
                <a:cubicBezTo>
                  <a:pt x="286" y="549"/>
                  <a:pt x="350" y="448"/>
                  <a:pt x="424" y="354"/>
                </a:cubicBezTo>
                <a:cubicBezTo>
                  <a:pt x="549" y="210"/>
                  <a:pt x="744" y="157"/>
                  <a:pt x="930" y="157"/>
                </a:cubicBezTo>
                <a:cubicBezTo>
                  <a:pt x="944" y="157"/>
                  <a:pt x="958" y="158"/>
                  <a:pt x="971" y="158"/>
                </a:cubicBezTo>
                <a:cubicBezTo>
                  <a:pt x="1150" y="169"/>
                  <a:pt x="1292" y="315"/>
                  <a:pt x="1348" y="477"/>
                </a:cubicBezTo>
                <a:cubicBezTo>
                  <a:pt x="1377" y="568"/>
                  <a:pt x="1387" y="662"/>
                  <a:pt x="1381" y="755"/>
                </a:cubicBezTo>
                <a:cubicBezTo>
                  <a:pt x="1381" y="798"/>
                  <a:pt x="1414" y="833"/>
                  <a:pt x="1457" y="835"/>
                </a:cubicBezTo>
                <a:cubicBezTo>
                  <a:pt x="1500" y="833"/>
                  <a:pt x="1535" y="798"/>
                  <a:pt x="1535" y="757"/>
                </a:cubicBezTo>
                <a:cubicBezTo>
                  <a:pt x="1545" y="619"/>
                  <a:pt x="1521" y="481"/>
                  <a:pt x="1465" y="356"/>
                </a:cubicBezTo>
                <a:cubicBezTo>
                  <a:pt x="1397" y="201"/>
                  <a:pt x="1268" y="82"/>
                  <a:pt x="1107" y="27"/>
                </a:cubicBezTo>
                <a:cubicBezTo>
                  <a:pt x="1041" y="9"/>
                  <a:pt x="972" y="1"/>
                  <a:pt x="90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18" name="Google Shape;1518;p48"/>
          <p:cNvSpPr/>
          <p:nvPr/>
        </p:nvSpPr>
        <p:spPr>
          <a:xfrm rot="3186459">
            <a:off x="2673990" y="2742539"/>
            <a:ext cx="82907" cy="76458"/>
          </a:xfrm>
          <a:custGeom>
            <a:avLst/>
            <a:gdLst/>
            <a:ahLst/>
            <a:cxnLst/>
            <a:rect l="l" t="t" r="r" b="b"/>
            <a:pathLst>
              <a:path w="977" h="901" extrusionOk="0">
                <a:moveTo>
                  <a:pt x="205" y="0"/>
                </a:moveTo>
                <a:cubicBezTo>
                  <a:pt x="131" y="0"/>
                  <a:pt x="65" y="21"/>
                  <a:pt x="26" y="85"/>
                </a:cubicBezTo>
                <a:cubicBezTo>
                  <a:pt x="1" y="147"/>
                  <a:pt x="50" y="200"/>
                  <a:pt x="101" y="200"/>
                </a:cubicBezTo>
                <a:cubicBezTo>
                  <a:pt x="124" y="200"/>
                  <a:pt x="147" y="189"/>
                  <a:pt x="164" y="163"/>
                </a:cubicBezTo>
                <a:cubicBezTo>
                  <a:pt x="177" y="162"/>
                  <a:pt x="190" y="162"/>
                  <a:pt x="204" y="162"/>
                </a:cubicBezTo>
                <a:cubicBezTo>
                  <a:pt x="483" y="162"/>
                  <a:pt x="785" y="366"/>
                  <a:pt x="814" y="655"/>
                </a:cubicBezTo>
                <a:cubicBezTo>
                  <a:pt x="831" y="735"/>
                  <a:pt x="763" y="875"/>
                  <a:pt x="876" y="900"/>
                </a:cubicBezTo>
                <a:cubicBezTo>
                  <a:pt x="880" y="900"/>
                  <a:pt x="883" y="900"/>
                  <a:pt x="887" y="900"/>
                </a:cubicBezTo>
                <a:cubicBezTo>
                  <a:pt x="926" y="900"/>
                  <a:pt x="959" y="871"/>
                  <a:pt x="964" y="834"/>
                </a:cubicBezTo>
                <a:cubicBezTo>
                  <a:pt x="977" y="745"/>
                  <a:pt x="977" y="655"/>
                  <a:pt x="960" y="568"/>
                </a:cubicBezTo>
                <a:cubicBezTo>
                  <a:pt x="940" y="484"/>
                  <a:pt x="905" y="406"/>
                  <a:pt x="855" y="338"/>
                </a:cubicBezTo>
                <a:cubicBezTo>
                  <a:pt x="765" y="210"/>
                  <a:pt x="635" y="114"/>
                  <a:pt x="487" y="62"/>
                </a:cubicBezTo>
                <a:cubicBezTo>
                  <a:pt x="412" y="38"/>
                  <a:pt x="302" y="0"/>
                  <a:pt x="20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19" name="Google Shape;1519;p48"/>
          <p:cNvSpPr/>
          <p:nvPr/>
        </p:nvSpPr>
        <p:spPr>
          <a:xfrm rot="3186459">
            <a:off x="2675583" y="2826399"/>
            <a:ext cx="64747" cy="72978"/>
          </a:xfrm>
          <a:custGeom>
            <a:avLst/>
            <a:gdLst/>
            <a:ahLst/>
            <a:cxnLst/>
            <a:rect l="l" t="t" r="r" b="b"/>
            <a:pathLst>
              <a:path w="763" h="860" extrusionOk="0">
                <a:moveTo>
                  <a:pt x="146" y="1"/>
                </a:moveTo>
                <a:cubicBezTo>
                  <a:pt x="1" y="1"/>
                  <a:pt x="17" y="162"/>
                  <a:pt x="119" y="162"/>
                </a:cubicBezTo>
                <a:cubicBezTo>
                  <a:pt x="128" y="162"/>
                  <a:pt x="138" y="161"/>
                  <a:pt x="149" y="158"/>
                </a:cubicBezTo>
                <a:cubicBezTo>
                  <a:pt x="307" y="199"/>
                  <a:pt x="443" y="304"/>
                  <a:pt x="525" y="448"/>
                </a:cubicBezTo>
                <a:cubicBezTo>
                  <a:pt x="568" y="538"/>
                  <a:pt x="585" y="639"/>
                  <a:pt x="573" y="740"/>
                </a:cubicBezTo>
                <a:cubicBezTo>
                  <a:pt x="562" y="789"/>
                  <a:pt x="577" y="851"/>
                  <a:pt x="636" y="859"/>
                </a:cubicBezTo>
                <a:cubicBezTo>
                  <a:pt x="639" y="859"/>
                  <a:pt x="641" y="859"/>
                  <a:pt x="643" y="859"/>
                </a:cubicBezTo>
                <a:cubicBezTo>
                  <a:pt x="763" y="859"/>
                  <a:pt x="725" y="689"/>
                  <a:pt x="729" y="606"/>
                </a:cubicBezTo>
                <a:cubicBezTo>
                  <a:pt x="719" y="390"/>
                  <a:pt x="575" y="213"/>
                  <a:pt x="402" y="98"/>
                </a:cubicBezTo>
                <a:cubicBezTo>
                  <a:pt x="288" y="26"/>
                  <a:pt x="204" y="1"/>
                  <a:pt x="14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20" name="Google Shape;1520;p48"/>
          <p:cNvSpPr/>
          <p:nvPr/>
        </p:nvSpPr>
        <p:spPr>
          <a:xfrm rot="3186459">
            <a:off x="1995066" y="2797318"/>
            <a:ext cx="693804" cy="1161545"/>
          </a:xfrm>
          <a:custGeom>
            <a:avLst/>
            <a:gdLst/>
            <a:ahLst/>
            <a:cxnLst/>
            <a:rect l="l" t="t" r="r" b="b"/>
            <a:pathLst>
              <a:path w="8176" h="13688" extrusionOk="0">
                <a:moveTo>
                  <a:pt x="2042" y="0"/>
                </a:moveTo>
                <a:cubicBezTo>
                  <a:pt x="2007" y="0"/>
                  <a:pt x="1979" y="22"/>
                  <a:pt x="1967" y="78"/>
                </a:cubicBezTo>
                <a:cubicBezTo>
                  <a:pt x="1967" y="115"/>
                  <a:pt x="1994" y="148"/>
                  <a:pt x="2031" y="155"/>
                </a:cubicBezTo>
                <a:cubicBezTo>
                  <a:pt x="2070" y="177"/>
                  <a:pt x="2109" y="204"/>
                  <a:pt x="2142" y="235"/>
                </a:cubicBezTo>
                <a:cubicBezTo>
                  <a:pt x="2298" y="389"/>
                  <a:pt x="2403" y="589"/>
                  <a:pt x="2445" y="803"/>
                </a:cubicBezTo>
                <a:cubicBezTo>
                  <a:pt x="2494" y="1029"/>
                  <a:pt x="2430" y="1257"/>
                  <a:pt x="2356" y="1471"/>
                </a:cubicBezTo>
                <a:cubicBezTo>
                  <a:pt x="2200" y="1918"/>
                  <a:pt x="1961" y="2329"/>
                  <a:pt x="1690" y="2716"/>
                </a:cubicBezTo>
                <a:cubicBezTo>
                  <a:pt x="1313" y="3261"/>
                  <a:pt x="967" y="3829"/>
                  <a:pt x="694" y="4432"/>
                </a:cubicBezTo>
                <a:cubicBezTo>
                  <a:pt x="381" y="5053"/>
                  <a:pt x="188" y="5723"/>
                  <a:pt x="118" y="6415"/>
                </a:cubicBezTo>
                <a:cubicBezTo>
                  <a:pt x="1" y="7229"/>
                  <a:pt x="29" y="8081"/>
                  <a:pt x="356" y="8846"/>
                </a:cubicBezTo>
                <a:cubicBezTo>
                  <a:pt x="505" y="9229"/>
                  <a:pt x="786" y="9533"/>
                  <a:pt x="1039" y="9850"/>
                </a:cubicBezTo>
                <a:cubicBezTo>
                  <a:pt x="1214" y="10056"/>
                  <a:pt x="1410" y="10243"/>
                  <a:pt x="1605" y="10428"/>
                </a:cubicBezTo>
                <a:cubicBezTo>
                  <a:pt x="2019" y="10815"/>
                  <a:pt x="2445" y="11194"/>
                  <a:pt x="2907" y="11519"/>
                </a:cubicBezTo>
                <a:cubicBezTo>
                  <a:pt x="3473" y="11912"/>
                  <a:pt x="4059" y="12274"/>
                  <a:pt x="4650" y="12628"/>
                </a:cubicBezTo>
                <a:cubicBezTo>
                  <a:pt x="5452" y="13113"/>
                  <a:pt x="6304" y="13541"/>
                  <a:pt x="7244" y="13666"/>
                </a:cubicBezTo>
                <a:cubicBezTo>
                  <a:pt x="7349" y="13682"/>
                  <a:pt x="7454" y="13688"/>
                  <a:pt x="7559" y="13688"/>
                </a:cubicBezTo>
                <a:cubicBezTo>
                  <a:pt x="7732" y="13688"/>
                  <a:pt x="7905" y="13672"/>
                  <a:pt x="8077" y="13658"/>
                </a:cubicBezTo>
                <a:cubicBezTo>
                  <a:pt x="8176" y="13644"/>
                  <a:pt x="8161" y="13503"/>
                  <a:pt x="8070" y="13503"/>
                </a:cubicBezTo>
                <a:cubicBezTo>
                  <a:pt x="8066" y="13503"/>
                  <a:pt x="8061" y="13503"/>
                  <a:pt x="8057" y="13504"/>
                </a:cubicBezTo>
                <a:cubicBezTo>
                  <a:pt x="7960" y="13512"/>
                  <a:pt x="7861" y="13520"/>
                  <a:pt x="7763" y="13527"/>
                </a:cubicBezTo>
                <a:cubicBezTo>
                  <a:pt x="7703" y="13531"/>
                  <a:pt x="7642" y="13534"/>
                  <a:pt x="7582" y="13534"/>
                </a:cubicBezTo>
                <a:cubicBezTo>
                  <a:pt x="7430" y="13534"/>
                  <a:pt x="7277" y="13518"/>
                  <a:pt x="7127" y="13487"/>
                </a:cubicBezTo>
                <a:cubicBezTo>
                  <a:pt x="6394" y="13378"/>
                  <a:pt x="5714" y="13055"/>
                  <a:pt x="5072" y="12693"/>
                </a:cubicBezTo>
                <a:cubicBezTo>
                  <a:pt x="4440" y="12327"/>
                  <a:pt x="3817" y="11947"/>
                  <a:pt x="3212" y="11539"/>
                </a:cubicBezTo>
                <a:cubicBezTo>
                  <a:pt x="2654" y="11169"/>
                  <a:pt x="2159" y="10739"/>
                  <a:pt x="1671" y="10278"/>
                </a:cubicBezTo>
                <a:cubicBezTo>
                  <a:pt x="1402" y="10029"/>
                  <a:pt x="1153" y="9758"/>
                  <a:pt x="930" y="9468"/>
                </a:cubicBezTo>
                <a:cubicBezTo>
                  <a:pt x="840" y="9350"/>
                  <a:pt x="749" y="9233"/>
                  <a:pt x="665" y="9112"/>
                </a:cubicBezTo>
                <a:cubicBezTo>
                  <a:pt x="558" y="8943"/>
                  <a:pt x="486" y="8756"/>
                  <a:pt x="418" y="8569"/>
                </a:cubicBezTo>
                <a:cubicBezTo>
                  <a:pt x="165" y="7855"/>
                  <a:pt x="175" y="7085"/>
                  <a:pt x="284" y="6343"/>
                </a:cubicBezTo>
                <a:cubicBezTo>
                  <a:pt x="336" y="5958"/>
                  <a:pt x="406" y="5575"/>
                  <a:pt x="535" y="5205"/>
                </a:cubicBezTo>
                <a:cubicBezTo>
                  <a:pt x="669" y="4833"/>
                  <a:pt x="842" y="4475"/>
                  <a:pt x="1017" y="4121"/>
                </a:cubicBezTo>
                <a:cubicBezTo>
                  <a:pt x="1249" y="3664"/>
                  <a:pt x="1529" y="3230"/>
                  <a:pt x="1817" y="2806"/>
                </a:cubicBezTo>
                <a:cubicBezTo>
                  <a:pt x="1978" y="2572"/>
                  <a:pt x="2136" y="2333"/>
                  <a:pt x="2264" y="2080"/>
                </a:cubicBezTo>
                <a:cubicBezTo>
                  <a:pt x="2453" y="1675"/>
                  <a:pt x="2696" y="1198"/>
                  <a:pt x="2591" y="743"/>
                </a:cubicBezTo>
                <a:cubicBezTo>
                  <a:pt x="2545" y="539"/>
                  <a:pt x="2451" y="350"/>
                  <a:pt x="2319" y="189"/>
                </a:cubicBezTo>
                <a:cubicBezTo>
                  <a:pt x="2269" y="139"/>
                  <a:pt x="2132" y="0"/>
                  <a:pt x="204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21" name="Google Shape;1521;p48"/>
          <p:cNvSpPr/>
          <p:nvPr/>
        </p:nvSpPr>
        <p:spPr>
          <a:xfrm rot="3186459">
            <a:off x="1057140" y="2593259"/>
            <a:ext cx="1084239" cy="507709"/>
          </a:xfrm>
          <a:custGeom>
            <a:avLst/>
            <a:gdLst/>
            <a:ahLst/>
            <a:cxnLst/>
            <a:rect l="l" t="t" r="r" b="b"/>
            <a:pathLst>
              <a:path w="12777" h="5983" extrusionOk="0">
                <a:moveTo>
                  <a:pt x="12691" y="1"/>
                </a:moveTo>
                <a:cubicBezTo>
                  <a:pt x="12650" y="1"/>
                  <a:pt x="12609" y="30"/>
                  <a:pt x="12613" y="86"/>
                </a:cubicBezTo>
                <a:cubicBezTo>
                  <a:pt x="12582" y="327"/>
                  <a:pt x="12529" y="563"/>
                  <a:pt x="12486" y="802"/>
                </a:cubicBezTo>
                <a:cubicBezTo>
                  <a:pt x="12348" y="1532"/>
                  <a:pt x="12119" y="2244"/>
                  <a:pt x="11835" y="2931"/>
                </a:cubicBezTo>
                <a:cubicBezTo>
                  <a:pt x="11570" y="3565"/>
                  <a:pt x="11245" y="4174"/>
                  <a:pt x="10831" y="4725"/>
                </a:cubicBezTo>
                <a:cubicBezTo>
                  <a:pt x="10478" y="5184"/>
                  <a:pt x="10004" y="5571"/>
                  <a:pt x="9437" y="5719"/>
                </a:cubicBezTo>
                <a:cubicBezTo>
                  <a:pt x="9136" y="5797"/>
                  <a:pt x="8828" y="5825"/>
                  <a:pt x="8519" y="5825"/>
                </a:cubicBezTo>
                <a:cubicBezTo>
                  <a:pt x="8196" y="5825"/>
                  <a:pt x="7872" y="5795"/>
                  <a:pt x="7552" y="5758"/>
                </a:cubicBezTo>
                <a:cubicBezTo>
                  <a:pt x="6828" y="5667"/>
                  <a:pt x="6112" y="5513"/>
                  <a:pt x="5417" y="5291"/>
                </a:cubicBezTo>
                <a:cubicBezTo>
                  <a:pt x="4674" y="5079"/>
                  <a:pt x="3952" y="4822"/>
                  <a:pt x="3253" y="4493"/>
                </a:cubicBezTo>
                <a:cubicBezTo>
                  <a:pt x="2784" y="4289"/>
                  <a:pt x="2327" y="4059"/>
                  <a:pt x="1885" y="3801"/>
                </a:cubicBezTo>
                <a:cubicBezTo>
                  <a:pt x="1533" y="3598"/>
                  <a:pt x="1197" y="3378"/>
                  <a:pt x="907" y="3090"/>
                </a:cubicBezTo>
                <a:cubicBezTo>
                  <a:pt x="623" y="2802"/>
                  <a:pt x="379" y="2474"/>
                  <a:pt x="263" y="2082"/>
                </a:cubicBezTo>
                <a:cubicBezTo>
                  <a:pt x="224" y="1931"/>
                  <a:pt x="196" y="1779"/>
                  <a:pt x="173" y="1625"/>
                </a:cubicBezTo>
                <a:cubicBezTo>
                  <a:pt x="161" y="1560"/>
                  <a:pt x="173" y="1454"/>
                  <a:pt x="81" y="1454"/>
                </a:cubicBezTo>
                <a:cubicBezTo>
                  <a:pt x="80" y="1454"/>
                  <a:pt x="78" y="1454"/>
                  <a:pt x="76" y="1454"/>
                </a:cubicBezTo>
                <a:cubicBezTo>
                  <a:pt x="33" y="1458"/>
                  <a:pt x="0" y="1495"/>
                  <a:pt x="4" y="1538"/>
                </a:cubicBezTo>
                <a:cubicBezTo>
                  <a:pt x="17" y="1633"/>
                  <a:pt x="31" y="1726"/>
                  <a:pt x="47" y="1818"/>
                </a:cubicBezTo>
                <a:cubicBezTo>
                  <a:pt x="154" y="2600"/>
                  <a:pt x="722" y="3227"/>
                  <a:pt x="1354" y="3657"/>
                </a:cubicBezTo>
                <a:cubicBezTo>
                  <a:pt x="1897" y="4019"/>
                  <a:pt x="2479" y="4320"/>
                  <a:pt x="3078" y="4585"/>
                </a:cubicBezTo>
                <a:cubicBezTo>
                  <a:pt x="3668" y="4859"/>
                  <a:pt x="4271" y="5112"/>
                  <a:pt x="4896" y="5297"/>
                </a:cubicBezTo>
                <a:cubicBezTo>
                  <a:pt x="5892" y="5618"/>
                  <a:pt x="6912" y="5879"/>
                  <a:pt x="7960" y="5955"/>
                </a:cubicBezTo>
                <a:cubicBezTo>
                  <a:pt x="8144" y="5972"/>
                  <a:pt x="8328" y="5982"/>
                  <a:pt x="8511" y="5982"/>
                </a:cubicBezTo>
                <a:cubicBezTo>
                  <a:pt x="9245" y="5982"/>
                  <a:pt x="9954" y="5821"/>
                  <a:pt x="10519" y="5293"/>
                </a:cubicBezTo>
                <a:cubicBezTo>
                  <a:pt x="11000" y="4859"/>
                  <a:pt x="11338" y="4289"/>
                  <a:pt x="11638" y="3723"/>
                </a:cubicBezTo>
                <a:cubicBezTo>
                  <a:pt x="12224" y="2592"/>
                  <a:pt x="12588" y="1355"/>
                  <a:pt x="12769" y="96"/>
                </a:cubicBezTo>
                <a:cubicBezTo>
                  <a:pt x="12777" y="32"/>
                  <a:pt x="12734" y="1"/>
                  <a:pt x="1269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22" name="Google Shape;1522;p48"/>
          <p:cNvSpPr/>
          <p:nvPr/>
        </p:nvSpPr>
        <p:spPr>
          <a:xfrm rot="3186459">
            <a:off x="1400630" y="2314878"/>
            <a:ext cx="20111" cy="24015"/>
          </a:xfrm>
          <a:custGeom>
            <a:avLst/>
            <a:gdLst/>
            <a:ahLst/>
            <a:cxnLst/>
            <a:rect l="l" t="t" r="r" b="b"/>
            <a:pathLst>
              <a:path w="237" h="283" extrusionOk="0">
                <a:moveTo>
                  <a:pt x="121" y="1"/>
                </a:moveTo>
                <a:cubicBezTo>
                  <a:pt x="56" y="1"/>
                  <a:pt x="33" y="86"/>
                  <a:pt x="19" y="141"/>
                </a:cubicBezTo>
                <a:cubicBezTo>
                  <a:pt x="0" y="196"/>
                  <a:pt x="4" y="266"/>
                  <a:pt x="70" y="281"/>
                </a:cubicBezTo>
                <a:cubicBezTo>
                  <a:pt x="75" y="282"/>
                  <a:pt x="80" y="282"/>
                  <a:pt x="85" y="282"/>
                </a:cubicBezTo>
                <a:cubicBezTo>
                  <a:pt x="137" y="282"/>
                  <a:pt x="165" y="233"/>
                  <a:pt x="171" y="182"/>
                </a:cubicBezTo>
                <a:cubicBezTo>
                  <a:pt x="189" y="116"/>
                  <a:pt x="237" y="44"/>
                  <a:pt x="148" y="5"/>
                </a:cubicBezTo>
                <a:cubicBezTo>
                  <a:pt x="138" y="2"/>
                  <a:pt x="129" y="1"/>
                  <a:pt x="1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23" name="Google Shape;1523;p48"/>
          <p:cNvSpPr/>
          <p:nvPr/>
        </p:nvSpPr>
        <p:spPr>
          <a:xfrm rot="3186459">
            <a:off x="2126115" y="3502013"/>
            <a:ext cx="536222" cy="681160"/>
          </a:xfrm>
          <a:custGeom>
            <a:avLst/>
            <a:gdLst/>
            <a:ahLst/>
            <a:cxnLst/>
            <a:rect l="l" t="t" r="r" b="b"/>
            <a:pathLst>
              <a:path w="6319" h="8027" extrusionOk="0">
                <a:moveTo>
                  <a:pt x="112" y="1"/>
                </a:moveTo>
                <a:cubicBezTo>
                  <a:pt x="0" y="3"/>
                  <a:pt x="13" y="155"/>
                  <a:pt x="110" y="157"/>
                </a:cubicBezTo>
                <a:cubicBezTo>
                  <a:pt x="435" y="174"/>
                  <a:pt x="762" y="188"/>
                  <a:pt x="1088" y="188"/>
                </a:cubicBezTo>
                <a:cubicBezTo>
                  <a:pt x="1110" y="188"/>
                  <a:pt x="1132" y="188"/>
                  <a:pt x="1155" y="188"/>
                </a:cubicBezTo>
                <a:cubicBezTo>
                  <a:pt x="1764" y="190"/>
                  <a:pt x="2379" y="231"/>
                  <a:pt x="2971" y="381"/>
                </a:cubicBezTo>
                <a:cubicBezTo>
                  <a:pt x="3424" y="505"/>
                  <a:pt x="3852" y="700"/>
                  <a:pt x="4240" y="959"/>
                </a:cubicBezTo>
                <a:cubicBezTo>
                  <a:pt x="5152" y="1618"/>
                  <a:pt x="6047" y="2770"/>
                  <a:pt x="6104" y="3926"/>
                </a:cubicBezTo>
                <a:cubicBezTo>
                  <a:pt x="6137" y="4432"/>
                  <a:pt x="6016" y="4944"/>
                  <a:pt x="5781" y="5393"/>
                </a:cubicBezTo>
                <a:cubicBezTo>
                  <a:pt x="5395" y="6203"/>
                  <a:pt x="4823" y="6839"/>
                  <a:pt x="4057" y="7314"/>
                </a:cubicBezTo>
                <a:cubicBezTo>
                  <a:pt x="3611" y="7602"/>
                  <a:pt x="3101" y="7816"/>
                  <a:pt x="2566" y="7868"/>
                </a:cubicBezTo>
                <a:cubicBezTo>
                  <a:pt x="2550" y="7869"/>
                  <a:pt x="2535" y="7870"/>
                  <a:pt x="2519" y="7870"/>
                </a:cubicBezTo>
                <a:cubicBezTo>
                  <a:pt x="2491" y="7870"/>
                  <a:pt x="2463" y="7868"/>
                  <a:pt x="2435" y="7868"/>
                </a:cubicBezTo>
                <a:cubicBezTo>
                  <a:pt x="2409" y="7868"/>
                  <a:pt x="2383" y="7870"/>
                  <a:pt x="2358" y="7876"/>
                </a:cubicBezTo>
                <a:cubicBezTo>
                  <a:pt x="2317" y="7890"/>
                  <a:pt x="2298" y="7935"/>
                  <a:pt x="2313" y="7977"/>
                </a:cubicBezTo>
                <a:cubicBezTo>
                  <a:pt x="2329" y="8020"/>
                  <a:pt x="2368" y="8027"/>
                  <a:pt x="2408" y="8027"/>
                </a:cubicBezTo>
                <a:cubicBezTo>
                  <a:pt x="2424" y="8027"/>
                  <a:pt x="2441" y="8026"/>
                  <a:pt x="2457" y="8026"/>
                </a:cubicBezTo>
                <a:cubicBezTo>
                  <a:pt x="2461" y="8026"/>
                  <a:pt x="2464" y="8026"/>
                  <a:pt x="2467" y="8026"/>
                </a:cubicBezTo>
                <a:cubicBezTo>
                  <a:pt x="3498" y="8001"/>
                  <a:pt x="4629" y="7236"/>
                  <a:pt x="5281" y="6467"/>
                </a:cubicBezTo>
                <a:cubicBezTo>
                  <a:pt x="5502" y="6209"/>
                  <a:pt x="5678" y="5917"/>
                  <a:pt x="5839" y="5619"/>
                </a:cubicBezTo>
                <a:cubicBezTo>
                  <a:pt x="6152" y="5076"/>
                  <a:pt x="6318" y="4444"/>
                  <a:pt x="6252" y="3817"/>
                </a:cubicBezTo>
                <a:cubicBezTo>
                  <a:pt x="6147" y="2566"/>
                  <a:pt x="5076" y="1229"/>
                  <a:pt x="4002" y="630"/>
                </a:cubicBezTo>
                <a:cubicBezTo>
                  <a:pt x="3623" y="427"/>
                  <a:pt x="3220" y="266"/>
                  <a:pt x="2798" y="182"/>
                </a:cubicBezTo>
                <a:cubicBezTo>
                  <a:pt x="2241" y="60"/>
                  <a:pt x="1665" y="32"/>
                  <a:pt x="1093" y="32"/>
                </a:cubicBezTo>
                <a:cubicBezTo>
                  <a:pt x="1074" y="32"/>
                  <a:pt x="1055" y="32"/>
                  <a:pt x="1037" y="32"/>
                </a:cubicBezTo>
                <a:cubicBezTo>
                  <a:pt x="728" y="32"/>
                  <a:pt x="420" y="16"/>
                  <a:pt x="11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24" name="Google Shape;1524;p48"/>
          <p:cNvSpPr/>
          <p:nvPr/>
        </p:nvSpPr>
        <p:spPr>
          <a:xfrm rot="3186459">
            <a:off x="2585801" y="3373387"/>
            <a:ext cx="119566" cy="194157"/>
          </a:xfrm>
          <a:custGeom>
            <a:avLst/>
            <a:gdLst/>
            <a:ahLst/>
            <a:cxnLst/>
            <a:rect l="l" t="t" r="r" b="b"/>
            <a:pathLst>
              <a:path w="1409" h="2288" extrusionOk="0">
                <a:moveTo>
                  <a:pt x="1324" y="0"/>
                </a:moveTo>
                <a:cubicBezTo>
                  <a:pt x="1289" y="0"/>
                  <a:pt x="1255" y="21"/>
                  <a:pt x="1247" y="65"/>
                </a:cubicBezTo>
                <a:cubicBezTo>
                  <a:pt x="1223" y="351"/>
                  <a:pt x="1130" y="629"/>
                  <a:pt x="1013" y="894"/>
                </a:cubicBezTo>
                <a:cubicBezTo>
                  <a:pt x="867" y="1260"/>
                  <a:pt x="655" y="1596"/>
                  <a:pt x="387" y="1888"/>
                </a:cubicBezTo>
                <a:cubicBezTo>
                  <a:pt x="315" y="1966"/>
                  <a:pt x="237" y="2038"/>
                  <a:pt x="151" y="2102"/>
                </a:cubicBezTo>
                <a:cubicBezTo>
                  <a:pt x="93" y="2139"/>
                  <a:pt x="1" y="2159"/>
                  <a:pt x="42" y="2250"/>
                </a:cubicBezTo>
                <a:cubicBezTo>
                  <a:pt x="58" y="2276"/>
                  <a:pt x="81" y="2287"/>
                  <a:pt x="109" y="2287"/>
                </a:cubicBezTo>
                <a:cubicBezTo>
                  <a:pt x="269" y="2287"/>
                  <a:pt x="588" y="1900"/>
                  <a:pt x="651" y="1818"/>
                </a:cubicBezTo>
                <a:cubicBezTo>
                  <a:pt x="859" y="1563"/>
                  <a:pt x="1025" y="1279"/>
                  <a:pt x="1149" y="974"/>
                </a:cubicBezTo>
                <a:cubicBezTo>
                  <a:pt x="1274" y="693"/>
                  <a:pt x="1375" y="396"/>
                  <a:pt x="1402" y="88"/>
                </a:cubicBezTo>
                <a:cubicBezTo>
                  <a:pt x="1408" y="31"/>
                  <a:pt x="1366" y="0"/>
                  <a:pt x="132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25" name="Google Shape;1525;p48"/>
          <p:cNvSpPr/>
          <p:nvPr/>
        </p:nvSpPr>
        <p:spPr>
          <a:xfrm rot="3186459">
            <a:off x="2813415" y="3343708"/>
            <a:ext cx="240574" cy="285295"/>
          </a:xfrm>
          <a:custGeom>
            <a:avLst/>
            <a:gdLst/>
            <a:ahLst/>
            <a:cxnLst/>
            <a:rect l="l" t="t" r="r" b="b"/>
            <a:pathLst>
              <a:path w="2835" h="3362" extrusionOk="0">
                <a:moveTo>
                  <a:pt x="2734" y="1"/>
                </a:moveTo>
                <a:cubicBezTo>
                  <a:pt x="2707" y="1"/>
                  <a:pt x="2679" y="14"/>
                  <a:pt x="2665" y="47"/>
                </a:cubicBezTo>
                <a:cubicBezTo>
                  <a:pt x="2502" y="488"/>
                  <a:pt x="2272" y="901"/>
                  <a:pt x="1982" y="1269"/>
                </a:cubicBezTo>
                <a:cubicBezTo>
                  <a:pt x="1640" y="1728"/>
                  <a:pt x="1264" y="2160"/>
                  <a:pt x="852" y="2559"/>
                </a:cubicBezTo>
                <a:cubicBezTo>
                  <a:pt x="657" y="2755"/>
                  <a:pt x="447" y="2936"/>
                  <a:pt x="225" y="3102"/>
                </a:cubicBezTo>
                <a:cubicBezTo>
                  <a:pt x="163" y="3158"/>
                  <a:pt x="1" y="3224"/>
                  <a:pt x="64" y="3329"/>
                </a:cubicBezTo>
                <a:cubicBezTo>
                  <a:pt x="83" y="3352"/>
                  <a:pt x="104" y="3361"/>
                  <a:pt x="125" y="3361"/>
                </a:cubicBezTo>
                <a:cubicBezTo>
                  <a:pt x="156" y="3361"/>
                  <a:pt x="186" y="3340"/>
                  <a:pt x="209" y="3310"/>
                </a:cubicBezTo>
                <a:cubicBezTo>
                  <a:pt x="544" y="3067"/>
                  <a:pt x="854" y="2794"/>
                  <a:pt x="1138" y="2491"/>
                </a:cubicBezTo>
                <a:cubicBezTo>
                  <a:pt x="1498" y="2137"/>
                  <a:pt x="1819" y="1747"/>
                  <a:pt x="2122" y="1343"/>
                </a:cubicBezTo>
                <a:cubicBezTo>
                  <a:pt x="2414" y="969"/>
                  <a:pt x="2646" y="553"/>
                  <a:pt x="2809" y="109"/>
                </a:cubicBezTo>
                <a:cubicBezTo>
                  <a:pt x="2834" y="47"/>
                  <a:pt x="2784" y="1"/>
                  <a:pt x="273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26" name="Google Shape;1526;p48"/>
          <p:cNvSpPr/>
          <p:nvPr/>
        </p:nvSpPr>
        <p:spPr>
          <a:xfrm rot="3186459">
            <a:off x="2753319" y="3386912"/>
            <a:ext cx="393235" cy="378554"/>
          </a:xfrm>
          <a:custGeom>
            <a:avLst/>
            <a:gdLst/>
            <a:ahLst/>
            <a:cxnLst/>
            <a:rect l="l" t="t" r="r" b="b"/>
            <a:pathLst>
              <a:path w="4634" h="4461" extrusionOk="0">
                <a:moveTo>
                  <a:pt x="2788" y="0"/>
                </a:moveTo>
                <a:cubicBezTo>
                  <a:pt x="2718" y="0"/>
                  <a:pt x="2624" y="37"/>
                  <a:pt x="2654" y="121"/>
                </a:cubicBezTo>
                <a:cubicBezTo>
                  <a:pt x="2665" y="150"/>
                  <a:pt x="2694" y="169"/>
                  <a:pt x="2726" y="169"/>
                </a:cubicBezTo>
                <a:cubicBezTo>
                  <a:pt x="2735" y="169"/>
                  <a:pt x="2745" y="168"/>
                  <a:pt x="2755" y="164"/>
                </a:cubicBezTo>
                <a:cubicBezTo>
                  <a:pt x="2766" y="160"/>
                  <a:pt x="2778" y="158"/>
                  <a:pt x="2790" y="158"/>
                </a:cubicBezTo>
                <a:cubicBezTo>
                  <a:pt x="2953" y="158"/>
                  <a:pt x="3246" y="473"/>
                  <a:pt x="3372" y="561"/>
                </a:cubicBezTo>
                <a:cubicBezTo>
                  <a:pt x="3699" y="838"/>
                  <a:pt x="4037" y="1120"/>
                  <a:pt x="4296" y="1470"/>
                </a:cubicBezTo>
                <a:cubicBezTo>
                  <a:pt x="4633" y="1921"/>
                  <a:pt x="3706" y="2869"/>
                  <a:pt x="3413" y="3208"/>
                </a:cubicBezTo>
                <a:cubicBezTo>
                  <a:pt x="3099" y="3531"/>
                  <a:pt x="2430" y="4278"/>
                  <a:pt x="1982" y="4305"/>
                </a:cubicBezTo>
                <a:cubicBezTo>
                  <a:pt x="1978" y="4305"/>
                  <a:pt x="1975" y="4305"/>
                  <a:pt x="1971" y="4305"/>
                </a:cubicBezTo>
                <a:cubicBezTo>
                  <a:pt x="1858" y="4305"/>
                  <a:pt x="1754" y="4242"/>
                  <a:pt x="1654" y="4194"/>
                </a:cubicBezTo>
                <a:cubicBezTo>
                  <a:pt x="1475" y="4101"/>
                  <a:pt x="1276" y="3992"/>
                  <a:pt x="1091" y="3898"/>
                </a:cubicBezTo>
                <a:cubicBezTo>
                  <a:pt x="842" y="3770"/>
                  <a:pt x="599" y="3663"/>
                  <a:pt x="363" y="3503"/>
                </a:cubicBezTo>
                <a:cubicBezTo>
                  <a:pt x="309" y="3464"/>
                  <a:pt x="249" y="3424"/>
                  <a:pt x="214" y="3367"/>
                </a:cubicBezTo>
                <a:cubicBezTo>
                  <a:pt x="230" y="3309"/>
                  <a:pt x="185" y="3261"/>
                  <a:pt x="135" y="3261"/>
                </a:cubicBezTo>
                <a:cubicBezTo>
                  <a:pt x="119" y="3261"/>
                  <a:pt x="102" y="3265"/>
                  <a:pt x="87" y="3276"/>
                </a:cubicBezTo>
                <a:cubicBezTo>
                  <a:pt x="0" y="3352"/>
                  <a:pt x="85" y="3472"/>
                  <a:pt x="149" y="3531"/>
                </a:cubicBezTo>
                <a:cubicBezTo>
                  <a:pt x="404" y="3758"/>
                  <a:pt x="727" y="3883"/>
                  <a:pt x="1023" y="4040"/>
                </a:cubicBezTo>
                <a:cubicBezTo>
                  <a:pt x="1134" y="4097"/>
                  <a:pt x="1249" y="4157"/>
                  <a:pt x="1362" y="4219"/>
                </a:cubicBezTo>
                <a:cubicBezTo>
                  <a:pt x="1545" y="4307"/>
                  <a:pt x="1722" y="4435"/>
                  <a:pt x="1928" y="4459"/>
                </a:cubicBezTo>
                <a:cubicBezTo>
                  <a:pt x="1941" y="4460"/>
                  <a:pt x="1955" y="4461"/>
                  <a:pt x="1969" y="4461"/>
                </a:cubicBezTo>
                <a:cubicBezTo>
                  <a:pt x="2516" y="4461"/>
                  <a:pt x="3332" y="3520"/>
                  <a:pt x="3685" y="3136"/>
                </a:cubicBezTo>
                <a:cubicBezTo>
                  <a:pt x="4016" y="2752"/>
                  <a:pt x="4504" y="2219"/>
                  <a:pt x="4530" y="1692"/>
                </a:cubicBezTo>
                <a:cubicBezTo>
                  <a:pt x="4528" y="1445"/>
                  <a:pt x="4335" y="1254"/>
                  <a:pt x="4175" y="1085"/>
                </a:cubicBezTo>
                <a:cubicBezTo>
                  <a:pt x="3954" y="857"/>
                  <a:pt x="3720" y="641"/>
                  <a:pt x="3475" y="441"/>
                </a:cubicBezTo>
                <a:cubicBezTo>
                  <a:pt x="3356" y="345"/>
                  <a:pt x="3239" y="244"/>
                  <a:pt x="3117" y="147"/>
                </a:cubicBezTo>
                <a:cubicBezTo>
                  <a:pt x="3027" y="79"/>
                  <a:pt x="2926" y="9"/>
                  <a:pt x="2809" y="1"/>
                </a:cubicBezTo>
                <a:cubicBezTo>
                  <a:pt x="2802" y="0"/>
                  <a:pt x="2795" y="0"/>
                  <a:pt x="278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27" name="Google Shape;1527;p48"/>
          <p:cNvSpPr/>
          <p:nvPr/>
        </p:nvSpPr>
        <p:spPr>
          <a:xfrm rot="3186459">
            <a:off x="2652755" y="3156720"/>
            <a:ext cx="276385" cy="278761"/>
          </a:xfrm>
          <a:custGeom>
            <a:avLst/>
            <a:gdLst/>
            <a:ahLst/>
            <a:cxnLst/>
            <a:rect l="l" t="t" r="r" b="b"/>
            <a:pathLst>
              <a:path w="3257" h="3285" extrusionOk="0">
                <a:moveTo>
                  <a:pt x="663" y="0"/>
                </a:moveTo>
                <a:cubicBezTo>
                  <a:pt x="584" y="0"/>
                  <a:pt x="505" y="13"/>
                  <a:pt x="429" y="42"/>
                </a:cubicBezTo>
                <a:cubicBezTo>
                  <a:pt x="73" y="188"/>
                  <a:pt x="1" y="639"/>
                  <a:pt x="87" y="976"/>
                </a:cubicBezTo>
                <a:cubicBezTo>
                  <a:pt x="196" y="1328"/>
                  <a:pt x="449" y="1614"/>
                  <a:pt x="709" y="1865"/>
                </a:cubicBezTo>
                <a:cubicBezTo>
                  <a:pt x="1387" y="2523"/>
                  <a:pt x="2237" y="3011"/>
                  <a:pt x="3142" y="3284"/>
                </a:cubicBezTo>
                <a:cubicBezTo>
                  <a:pt x="3145" y="3285"/>
                  <a:pt x="3149" y="3285"/>
                  <a:pt x="3152" y="3285"/>
                </a:cubicBezTo>
                <a:cubicBezTo>
                  <a:pt x="3242" y="3285"/>
                  <a:pt x="3256" y="3142"/>
                  <a:pt x="3161" y="3130"/>
                </a:cubicBezTo>
                <a:cubicBezTo>
                  <a:pt x="3122" y="3120"/>
                  <a:pt x="3083" y="3110"/>
                  <a:pt x="3046" y="3093"/>
                </a:cubicBezTo>
                <a:cubicBezTo>
                  <a:pt x="2478" y="2904"/>
                  <a:pt x="1943" y="2630"/>
                  <a:pt x="1455" y="2285"/>
                </a:cubicBezTo>
                <a:cubicBezTo>
                  <a:pt x="1299" y="2180"/>
                  <a:pt x="1151" y="2062"/>
                  <a:pt x="1013" y="1937"/>
                </a:cubicBezTo>
                <a:cubicBezTo>
                  <a:pt x="739" y="1686"/>
                  <a:pt x="468" y="1431"/>
                  <a:pt x="299" y="1093"/>
                </a:cubicBezTo>
                <a:cubicBezTo>
                  <a:pt x="180" y="843"/>
                  <a:pt x="161" y="499"/>
                  <a:pt x="355" y="281"/>
                </a:cubicBezTo>
                <a:cubicBezTo>
                  <a:pt x="436" y="193"/>
                  <a:pt x="546" y="159"/>
                  <a:pt x="665" y="159"/>
                </a:cubicBezTo>
                <a:cubicBezTo>
                  <a:pt x="890" y="159"/>
                  <a:pt x="1149" y="280"/>
                  <a:pt x="1309" y="384"/>
                </a:cubicBezTo>
                <a:cubicBezTo>
                  <a:pt x="1464" y="495"/>
                  <a:pt x="1593" y="637"/>
                  <a:pt x="1743" y="754"/>
                </a:cubicBezTo>
                <a:cubicBezTo>
                  <a:pt x="1785" y="783"/>
                  <a:pt x="1842" y="839"/>
                  <a:pt x="1893" y="839"/>
                </a:cubicBezTo>
                <a:cubicBezTo>
                  <a:pt x="1916" y="839"/>
                  <a:pt x="1937" y="829"/>
                  <a:pt x="1955" y="801"/>
                </a:cubicBezTo>
                <a:cubicBezTo>
                  <a:pt x="2005" y="705"/>
                  <a:pt x="1871" y="666"/>
                  <a:pt x="1817" y="612"/>
                </a:cubicBezTo>
                <a:cubicBezTo>
                  <a:pt x="1634" y="466"/>
                  <a:pt x="1480" y="283"/>
                  <a:pt x="1268" y="176"/>
                </a:cubicBezTo>
                <a:cubicBezTo>
                  <a:pt x="1085" y="87"/>
                  <a:pt x="872" y="0"/>
                  <a:pt x="66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28" name="Google Shape;1528;p48"/>
          <p:cNvSpPr/>
          <p:nvPr/>
        </p:nvSpPr>
        <p:spPr>
          <a:xfrm rot="3186459">
            <a:off x="2854655" y="3149354"/>
            <a:ext cx="130088" cy="145193"/>
          </a:xfrm>
          <a:custGeom>
            <a:avLst/>
            <a:gdLst/>
            <a:ahLst/>
            <a:cxnLst/>
            <a:rect l="l" t="t" r="r" b="b"/>
            <a:pathLst>
              <a:path w="1533" h="1711" extrusionOk="0">
                <a:moveTo>
                  <a:pt x="488" y="1"/>
                </a:moveTo>
                <a:cubicBezTo>
                  <a:pt x="128" y="1"/>
                  <a:pt x="0" y="442"/>
                  <a:pt x="83" y="775"/>
                </a:cubicBezTo>
                <a:cubicBezTo>
                  <a:pt x="171" y="1133"/>
                  <a:pt x="420" y="1427"/>
                  <a:pt x="665" y="1695"/>
                </a:cubicBezTo>
                <a:lnTo>
                  <a:pt x="665" y="1693"/>
                </a:lnTo>
                <a:cubicBezTo>
                  <a:pt x="681" y="1705"/>
                  <a:pt x="698" y="1710"/>
                  <a:pt x="714" y="1710"/>
                </a:cubicBezTo>
                <a:cubicBezTo>
                  <a:pt x="778" y="1710"/>
                  <a:pt x="828" y="1621"/>
                  <a:pt x="762" y="1569"/>
                </a:cubicBezTo>
                <a:cubicBezTo>
                  <a:pt x="721" y="1528"/>
                  <a:pt x="684" y="1481"/>
                  <a:pt x="647" y="1438"/>
                </a:cubicBezTo>
                <a:cubicBezTo>
                  <a:pt x="519" y="1287"/>
                  <a:pt x="398" y="1127"/>
                  <a:pt x="309" y="950"/>
                </a:cubicBezTo>
                <a:cubicBezTo>
                  <a:pt x="173" y="717"/>
                  <a:pt x="159" y="161"/>
                  <a:pt x="490" y="161"/>
                </a:cubicBezTo>
                <a:cubicBezTo>
                  <a:pt x="524" y="161"/>
                  <a:pt x="561" y="166"/>
                  <a:pt x="601" y="179"/>
                </a:cubicBezTo>
                <a:cubicBezTo>
                  <a:pt x="807" y="255"/>
                  <a:pt x="927" y="446"/>
                  <a:pt x="1066" y="604"/>
                </a:cubicBezTo>
                <a:cubicBezTo>
                  <a:pt x="1163" y="716"/>
                  <a:pt x="1260" y="825"/>
                  <a:pt x="1365" y="929"/>
                </a:cubicBezTo>
                <a:cubicBezTo>
                  <a:pt x="1382" y="948"/>
                  <a:pt x="1402" y="955"/>
                  <a:pt x="1420" y="955"/>
                </a:cubicBezTo>
                <a:cubicBezTo>
                  <a:pt x="1480" y="955"/>
                  <a:pt x="1533" y="879"/>
                  <a:pt x="1478" y="822"/>
                </a:cubicBezTo>
                <a:cubicBezTo>
                  <a:pt x="1400" y="742"/>
                  <a:pt x="1324" y="660"/>
                  <a:pt x="1247" y="576"/>
                </a:cubicBezTo>
                <a:cubicBezTo>
                  <a:pt x="1060" y="372"/>
                  <a:pt x="906" y="105"/>
                  <a:pt x="626" y="20"/>
                </a:cubicBezTo>
                <a:cubicBezTo>
                  <a:pt x="577" y="7"/>
                  <a:pt x="531" y="1"/>
                  <a:pt x="48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29" name="Google Shape;1529;p48"/>
          <p:cNvSpPr/>
          <p:nvPr/>
        </p:nvSpPr>
        <p:spPr>
          <a:xfrm rot="3186459">
            <a:off x="2939622" y="3177886"/>
            <a:ext cx="120414" cy="125082"/>
          </a:xfrm>
          <a:custGeom>
            <a:avLst/>
            <a:gdLst/>
            <a:ahLst/>
            <a:cxnLst/>
            <a:rect l="l" t="t" r="r" b="b"/>
            <a:pathLst>
              <a:path w="1419" h="1474" extrusionOk="0">
                <a:moveTo>
                  <a:pt x="339" y="0"/>
                </a:moveTo>
                <a:cubicBezTo>
                  <a:pt x="322" y="0"/>
                  <a:pt x="305" y="1"/>
                  <a:pt x="287" y="4"/>
                </a:cubicBezTo>
                <a:cubicBezTo>
                  <a:pt x="85" y="47"/>
                  <a:pt x="5" y="269"/>
                  <a:pt x="7" y="454"/>
                </a:cubicBezTo>
                <a:cubicBezTo>
                  <a:pt x="1" y="699"/>
                  <a:pt x="163" y="903"/>
                  <a:pt x="295" y="1096"/>
                </a:cubicBezTo>
                <a:cubicBezTo>
                  <a:pt x="382" y="1222"/>
                  <a:pt x="478" y="1339"/>
                  <a:pt x="583" y="1450"/>
                </a:cubicBezTo>
                <a:cubicBezTo>
                  <a:pt x="600" y="1467"/>
                  <a:pt x="619" y="1474"/>
                  <a:pt x="637" y="1474"/>
                </a:cubicBezTo>
                <a:cubicBezTo>
                  <a:pt x="696" y="1474"/>
                  <a:pt x="747" y="1399"/>
                  <a:pt x="696" y="1341"/>
                </a:cubicBezTo>
                <a:cubicBezTo>
                  <a:pt x="663" y="1308"/>
                  <a:pt x="633" y="1275"/>
                  <a:pt x="602" y="1240"/>
                </a:cubicBezTo>
                <a:cubicBezTo>
                  <a:pt x="489" y="1102"/>
                  <a:pt x="384" y="958"/>
                  <a:pt x="289" y="808"/>
                </a:cubicBezTo>
                <a:cubicBezTo>
                  <a:pt x="217" y="693"/>
                  <a:pt x="149" y="565"/>
                  <a:pt x="163" y="425"/>
                </a:cubicBezTo>
                <a:cubicBezTo>
                  <a:pt x="172" y="318"/>
                  <a:pt x="205" y="181"/>
                  <a:pt x="324" y="154"/>
                </a:cubicBezTo>
                <a:cubicBezTo>
                  <a:pt x="635" y="164"/>
                  <a:pt x="1021" y="738"/>
                  <a:pt x="1233" y="958"/>
                </a:cubicBezTo>
                <a:cubicBezTo>
                  <a:pt x="1249" y="974"/>
                  <a:pt x="1270" y="982"/>
                  <a:pt x="1291" y="982"/>
                </a:cubicBezTo>
                <a:cubicBezTo>
                  <a:pt x="1310" y="982"/>
                  <a:pt x="1329" y="975"/>
                  <a:pt x="1344" y="960"/>
                </a:cubicBezTo>
                <a:cubicBezTo>
                  <a:pt x="1418" y="880"/>
                  <a:pt x="1297" y="806"/>
                  <a:pt x="1254" y="742"/>
                </a:cubicBezTo>
                <a:cubicBezTo>
                  <a:pt x="1157" y="629"/>
                  <a:pt x="1058" y="514"/>
                  <a:pt x="956" y="403"/>
                </a:cubicBezTo>
                <a:cubicBezTo>
                  <a:pt x="794" y="239"/>
                  <a:pt x="587" y="0"/>
                  <a:pt x="33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30" name="Google Shape;1530;p48"/>
          <p:cNvSpPr/>
          <p:nvPr/>
        </p:nvSpPr>
        <p:spPr>
          <a:xfrm rot="3186459">
            <a:off x="3002089" y="3214692"/>
            <a:ext cx="109298" cy="104716"/>
          </a:xfrm>
          <a:custGeom>
            <a:avLst/>
            <a:gdLst/>
            <a:ahLst/>
            <a:cxnLst/>
            <a:rect l="l" t="t" r="r" b="b"/>
            <a:pathLst>
              <a:path w="1288" h="1234" extrusionOk="0">
                <a:moveTo>
                  <a:pt x="341" y="0"/>
                </a:moveTo>
                <a:cubicBezTo>
                  <a:pt x="72" y="0"/>
                  <a:pt x="1" y="292"/>
                  <a:pt x="117" y="579"/>
                </a:cubicBezTo>
                <a:cubicBezTo>
                  <a:pt x="216" y="820"/>
                  <a:pt x="381" y="1038"/>
                  <a:pt x="572" y="1215"/>
                </a:cubicBezTo>
                <a:cubicBezTo>
                  <a:pt x="589" y="1228"/>
                  <a:pt x="606" y="1234"/>
                  <a:pt x="622" y="1234"/>
                </a:cubicBezTo>
                <a:cubicBezTo>
                  <a:pt x="687" y="1234"/>
                  <a:pt x="737" y="1143"/>
                  <a:pt x="671" y="1092"/>
                </a:cubicBezTo>
                <a:cubicBezTo>
                  <a:pt x="553" y="989"/>
                  <a:pt x="459" y="859"/>
                  <a:pt x="370" y="732"/>
                </a:cubicBezTo>
                <a:cubicBezTo>
                  <a:pt x="287" y="614"/>
                  <a:pt x="83" y="157"/>
                  <a:pt x="349" y="157"/>
                </a:cubicBezTo>
                <a:cubicBezTo>
                  <a:pt x="353" y="157"/>
                  <a:pt x="356" y="157"/>
                  <a:pt x="360" y="158"/>
                </a:cubicBezTo>
                <a:cubicBezTo>
                  <a:pt x="463" y="168"/>
                  <a:pt x="559" y="213"/>
                  <a:pt x="634" y="283"/>
                </a:cubicBezTo>
                <a:cubicBezTo>
                  <a:pt x="743" y="386"/>
                  <a:pt x="823" y="511"/>
                  <a:pt x="903" y="637"/>
                </a:cubicBezTo>
                <a:cubicBezTo>
                  <a:pt x="965" y="734"/>
                  <a:pt x="1031" y="828"/>
                  <a:pt x="1101" y="919"/>
                </a:cubicBezTo>
                <a:cubicBezTo>
                  <a:pt x="1115" y="940"/>
                  <a:pt x="1139" y="950"/>
                  <a:pt x="1163" y="950"/>
                </a:cubicBezTo>
                <a:cubicBezTo>
                  <a:pt x="1179" y="950"/>
                  <a:pt x="1195" y="945"/>
                  <a:pt x="1210" y="935"/>
                </a:cubicBezTo>
                <a:cubicBezTo>
                  <a:pt x="1288" y="873"/>
                  <a:pt x="1201" y="799"/>
                  <a:pt x="1162" y="742"/>
                </a:cubicBezTo>
                <a:cubicBezTo>
                  <a:pt x="1113" y="674"/>
                  <a:pt x="1068" y="604"/>
                  <a:pt x="1022" y="534"/>
                </a:cubicBezTo>
                <a:cubicBezTo>
                  <a:pt x="895" y="339"/>
                  <a:pt x="757" y="123"/>
                  <a:pt x="529" y="38"/>
                </a:cubicBezTo>
                <a:cubicBezTo>
                  <a:pt x="458" y="12"/>
                  <a:pt x="396" y="0"/>
                  <a:pt x="34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31" name="Google Shape;1531;p48"/>
          <p:cNvSpPr/>
          <p:nvPr/>
        </p:nvSpPr>
        <p:spPr>
          <a:xfrm rot="3186459">
            <a:off x="2999384" y="3312753"/>
            <a:ext cx="208667" cy="136962"/>
          </a:xfrm>
          <a:custGeom>
            <a:avLst/>
            <a:gdLst/>
            <a:ahLst/>
            <a:cxnLst/>
            <a:rect l="l" t="t" r="r" b="b"/>
            <a:pathLst>
              <a:path w="2459" h="1614" extrusionOk="0">
                <a:moveTo>
                  <a:pt x="363" y="1"/>
                </a:moveTo>
                <a:cubicBezTo>
                  <a:pt x="59" y="1"/>
                  <a:pt x="1" y="387"/>
                  <a:pt x="218" y="696"/>
                </a:cubicBezTo>
                <a:cubicBezTo>
                  <a:pt x="252" y="751"/>
                  <a:pt x="318" y="852"/>
                  <a:pt x="382" y="852"/>
                </a:cubicBezTo>
                <a:cubicBezTo>
                  <a:pt x="405" y="852"/>
                  <a:pt x="429" y="838"/>
                  <a:pt x="450" y="803"/>
                </a:cubicBezTo>
                <a:cubicBezTo>
                  <a:pt x="469" y="762"/>
                  <a:pt x="446" y="725"/>
                  <a:pt x="413" y="701"/>
                </a:cubicBezTo>
                <a:cubicBezTo>
                  <a:pt x="325" y="583"/>
                  <a:pt x="232" y="439"/>
                  <a:pt x="247" y="283"/>
                </a:cubicBezTo>
                <a:cubicBezTo>
                  <a:pt x="259" y="194"/>
                  <a:pt x="305" y="157"/>
                  <a:pt x="372" y="157"/>
                </a:cubicBezTo>
                <a:cubicBezTo>
                  <a:pt x="659" y="157"/>
                  <a:pt x="1334" y="821"/>
                  <a:pt x="1450" y="923"/>
                </a:cubicBezTo>
                <a:cubicBezTo>
                  <a:pt x="1720" y="1168"/>
                  <a:pt x="1995" y="1410"/>
                  <a:pt x="2306" y="1602"/>
                </a:cubicBezTo>
                <a:cubicBezTo>
                  <a:pt x="2320" y="1610"/>
                  <a:pt x="2334" y="1613"/>
                  <a:pt x="2347" y="1613"/>
                </a:cubicBezTo>
                <a:cubicBezTo>
                  <a:pt x="2416" y="1613"/>
                  <a:pt x="2459" y="1513"/>
                  <a:pt x="2384" y="1468"/>
                </a:cubicBezTo>
                <a:cubicBezTo>
                  <a:pt x="2150" y="1318"/>
                  <a:pt x="1930" y="1147"/>
                  <a:pt x="1724" y="960"/>
                </a:cubicBezTo>
                <a:cubicBezTo>
                  <a:pt x="1370" y="653"/>
                  <a:pt x="1045" y="297"/>
                  <a:pt x="627" y="75"/>
                </a:cubicBezTo>
                <a:cubicBezTo>
                  <a:pt x="525" y="23"/>
                  <a:pt x="437" y="1"/>
                  <a:pt x="36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32" name="Google Shape;1532;p48"/>
          <p:cNvSpPr/>
          <p:nvPr/>
        </p:nvSpPr>
        <p:spPr>
          <a:xfrm rot="3186459">
            <a:off x="2810946" y="3597887"/>
            <a:ext cx="273499" cy="259922"/>
          </a:xfrm>
          <a:custGeom>
            <a:avLst/>
            <a:gdLst/>
            <a:ahLst/>
            <a:cxnLst/>
            <a:rect l="l" t="t" r="r" b="b"/>
            <a:pathLst>
              <a:path w="3223" h="3063" extrusionOk="0">
                <a:moveTo>
                  <a:pt x="2359" y="0"/>
                </a:moveTo>
                <a:cubicBezTo>
                  <a:pt x="2302" y="0"/>
                  <a:pt x="2249" y="65"/>
                  <a:pt x="2292" y="123"/>
                </a:cubicBezTo>
                <a:cubicBezTo>
                  <a:pt x="2457" y="325"/>
                  <a:pt x="2582" y="558"/>
                  <a:pt x="2695" y="792"/>
                </a:cubicBezTo>
                <a:cubicBezTo>
                  <a:pt x="2829" y="1086"/>
                  <a:pt x="2930" y="1397"/>
                  <a:pt x="2994" y="1714"/>
                </a:cubicBezTo>
                <a:cubicBezTo>
                  <a:pt x="3059" y="2014"/>
                  <a:pt x="3029" y="2370"/>
                  <a:pt x="2823" y="2615"/>
                </a:cubicBezTo>
                <a:cubicBezTo>
                  <a:pt x="2638" y="2825"/>
                  <a:pt x="2350" y="2890"/>
                  <a:pt x="2080" y="2907"/>
                </a:cubicBezTo>
                <a:cubicBezTo>
                  <a:pt x="2065" y="2907"/>
                  <a:pt x="2051" y="2907"/>
                  <a:pt x="2036" y="2907"/>
                </a:cubicBezTo>
                <a:cubicBezTo>
                  <a:pt x="1652" y="2907"/>
                  <a:pt x="1270" y="2831"/>
                  <a:pt x="897" y="2738"/>
                </a:cubicBezTo>
                <a:cubicBezTo>
                  <a:pt x="640" y="2666"/>
                  <a:pt x="399" y="2563"/>
                  <a:pt x="140" y="2485"/>
                </a:cubicBezTo>
                <a:cubicBezTo>
                  <a:pt x="130" y="2481"/>
                  <a:pt x="120" y="2479"/>
                  <a:pt x="109" y="2479"/>
                </a:cubicBezTo>
                <a:cubicBezTo>
                  <a:pt x="79" y="2479"/>
                  <a:pt x="49" y="2496"/>
                  <a:pt x="35" y="2526"/>
                </a:cubicBezTo>
                <a:cubicBezTo>
                  <a:pt x="0" y="2621"/>
                  <a:pt x="114" y="2644"/>
                  <a:pt x="181" y="2662"/>
                </a:cubicBezTo>
                <a:cubicBezTo>
                  <a:pt x="241" y="2681"/>
                  <a:pt x="299" y="2701"/>
                  <a:pt x="358" y="2722"/>
                </a:cubicBezTo>
                <a:cubicBezTo>
                  <a:pt x="823" y="2901"/>
                  <a:pt x="1311" y="3014"/>
                  <a:pt x="1809" y="3055"/>
                </a:cubicBezTo>
                <a:cubicBezTo>
                  <a:pt x="1870" y="3060"/>
                  <a:pt x="1933" y="3062"/>
                  <a:pt x="1996" y="3062"/>
                </a:cubicBezTo>
                <a:cubicBezTo>
                  <a:pt x="2343" y="3062"/>
                  <a:pt x="2708" y="2982"/>
                  <a:pt x="2944" y="2716"/>
                </a:cubicBezTo>
                <a:cubicBezTo>
                  <a:pt x="3169" y="2448"/>
                  <a:pt x="3222" y="2065"/>
                  <a:pt x="3154" y="1732"/>
                </a:cubicBezTo>
                <a:cubicBezTo>
                  <a:pt x="3041" y="1121"/>
                  <a:pt x="2800" y="525"/>
                  <a:pt x="2418" y="31"/>
                </a:cubicBezTo>
                <a:cubicBezTo>
                  <a:pt x="2401" y="9"/>
                  <a:pt x="2380" y="0"/>
                  <a:pt x="235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33" name="Google Shape;1533;p48"/>
          <p:cNvSpPr/>
          <p:nvPr/>
        </p:nvSpPr>
        <p:spPr>
          <a:xfrm rot="3186459">
            <a:off x="2467522" y="2883658"/>
            <a:ext cx="414534" cy="370917"/>
          </a:xfrm>
          <a:custGeom>
            <a:avLst/>
            <a:gdLst/>
            <a:ahLst/>
            <a:cxnLst/>
            <a:rect l="l" t="t" r="r" b="b"/>
            <a:pathLst>
              <a:path w="4885" h="4371" extrusionOk="0">
                <a:moveTo>
                  <a:pt x="4772" y="1"/>
                </a:moveTo>
                <a:cubicBezTo>
                  <a:pt x="4758" y="1"/>
                  <a:pt x="4743" y="5"/>
                  <a:pt x="4728" y="14"/>
                </a:cubicBezTo>
                <a:cubicBezTo>
                  <a:pt x="4665" y="51"/>
                  <a:pt x="4601" y="92"/>
                  <a:pt x="4539" y="136"/>
                </a:cubicBezTo>
                <a:cubicBezTo>
                  <a:pt x="4136" y="430"/>
                  <a:pt x="3778" y="777"/>
                  <a:pt x="3395" y="1098"/>
                </a:cubicBezTo>
                <a:cubicBezTo>
                  <a:pt x="2897" y="1532"/>
                  <a:pt x="2385" y="1952"/>
                  <a:pt x="1883" y="2382"/>
                </a:cubicBezTo>
                <a:cubicBezTo>
                  <a:pt x="1330" y="2843"/>
                  <a:pt x="774" y="3310"/>
                  <a:pt x="338" y="3886"/>
                </a:cubicBezTo>
                <a:cubicBezTo>
                  <a:pt x="264" y="3978"/>
                  <a:pt x="192" y="4069"/>
                  <a:pt x="120" y="4164"/>
                </a:cubicBezTo>
                <a:cubicBezTo>
                  <a:pt x="83" y="4217"/>
                  <a:pt x="1" y="4283"/>
                  <a:pt x="67" y="4349"/>
                </a:cubicBezTo>
                <a:cubicBezTo>
                  <a:pt x="84" y="4364"/>
                  <a:pt x="101" y="4370"/>
                  <a:pt x="117" y="4370"/>
                </a:cubicBezTo>
                <a:cubicBezTo>
                  <a:pt x="172" y="4370"/>
                  <a:pt x="216" y="4296"/>
                  <a:pt x="248" y="4254"/>
                </a:cubicBezTo>
                <a:cubicBezTo>
                  <a:pt x="289" y="4201"/>
                  <a:pt x="330" y="4147"/>
                  <a:pt x="371" y="4094"/>
                </a:cubicBezTo>
                <a:cubicBezTo>
                  <a:pt x="639" y="3750"/>
                  <a:pt x="927" y="3415"/>
                  <a:pt x="1256" y="3125"/>
                </a:cubicBezTo>
                <a:lnTo>
                  <a:pt x="1256" y="3125"/>
                </a:lnTo>
                <a:lnTo>
                  <a:pt x="1252" y="3129"/>
                </a:lnTo>
                <a:lnTo>
                  <a:pt x="1250" y="3131"/>
                </a:lnTo>
                <a:cubicBezTo>
                  <a:pt x="1877" y="2575"/>
                  <a:pt x="2525" y="2047"/>
                  <a:pt x="3163" y="1504"/>
                </a:cubicBezTo>
                <a:cubicBezTo>
                  <a:pt x="3412" y="1288"/>
                  <a:pt x="3661" y="1072"/>
                  <a:pt x="3912" y="858"/>
                </a:cubicBezTo>
                <a:cubicBezTo>
                  <a:pt x="4146" y="654"/>
                  <a:pt x="4377" y="440"/>
                  <a:pt x="4632" y="261"/>
                </a:cubicBezTo>
                <a:cubicBezTo>
                  <a:pt x="4689" y="220"/>
                  <a:pt x="4749" y="183"/>
                  <a:pt x="4811" y="148"/>
                </a:cubicBezTo>
                <a:cubicBezTo>
                  <a:pt x="4884" y="102"/>
                  <a:pt x="4841" y="1"/>
                  <a:pt x="477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34" name="Google Shape;1534;p48"/>
          <p:cNvSpPr/>
          <p:nvPr/>
        </p:nvSpPr>
        <p:spPr>
          <a:xfrm rot="3186459">
            <a:off x="2844758" y="3046356"/>
            <a:ext cx="51509" cy="78070"/>
          </a:xfrm>
          <a:custGeom>
            <a:avLst/>
            <a:gdLst/>
            <a:ahLst/>
            <a:cxnLst/>
            <a:rect l="l" t="t" r="r" b="b"/>
            <a:pathLst>
              <a:path w="607" h="920" extrusionOk="0">
                <a:moveTo>
                  <a:pt x="494" y="0"/>
                </a:moveTo>
                <a:cubicBezTo>
                  <a:pt x="474" y="0"/>
                  <a:pt x="453" y="8"/>
                  <a:pt x="438" y="24"/>
                </a:cubicBezTo>
                <a:cubicBezTo>
                  <a:pt x="266" y="199"/>
                  <a:pt x="167" y="428"/>
                  <a:pt x="78" y="652"/>
                </a:cubicBezTo>
                <a:cubicBezTo>
                  <a:pt x="58" y="705"/>
                  <a:pt x="37" y="761"/>
                  <a:pt x="17" y="814"/>
                </a:cubicBezTo>
                <a:cubicBezTo>
                  <a:pt x="0" y="855"/>
                  <a:pt x="21" y="901"/>
                  <a:pt x="62" y="915"/>
                </a:cubicBezTo>
                <a:cubicBezTo>
                  <a:pt x="72" y="918"/>
                  <a:pt x="82" y="920"/>
                  <a:pt x="91" y="920"/>
                </a:cubicBezTo>
                <a:cubicBezTo>
                  <a:pt x="179" y="920"/>
                  <a:pt x="189" y="773"/>
                  <a:pt x="224" y="707"/>
                </a:cubicBezTo>
                <a:cubicBezTo>
                  <a:pt x="296" y="524"/>
                  <a:pt x="375" y="337"/>
                  <a:pt x="502" y="187"/>
                </a:cubicBezTo>
                <a:cubicBezTo>
                  <a:pt x="543" y="142"/>
                  <a:pt x="607" y="80"/>
                  <a:pt x="547" y="22"/>
                </a:cubicBezTo>
                <a:cubicBezTo>
                  <a:pt x="532" y="7"/>
                  <a:pt x="513" y="0"/>
                  <a:pt x="49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35" name="Google Shape;1535;p48"/>
          <p:cNvSpPr/>
          <p:nvPr/>
        </p:nvSpPr>
        <p:spPr>
          <a:xfrm rot="3186459">
            <a:off x="2661044" y="2994317"/>
            <a:ext cx="182870" cy="28513"/>
          </a:xfrm>
          <a:custGeom>
            <a:avLst/>
            <a:gdLst/>
            <a:ahLst/>
            <a:cxnLst/>
            <a:rect l="l" t="t" r="r" b="b"/>
            <a:pathLst>
              <a:path w="2155" h="336" extrusionOk="0">
                <a:moveTo>
                  <a:pt x="1204" y="0"/>
                </a:moveTo>
                <a:cubicBezTo>
                  <a:pt x="955" y="0"/>
                  <a:pt x="708" y="31"/>
                  <a:pt x="465" y="91"/>
                </a:cubicBezTo>
                <a:cubicBezTo>
                  <a:pt x="338" y="128"/>
                  <a:pt x="206" y="157"/>
                  <a:pt x="74" y="180"/>
                </a:cubicBezTo>
                <a:cubicBezTo>
                  <a:pt x="33" y="184"/>
                  <a:pt x="0" y="221"/>
                  <a:pt x="2" y="264"/>
                </a:cubicBezTo>
                <a:cubicBezTo>
                  <a:pt x="12" y="319"/>
                  <a:pt x="48" y="335"/>
                  <a:pt x="91" y="335"/>
                </a:cubicBezTo>
                <a:cubicBezTo>
                  <a:pt x="146" y="335"/>
                  <a:pt x="213" y="310"/>
                  <a:pt x="259" y="305"/>
                </a:cubicBezTo>
                <a:cubicBezTo>
                  <a:pt x="434" y="264"/>
                  <a:pt x="607" y="213"/>
                  <a:pt x="784" y="188"/>
                </a:cubicBezTo>
                <a:cubicBezTo>
                  <a:pt x="922" y="167"/>
                  <a:pt x="1060" y="157"/>
                  <a:pt x="1198" y="157"/>
                </a:cubicBezTo>
                <a:cubicBezTo>
                  <a:pt x="1279" y="157"/>
                  <a:pt x="1360" y="160"/>
                  <a:pt x="1440" y="167"/>
                </a:cubicBezTo>
                <a:cubicBezTo>
                  <a:pt x="1625" y="194"/>
                  <a:pt x="1806" y="237"/>
                  <a:pt x="1983" y="295"/>
                </a:cubicBezTo>
                <a:cubicBezTo>
                  <a:pt x="2008" y="303"/>
                  <a:pt x="2036" y="312"/>
                  <a:pt x="2063" y="312"/>
                </a:cubicBezTo>
                <a:cubicBezTo>
                  <a:pt x="2087" y="312"/>
                  <a:pt x="2110" y="304"/>
                  <a:pt x="2127" y="282"/>
                </a:cubicBezTo>
                <a:cubicBezTo>
                  <a:pt x="2154" y="250"/>
                  <a:pt x="2150" y="202"/>
                  <a:pt x="2117" y="175"/>
                </a:cubicBezTo>
                <a:cubicBezTo>
                  <a:pt x="1887" y="91"/>
                  <a:pt x="1646" y="36"/>
                  <a:pt x="1401" y="7"/>
                </a:cubicBezTo>
                <a:cubicBezTo>
                  <a:pt x="1335" y="2"/>
                  <a:pt x="1269" y="0"/>
                  <a:pt x="120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36" name="Google Shape;1536;p48"/>
          <p:cNvSpPr/>
          <p:nvPr/>
        </p:nvSpPr>
        <p:spPr>
          <a:xfrm rot="3186459">
            <a:off x="2717423" y="2725641"/>
            <a:ext cx="55413" cy="38102"/>
          </a:xfrm>
          <a:custGeom>
            <a:avLst/>
            <a:gdLst/>
            <a:ahLst/>
            <a:cxnLst/>
            <a:rect l="l" t="t" r="r" b="b"/>
            <a:pathLst>
              <a:path w="653" h="449" extrusionOk="0">
                <a:moveTo>
                  <a:pt x="551" y="1"/>
                </a:moveTo>
                <a:cubicBezTo>
                  <a:pt x="542" y="1"/>
                  <a:pt x="534" y="2"/>
                  <a:pt x="525" y="5"/>
                </a:cubicBezTo>
                <a:cubicBezTo>
                  <a:pt x="416" y="40"/>
                  <a:pt x="0" y="308"/>
                  <a:pt x="153" y="435"/>
                </a:cubicBezTo>
                <a:cubicBezTo>
                  <a:pt x="166" y="444"/>
                  <a:pt x="181" y="448"/>
                  <a:pt x="195" y="448"/>
                </a:cubicBezTo>
                <a:cubicBezTo>
                  <a:pt x="220" y="448"/>
                  <a:pt x="245" y="435"/>
                  <a:pt x="260" y="412"/>
                </a:cubicBezTo>
                <a:cubicBezTo>
                  <a:pt x="268" y="394"/>
                  <a:pt x="278" y="378"/>
                  <a:pt x="288" y="361"/>
                </a:cubicBezTo>
                <a:cubicBezTo>
                  <a:pt x="348" y="295"/>
                  <a:pt x="416" y="240"/>
                  <a:pt x="490" y="196"/>
                </a:cubicBezTo>
                <a:cubicBezTo>
                  <a:pt x="546" y="162"/>
                  <a:pt x="653" y="143"/>
                  <a:pt x="626" y="55"/>
                </a:cubicBezTo>
                <a:cubicBezTo>
                  <a:pt x="614" y="22"/>
                  <a:pt x="583" y="1"/>
                  <a:pt x="55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37" name="Google Shape;1537;p48"/>
          <p:cNvSpPr/>
          <p:nvPr/>
        </p:nvSpPr>
        <p:spPr>
          <a:xfrm rot="3186459">
            <a:off x="2764007" y="2698127"/>
            <a:ext cx="61692" cy="77052"/>
          </a:xfrm>
          <a:custGeom>
            <a:avLst/>
            <a:gdLst/>
            <a:ahLst/>
            <a:cxnLst/>
            <a:rect l="l" t="t" r="r" b="b"/>
            <a:pathLst>
              <a:path w="727" h="908" extrusionOk="0">
                <a:moveTo>
                  <a:pt x="635" y="1"/>
                </a:moveTo>
                <a:cubicBezTo>
                  <a:pt x="629" y="1"/>
                  <a:pt x="623" y="2"/>
                  <a:pt x="617" y="3"/>
                </a:cubicBezTo>
                <a:cubicBezTo>
                  <a:pt x="549" y="13"/>
                  <a:pt x="484" y="32"/>
                  <a:pt x="420" y="57"/>
                </a:cubicBezTo>
                <a:cubicBezTo>
                  <a:pt x="276" y="116"/>
                  <a:pt x="142" y="221"/>
                  <a:pt x="78" y="365"/>
                </a:cubicBezTo>
                <a:cubicBezTo>
                  <a:pt x="0" y="591"/>
                  <a:pt x="80" y="807"/>
                  <a:pt x="311" y="892"/>
                </a:cubicBezTo>
                <a:cubicBezTo>
                  <a:pt x="331" y="903"/>
                  <a:pt x="349" y="907"/>
                  <a:pt x="366" y="907"/>
                </a:cubicBezTo>
                <a:cubicBezTo>
                  <a:pt x="456" y="907"/>
                  <a:pt x="495" y="778"/>
                  <a:pt x="381" y="750"/>
                </a:cubicBezTo>
                <a:cubicBezTo>
                  <a:pt x="319" y="725"/>
                  <a:pt x="253" y="690"/>
                  <a:pt x="222" y="631"/>
                </a:cubicBezTo>
                <a:cubicBezTo>
                  <a:pt x="196" y="546"/>
                  <a:pt x="198" y="441"/>
                  <a:pt x="253" y="369"/>
                </a:cubicBezTo>
                <a:cubicBezTo>
                  <a:pt x="325" y="279"/>
                  <a:pt x="424" y="213"/>
                  <a:pt x="537" y="180"/>
                </a:cubicBezTo>
                <a:cubicBezTo>
                  <a:pt x="603" y="159"/>
                  <a:pt x="726" y="166"/>
                  <a:pt x="710" y="63"/>
                </a:cubicBezTo>
                <a:cubicBezTo>
                  <a:pt x="701" y="26"/>
                  <a:pt x="670" y="1"/>
                  <a:pt x="635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38" name="Google Shape;1538;p48"/>
          <p:cNvSpPr/>
          <p:nvPr/>
        </p:nvSpPr>
        <p:spPr>
          <a:xfrm rot="3186459">
            <a:off x="2825984" y="2695403"/>
            <a:ext cx="69414" cy="64832"/>
          </a:xfrm>
          <a:custGeom>
            <a:avLst/>
            <a:gdLst/>
            <a:ahLst/>
            <a:cxnLst/>
            <a:rect l="l" t="t" r="r" b="b"/>
            <a:pathLst>
              <a:path w="818" h="764" extrusionOk="0">
                <a:moveTo>
                  <a:pt x="740" y="1"/>
                </a:moveTo>
                <a:cubicBezTo>
                  <a:pt x="738" y="1"/>
                  <a:pt x="735" y="1"/>
                  <a:pt x="733" y="1"/>
                </a:cubicBezTo>
                <a:cubicBezTo>
                  <a:pt x="616" y="3"/>
                  <a:pt x="498" y="9"/>
                  <a:pt x="389" y="57"/>
                </a:cubicBezTo>
                <a:cubicBezTo>
                  <a:pt x="208" y="135"/>
                  <a:pt x="1" y="328"/>
                  <a:pt x="85" y="542"/>
                </a:cubicBezTo>
                <a:cubicBezTo>
                  <a:pt x="130" y="651"/>
                  <a:pt x="225" y="729"/>
                  <a:pt x="342" y="754"/>
                </a:cubicBezTo>
                <a:cubicBezTo>
                  <a:pt x="360" y="760"/>
                  <a:pt x="379" y="763"/>
                  <a:pt x="399" y="763"/>
                </a:cubicBezTo>
                <a:cubicBezTo>
                  <a:pt x="454" y="763"/>
                  <a:pt x="507" y="736"/>
                  <a:pt x="496" y="668"/>
                </a:cubicBezTo>
                <a:cubicBezTo>
                  <a:pt x="489" y="631"/>
                  <a:pt x="454" y="605"/>
                  <a:pt x="416" y="605"/>
                </a:cubicBezTo>
                <a:cubicBezTo>
                  <a:pt x="413" y="605"/>
                  <a:pt x="411" y="606"/>
                  <a:pt x="408" y="606"/>
                </a:cubicBezTo>
                <a:cubicBezTo>
                  <a:pt x="393" y="604"/>
                  <a:pt x="381" y="602"/>
                  <a:pt x="367" y="598"/>
                </a:cubicBezTo>
                <a:cubicBezTo>
                  <a:pt x="299" y="583"/>
                  <a:pt x="243" y="532"/>
                  <a:pt x="223" y="464"/>
                </a:cubicBezTo>
                <a:cubicBezTo>
                  <a:pt x="217" y="408"/>
                  <a:pt x="249" y="353"/>
                  <a:pt x="286" y="312"/>
                </a:cubicBezTo>
                <a:cubicBezTo>
                  <a:pt x="365" y="234"/>
                  <a:pt x="465" y="182"/>
                  <a:pt x="577" y="168"/>
                </a:cubicBezTo>
                <a:cubicBezTo>
                  <a:pt x="657" y="145"/>
                  <a:pt x="817" y="196"/>
                  <a:pt x="817" y="73"/>
                </a:cubicBezTo>
                <a:cubicBezTo>
                  <a:pt x="813" y="32"/>
                  <a:pt x="780" y="1"/>
                  <a:pt x="74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39" name="Google Shape;1539;p48"/>
          <p:cNvSpPr/>
          <p:nvPr/>
        </p:nvSpPr>
        <p:spPr>
          <a:xfrm rot="3186459">
            <a:off x="2714752" y="2879398"/>
            <a:ext cx="612679" cy="219360"/>
          </a:xfrm>
          <a:custGeom>
            <a:avLst/>
            <a:gdLst/>
            <a:ahLst/>
            <a:cxnLst/>
            <a:rect l="l" t="t" r="r" b="b"/>
            <a:pathLst>
              <a:path w="7220" h="2585" extrusionOk="0">
                <a:moveTo>
                  <a:pt x="1180" y="1"/>
                </a:moveTo>
                <a:cubicBezTo>
                  <a:pt x="1017" y="1"/>
                  <a:pt x="853" y="13"/>
                  <a:pt x="691" y="42"/>
                </a:cubicBezTo>
                <a:cubicBezTo>
                  <a:pt x="0" y="169"/>
                  <a:pt x="199" y="726"/>
                  <a:pt x="363" y="726"/>
                </a:cubicBezTo>
                <a:cubicBezTo>
                  <a:pt x="391" y="726"/>
                  <a:pt x="418" y="709"/>
                  <a:pt x="440" y="672"/>
                </a:cubicBezTo>
                <a:cubicBezTo>
                  <a:pt x="452" y="635"/>
                  <a:pt x="434" y="594"/>
                  <a:pt x="399" y="577"/>
                </a:cubicBezTo>
                <a:cubicBezTo>
                  <a:pt x="374" y="550"/>
                  <a:pt x="362" y="517"/>
                  <a:pt x="360" y="482"/>
                </a:cubicBezTo>
                <a:cubicBezTo>
                  <a:pt x="360" y="168"/>
                  <a:pt x="923" y="166"/>
                  <a:pt x="1152" y="153"/>
                </a:cubicBezTo>
                <a:cubicBezTo>
                  <a:pt x="1403" y="155"/>
                  <a:pt x="1639" y="186"/>
                  <a:pt x="1888" y="219"/>
                </a:cubicBezTo>
                <a:cubicBezTo>
                  <a:pt x="2604" y="316"/>
                  <a:pt x="3318" y="417"/>
                  <a:pt x="4015" y="608"/>
                </a:cubicBezTo>
                <a:cubicBezTo>
                  <a:pt x="4501" y="746"/>
                  <a:pt x="4976" y="923"/>
                  <a:pt x="5435" y="1135"/>
                </a:cubicBezTo>
                <a:cubicBezTo>
                  <a:pt x="5743" y="1275"/>
                  <a:pt x="6046" y="1433"/>
                  <a:pt x="6315" y="1641"/>
                </a:cubicBezTo>
                <a:cubicBezTo>
                  <a:pt x="6616" y="1879"/>
                  <a:pt x="6959" y="2128"/>
                  <a:pt x="7054" y="2523"/>
                </a:cubicBezTo>
                <a:cubicBezTo>
                  <a:pt x="7062" y="2566"/>
                  <a:pt x="7095" y="2585"/>
                  <a:pt x="7128" y="2585"/>
                </a:cubicBezTo>
                <a:cubicBezTo>
                  <a:pt x="7173" y="2585"/>
                  <a:pt x="7219" y="2550"/>
                  <a:pt x="7206" y="2490"/>
                </a:cubicBezTo>
                <a:cubicBezTo>
                  <a:pt x="7142" y="2223"/>
                  <a:pt x="6978" y="1995"/>
                  <a:pt x="6770" y="1816"/>
                </a:cubicBezTo>
                <a:cubicBezTo>
                  <a:pt x="6400" y="1476"/>
                  <a:pt x="5978" y="1200"/>
                  <a:pt x="5517" y="1001"/>
                </a:cubicBezTo>
                <a:cubicBezTo>
                  <a:pt x="4616" y="573"/>
                  <a:pt x="3647" y="312"/>
                  <a:pt x="2662" y="172"/>
                </a:cubicBezTo>
                <a:cubicBezTo>
                  <a:pt x="2172" y="110"/>
                  <a:pt x="1675" y="1"/>
                  <a:pt x="118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40" name="Google Shape;1540;p48"/>
          <p:cNvSpPr/>
          <p:nvPr/>
        </p:nvSpPr>
        <p:spPr>
          <a:xfrm rot="3186459">
            <a:off x="2888446" y="2735693"/>
            <a:ext cx="32161" cy="16378"/>
          </a:xfrm>
          <a:custGeom>
            <a:avLst/>
            <a:gdLst/>
            <a:ahLst/>
            <a:cxnLst/>
            <a:rect l="l" t="t" r="r" b="b"/>
            <a:pathLst>
              <a:path w="379" h="193" extrusionOk="0">
                <a:moveTo>
                  <a:pt x="95" y="1"/>
                </a:moveTo>
                <a:cubicBezTo>
                  <a:pt x="52" y="1"/>
                  <a:pt x="13" y="15"/>
                  <a:pt x="7" y="69"/>
                </a:cubicBezTo>
                <a:cubicBezTo>
                  <a:pt x="0" y="112"/>
                  <a:pt x="31" y="149"/>
                  <a:pt x="75" y="155"/>
                </a:cubicBezTo>
                <a:cubicBezTo>
                  <a:pt x="138" y="163"/>
                  <a:pt x="200" y="176"/>
                  <a:pt x="264" y="190"/>
                </a:cubicBezTo>
                <a:cubicBezTo>
                  <a:pt x="270" y="191"/>
                  <a:pt x="276" y="192"/>
                  <a:pt x="283" y="192"/>
                </a:cubicBezTo>
                <a:cubicBezTo>
                  <a:pt x="317" y="192"/>
                  <a:pt x="348" y="169"/>
                  <a:pt x="358" y="134"/>
                </a:cubicBezTo>
                <a:cubicBezTo>
                  <a:pt x="379" y="25"/>
                  <a:pt x="241" y="29"/>
                  <a:pt x="169" y="11"/>
                </a:cubicBezTo>
                <a:cubicBezTo>
                  <a:pt x="146" y="6"/>
                  <a:pt x="120" y="1"/>
                  <a:pt x="95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41" name="Google Shape;1541;p48"/>
          <p:cNvSpPr/>
          <p:nvPr/>
        </p:nvSpPr>
        <p:spPr>
          <a:xfrm rot="3186459">
            <a:off x="2074180" y="2612440"/>
            <a:ext cx="313638" cy="94448"/>
          </a:xfrm>
          <a:custGeom>
            <a:avLst/>
            <a:gdLst/>
            <a:ahLst/>
            <a:cxnLst/>
            <a:rect l="l" t="t" r="r" b="b"/>
            <a:pathLst>
              <a:path w="3696" h="1113" extrusionOk="0">
                <a:moveTo>
                  <a:pt x="142" y="1"/>
                </a:moveTo>
                <a:cubicBezTo>
                  <a:pt x="68" y="1"/>
                  <a:pt x="0" y="118"/>
                  <a:pt x="176" y="230"/>
                </a:cubicBezTo>
                <a:cubicBezTo>
                  <a:pt x="311" y="327"/>
                  <a:pt x="466" y="395"/>
                  <a:pt x="620" y="457"/>
                </a:cubicBezTo>
                <a:cubicBezTo>
                  <a:pt x="926" y="580"/>
                  <a:pt x="1243" y="677"/>
                  <a:pt x="1566" y="745"/>
                </a:cubicBezTo>
                <a:cubicBezTo>
                  <a:pt x="2222" y="878"/>
                  <a:pt x="2920" y="849"/>
                  <a:pt x="3549" y="1107"/>
                </a:cubicBezTo>
                <a:cubicBezTo>
                  <a:pt x="3559" y="1111"/>
                  <a:pt x="3569" y="1113"/>
                  <a:pt x="3579" y="1113"/>
                </a:cubicBezTo>
                <a:cubicBezTo>
                  <a:pt x="3609" y="1113"/>
                  <a:pt x="3638" y="1095"/>
                  <a:pt x="3652" y="1065"/>
                </a:cubicBezTo>
                <a:cubicBezTo>
                  <a:pt x="3695" y="946"/>
                  <a:pt x="3492" y="924"/>
                  <a:pt x="3412" y="889"/>
                </a:cubicBezTo>
                <a:cubicBezTo>
                  <a:pt x="3268" y="845"/>
                  <a:pt x="3119" y="810"/>
                  <a:pt x="2969" y="782"/>
                </a:cubicBezTo>
                <a:cubicBezTo>
                  <a:pt x="2498" y="697"/>
                  <a:pt x="2017" y="679"/>
                  <a:pt x="1546" y="582"/>
                </a:cubicBezTo>
                <a:cubicBezTo>
                  <a:pt x="1332" y="533"/>
                  <a:pt x="1122" y="473"/>
                  <a:pt x="916" y="401"/>
                </a:cubicBezTo>
                <a:cubicBezTo>
                  <a:pt x="675" y="308"/>
                  <a:pt x="418" y="230"/>
                  <a:pt x="219" y="64"/>
                </a:cubicBezTo>
                <a:cubicBezTo>
                  <a:pt x="202" y="19"/>
                  <a:pt x="171" y="1"/>
                  <a:pt x="14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42" name="Google Shape;1542;p48"/>
          <p:cNvSpPr/>
          <p:nvPr/>
        </p:nvSpPr>
        <p:spPr>
          <a:xfrm rot="3186459">
            <a:off x="2125457" y="2227185"/>
            <a:ext cx="548017" cy="281222"/>
          </a:xfrm>
          <a:custGeom>
            <a:avLst/>
            <a:gdLst/>
            <a:ahLst/>
            <a:cxnLst/>
            <a:rect l="l" t="t" r="r" b="b"/>
            <a:pathLst>
              <a:path w="6458" h="3314" extrusionOk="0">
                <a:moveTo>
                  <a:pt x="79" y="1"/>
                </a:moveTo>
                <a:cubicBezTo>
                  <a:pt x="38" y="1"/>
                  <a:pt x="3" y="33"/>
                  <a:pt x="1" y="75"/>
                </a:cubicBezTo>
                <a:cubicBezTo>
                  <a:pt x="3" y="188"/>
                  <a:pt x="137" y="151"/>
                  <a:pt x="215" y="169"/>
                </a:cubicBezTo>
                <a:cubicBezTo>
                  <a:pt x="293" y="178"/>
                  <a:pt x="373" y="192"/>
                  <a:pt x="449" y="213"/>
                </a:cubicBezTo>
                <a:cubicBezTo>
                  <a:pt x="762" y="280"/>
                  <a:pt x="1017" y="480"/>
                  <a:pt x="1250" y="688"/>
                </a:cubicBezTo>
                <a:cubicBezTo>
                  <a:pt x="1618" y="1013"/>
                  <a:pt x="1951" y="1379"/>
                  <a:pt x="2348" y="1669"/>
                </a:cubicBezTo>
                <a:cubicBezTo>
                  <a:pt x="2607" y="1862"/>
                  <a:pt x="2889" y="2017"/>
                  <a:pt x="3192" y="2130"/>
                </a:cubicBezTo>
                <a:cubicBezTo>
                  <a:pt x="3346" y="2185"/>
                  <a:pt x="3502" y="2233"/>
                  <a:pt x="3661" y="2272"/>
                </a:cubicBezTo>
                <a:cubicBezTo>
                  <a:pt x="4292" y="2436"/>
                  <a:pt x="4924" y="2613"/>
                  <a:pt x="5531" y="2852"/>
                </a:cubicBezTo>
                <a:cubicBezTo>
                  <a:pt x="5819" y="2961"/>
                  <a:pt x="6066" y="3146"/>
                  <a:pt x="6323" y="3311"/>
                </a:cubicBezTo>
                <a:lnTo>
                  <a:pt x="6321" y="3309"/>
                </a:lnTo>
                <a:lnTo>
                  <a:pt x="6321" y="3309"/>
                </a:lnTo>
                <a:cubicBezTo>
                  <a:pt x="6331" y="3312"/>
                  <a:pt x="6340" y="3314"/>
                  <a:pt x="6349" y="3314"/>
                </a:cubicBezTo>
                <a:cubicBezTo>
                  <a:pt x="6425" y="3314"/>
                  <a:pt x="6458" y="3201"/>
                  <a:pt x="6382" y="3165"/>
                </a:cubicBezTo>
                <a:cubicBezTo>
                  <a:pt x="6179" y="3027"/>
                  <a:pt x="5979" y="2885"/>
                  <a:pt x="5757" y="2782"/>
                </a:cubicBezTo>
                <a:cubicBezTo>
                  <a:pt x="5084" y="2486"/>
                  <a:pt x="4368" y="2299"/>
                  <a:pt x="3659" y="2109"/>
                </a:cubicBezTo>
                <a:cubicBezTo>
                  <a:pt x="3035" y="1967"/>
                  <a:pt x="2478" y="1626"/>
                  <a:pt x="2015" y="1190"/>
                </a:cubicBezTo>
                <a:cubicBezTo>
                  <a:pt x="1659" y="867"/>
                  <a:pt x="1332" y="505"/>
                  <a:pt x="929" y="241"/>
                </a:cubicBezTo>
                <a:cubicBezTo>
                  <a:pt x="674" y="85"/>
                  <a:pt x="377" y="17"/>
                  <a:pt x="83" y="1"/>
                </a:cubicBezTo>
                <a:cubicBezTo>
                  <a:pt x="82" y="1"/>
                  <a:pt x="81" y="1"/>
                  <a:pt x="7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43" name="Google Shape;1543;p48"/>
          <p:cNvSpPr/>
          <p:nvPr/>
        </p:nvSpPr>
        <p:spPr>
          <a:xfrm rot="3186459">
            <a:off x="1464406" y="3312622"/>
            <a:ext cx="422935" cy="452042"/>
          </a:xfrm>
          <a:custGeom>
            <a:avLst/>
            <a:gdLst/>
            <a:ahLst/>
            <a:cxnLst/>
            <a:rect l="l" t="t" r="r" b="b"/>
            <a:pathLst>
              <a:path w="4984" h="5327" extrusionOk="0">
                <a:moveTo>
                  <a:pt x="4883" y="1"/>
                </a:moveTo>
                <a:cubicBezTo>
                  <a:pt x="4881" y="1"/>
                  <a:pt x="4880" y="1"/>
                  <a:pt x="4879" y="1"/>
                </a:cubicBezTo>
                <a:cubicBezTo>
                  <a:pt x="4763" y="17"/>
                  <a:pt x="4817" y="159"/>
                  <a:pt x="4817" y="239"/>
                </a:cubicBezTo>
                <a:cubicBezTo>
                  <a:pt x="4823" y="326"/>
                  <a:pt x="4827" y="410"/>
                  <a:pt x="4827" y="495"/>
                </a:cubicBezTo>
                <a:cubicBezTo>
                  <a:pt x="4819" y="780"/>
                  <a:pt x="4772" y="1064"/>
                  <a:pt x="4689" y="1338"/>
                </a:cubicBezTo>
                <a:lnTo>
                  <a:pt x="4689" y="1334"/>
                </a:lnTo>
                <a:cubicBezTo>
                  <a:pt x="4385" y="2315"/>
                  <a:pt x="3727" y="3126"/>
                  <a:pt x="2906" y="3731"/>
                </a:cubicBezTo>
                <a:cubicBezTo>
                  <a:pt x="2461" y="4070"/>
                  <a:pt x="1964" y="4319"/>
                  <a:pt x="1470" y="4576"/>
                </a:cubicBezTo>
                <a:cubicBezTo>
                  <a:pt x="1180" y="4722"/>
                  <a:pt x="888" y="4864"/>
                  <a:pt x="587" y="4988"/>
                </a:cubicBezTo>
                <a:cubicBezTo>
                  <a:pt x="417" y="5055"/>
                  <a:pt x="242" y="5117"/>
                  <a:pt x="63" y="5173"/>
                </a:cubicBezTo>
                <a:cubicBezTo>
                  <a:pt x="24" y="5187"/>
                  <a:pt x="1" y="5230"/>
                  <a:pt x="13" y="5271"/>
                </a:cubicBezTo>
                <a:cubicBezTo>
                  <a:pt x="25" y="5306"/>
                  <a:pt x="57" y="5326"/>
                  <a:pt x="90" y="5326"/>
                </a:cubicBezTo>
                <a:cubicBezTo>
                  <a:pt x="98" y="5326"/>
                  <a:pt x="106" y="5325"/>
                  <a:pt x="114" y="5323"/>
                </a:cubicBezTo>
                <a:cubicBezTo>
                  <a:pt x="546" y="5189"/>
                  <a:pt x="962" y="5004"/>
                  <a:pt x="1365" y="4804"/>
                </a:cubicBezTo>
                <a:cubicBezTo>
                  <a:pt x="1809" y="4576"/>
                  <a:pt x="2262" y="4354"/>
                  <a:pt x="2680" y="4082"/>
                </a:cubicBezTo>
                <a:cubicBezTo>
                  <a:pt x="3235" y="3708"/>
                  <a:pt x="3753" y="3268"/>
                  <a:pt x="4152" y="2727"/>
                </a:cubicBezTo>
                <a:cubicBezTo>
                  <a:pt x="4628" y="2066"/>
                  <a:pt x="4982" y="1282"/>
                  <a:pt x="4984" y="453"/>
                </a:cubicBezTo>
                <a:cubicBezTo>
                  <a:pt x="4984" y="328"/>
                  <a:pt x="4967" y="202"/>
                  <a:pt x="4961" y="75"/>
                </a:cubicBezTo>
                <a:cubicBezTo>
                  <a:pt x="4959" y="33"/>
                  <a:pt x="4924" y="1"/>
                  <a:pt x="488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44" name="Google Shape;1544;p48"/>
          <p:cNvSpPr/>
          <p:nvPr/>
        </p:nvSpPr>
        <p:spPr>
          <a:xfrm rot="3186459">
            <a:off x="1356349" y="3492420"/>
            <a:ext cx="36914" cy="19093"/>
          </a:xfrm>
          <a:custGeom>
            <a:avLst/>
            <a:gdLst/>
            <a:ahLst/>
            <a:cxnLst/>
            <a:rect l="l" t="t" r="r" b="b"/>
            <a:pathLst>
              <a:path w="435" h="225" extrusionOk="0">
                <a:moveTo>
                  <a:pt x="330" y="0"/>
                </a:moveTo>
                <a:cubicBezTo>
                  <a:pt x="311" y="0"/>
                  <a:pt x="292" y="9"/>
                  <a:pt x="278" y="21"/>
                </a:cubicBezTo>
                <a:cubicBezTo>
                  <a:pt x="249" y="29"/>
                  <a:pt x="220" y="37"/>
                  <a:pt x="192" y="44"/>
                </a:cubicBezTo>
                <a:cubicBezTo>
                  <a:pt x="124" y="64"/>
                  <a:pt x="0" y="64"/>
                  <a:pt x="23" y="167"/>
                </a:cubicBezTo>
                <a:cubicBezTo>
                  <a:pt x="33" y="202"/>
                  <a:pt x="66" y="225"/>
                  <a:pt x="101" y="225"/>
                </a:cubicBezTo>
                <a:cubicBezTo>
                  <a:pt x="107" y="225"/>
                  <a:pt x="113" y="224"/>
                  <a:pt x="120" y="223"/>
                </a:cubicBezTo>
                <a:cubicBezTo>
                  <a:pt x="200" y="200"/>
                  <a:pt x="290" y="192"/>
                  <a:pt x="362" y="153"/>
                </a:cubicBezTo>
                <a:cubicBezTo>
                  <a:pt x="434" y="114"/>
                  <a:pt x="414" y="0"/>
                  <a:pt x="33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45" name="Google Shape;1545;p48"/>
          <p:cNvSpPr/>
          <p:nvPr/>
        </p:nvSpPr>
        <p:spPr>
          <a:xfrm rot="3186459">
            <a:off x="1397553" y="3185996"/>
            <a:ext cx="1507768" cy="1216449"/>
          </a:xfrm>
          <a:custGeom>
            <a:avLst/>
            <a:gdLst/>
            <a:ahLst/>
            <a:cxnLst/>
            <a:rect l="l" t="t" r="r" b="b"/>
            <a:pathLst>
              <a:path w="17768" h="14335" extrusionOk="0">
                <a:moveTo>
                  <a:pt x="15368" y="1"/>
                </a:moveTo>
                <a:cubicBezTo>
                  <a:pt x="15307" y="1"/>
                  <a:pt x="15255" y="81"/>
                  <a:pt x="15313" y="137"/>
                </a:cubicBezTo>
                <a:cubicBezTo>
                  <a:pt x="15724" y="563"/>
                  <a:pt x="16107" y="1028"/>
                  <a:pt x="16420" y="1534"/>
                </a:cubicBezTo>
                <a:cubicBezTo>
                  <a:pt x="16792" y="2182"/>
                  <a:pt x="17105" y="2879"/>
                  <a:pt x="17298" y="3612"/>
                </a:cubicBezTo>
                <a:cubicBezTo>
                  <a:pt x="17448" y="4183"/>
                  <a:pt x="17565" y="4770"/>
                  <a:pt x="17582" y="5366"/>
                </a:cubicBezTo>
                <a:cubicBezTo>
                  <a:pt x="17584" y="5992"/>
                  <a:pt x="17491" y="6619"/>
                  <a:pt x="17343" y="7226"/>
                </a:cubicBezTo>
                <a:cubicBezTo>
                  <a:pt x="17251" y="7563"/>
                  <a:pt x="17140" y="7880"/>
                  <a:pt x="17014" y="8212"/>
                </a:cubicBezTo>
                <a:cubicBezTo>
                  <a:pt x="16806" y="8775"/>
                  <a:pt x="16514" y="9302"/>
                  <a:pt x="16193" y="9808"/>
                </a:cubicBezTo>
                <a:cubicBezTo>
                  <a:pt x="15971" y="10154"/>
                  <a:pt x="15734" y="10493"/>
                  <a:pt x="15467" y="10808"/>
                </a:cubicBezTo>
                <a:cubicBezTo>
                  <a:pt x="14905" y="11478"/>
                  <a:pt x="14268" y="12089"/>
                  <a:pt x="13554" y="12598"/>
                </a:cubicBezTo>
                <a:cubicBezTo>
                  <a:pt x="13083" y="12929"/>
                  <a:pt x="12568" y="13200"/>
                  <a:pt x="12040" y="13443"/>
                </a:cubicBezTo>
                <a:cubicBezTo>
                  <a:pt x="11509" y="13690"/>
                  <a:pt x="10947" y="13859"/>
                  <a:pt x="10377" y="13980"/>
                </a:cubicBezTo>
                <a:cubicBezTo>
                  <a:pt x="9855" y="14095"/>
                  <a:pt x="9320" y="14143"/>
                  <a:pt x="8781" y="14163"/>
                </a:cubicBezTo>
                <a:cubicBezTo>
                  <a:pt x="8530" y="14173"/>
                  <a:pt x="8280" y="14178"/>
                  <a:pt x="8029" y="14178"/>
                </a:cubicBezTo>
                <a:cubicBezTo>
                  <a:pt x="7390" y="14178"/>
                  <a:pt x="6751" y="14146"/>
                  <a:pt x="6115" y="14081"/>
                </a:cubicBezTo>
                <a:cubicBezTo>
                  <a:pt x="5230" y="13998"/>
                  <a:pt x="4354" y="13850"/>
                  <a:pt x="3477" y="13710"/>
                </a:cubicBezTo>
                <a:cubicBezTo>
                  <a:pt x="2535" y="13554"/>
                  <a:pt x="1587" y="13363"/>
                  <a:pt x="708" y="12980"/>
                </a:cubicBezTo>
                <a:cubicBezTo>
                  <a:pt x="503" y="12869"/>
                  <a:pt x="241" y="12752"/>
                  <a:pt x="169" y="12511"/>
                </a:cubicBezTo>
                <a:cubicBezTo>
                  <a:pt x="159" y="12447"/>
                  <a:pt x="231" y="12386"/>
                  <a:pt x="182" y="12328"/>
                </a:cubicBezTo>
                <a:cubicBezTo>
                  <a:pt x="166" y="12309"/>
                  <a:pt x="144" y="12299"/>
                  <a:pt x="122" y="12299"/>
                </a:cubicBezTo>
                <a:cubicBezTo>
                  <a:pt x="92" y="12299"/>
                  <a:pt x="63" y="12316"/>
                  <a:pt x="50" y="12347"/>
                </a:cubicBezTo>
                <a:cubicBezTo>
                  <a:pt x="3" y="12435"/>
                  <a:pt x="1" y="12538"/>
                  <a:pt x="44" y="12626"/>
                </a:cubicBezTo>
                <a:cubicBezTo>
                  <a:pt x="383" y="13379"/>
                  <a:pt x="2994" y="13795"/>
                  <a:pt x="3823" y="13922"/>
                </a:cubicBezTo>
                <a:cubicBezTo>
                  <a:pt x="4918" y="14105"/>
                  <a:pt x="6016" y="14258"/>
                  <a:pt x="7123" y="14313"/>
                </a:cubicBezTo>
                <a:cubicBezTo>
                  <a:pt x="7440" y="14327"/>
                  <a:pt x="7758" y="14335"/>
                  <a:pt x="8077" y="14335"/>
                </a:cubicBezTo>
                <a:cubicBezTo>
                  <a:pt x="8680" y="14335"/>
                  <a:pt x="9284" y="14306"/>
                  <a:pt x="9884" y="14229"/>
                </a:cubicBezTo>
                <a:cubicBezTo>
                  <a:pt x="11163" y="14046"/>
                  <a:pt x="12381" y="13552"/>
                  <a:pt x="13461" y="12851"/>
                </a:cubicBezTo>
                <a:cubicBezTo>
                  <a:pt x="14829" y="11925"/>
                  <a:pt x="15953" y="10651"/>
                  <a:pt x="16734" y="9199"/>
                </a:cubicBezTo>
                <a:cubicBezTo>
                  <a:pt x="16909" y="8880"/>
                  <a:pt x="17061" y="8545"/>
                  <a:pt x="17185" y="8201"/>
                </a:cubicBezTo>
                <a:cubicBezTo>
                  <a:pt x="17454" y="7524"/>
                  <a:pt x="17629" y="6811"/>
                  <a:pt x="17701" y="6084"/>
                </a:cubicBezTo>
                <a:cubicBezTo>
                  <a:pt x="17767" y="5554"/>
                  <a:pt x="17740" y="5017"/>
                  <a:pt x="17654" y="4490"/>
                </a:cubicBezTo>
                <a:cubicBezTo>
                  <a:pt x="17555" y="3963"/>
                  <a:pt x="17438" y="3437"/>
                  <a:pt x="17251" y="2935"/>
                </a:cubicBezTo>
                <a:cubicBezTo>
                  <a:pt x="17063" y="2449"/>
                  <a:pt x="16852" y="1968"/>
                  <a:pt x="16592" y="1517"/>
                </a:cubicBezTo>
                <a:cubicBezTo>
                  <a:pt x="16265" y="974"/>
                  <a:pt x="15862" y="478"/>
                  <a:pt x="15422" y="24"/>
                </a:cubicBezTo>
                <a:cubicBezTo>
                  <a:pt x="15405" y="7"/>
                  <a:pt x="15386" y="1"/>
                  <a:pt x="1536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46" name="Google Shape;1546;p48"/>
          <p:cNvSpPr/>
          <p:nvPr/>
        </p:nvSpPr>
        <p:spPr>
          <a:xfrm rot="3186459">
            <a:off x="2779105" y="3702927"/>
            <a:ext cx="496932" cy="650272"/>
          </a:xfrm>
          <a:custGeom>
            <a:avLst/>
            <a:gdLst/>
            <a:ahLst/>
            <a:cxnLst/>
            <a:rect l="l" t="t" r="r" b="b"/>
            <a:pathLst>
              <a:path w="5856" h="7663" extrusionOk="0">
                <a:moveTo>
                  <a:pt x="1947" y="0"/>
                </a:moveTo>
                <a:cubicBezTo>
                  <a:pt x="1924" y="0"/>
                  <a:pt x="1900" y="1"/>
                  <a:pt x="1876" y="1"/>
                </a:cubicBezTo>
                <a:cubicBezTo>
                  <a:pt x="1856" y="1"/>
                  <a:pt x="1836" y="1"/>
                  <a:pt x="1815" y="1"/>
                </a:cubicBezTo>
                <a:cubicBezTo>
                  <a:pt x="1500" y="1"/>
                  <a:pt x="1184" y="32"/>
                  <a:pt x="883" y="123"/>
                </a:cubicBezTo>
                <a:cubicBezTo>
                  <a:pt x="591" y="205"/>
                  <a:pt x="313" y="332"/>
                  <a:pt x="62" y="501"/>
                </a:cubicBezTo>
                <a:cubicBezTo>
                  <a:pt x="0" y="556"/>
                  <a:pt x="52" y="638"/>
                  <a:pt x="115" y="638"/>
                </a:cubicBezTo>
                <a:cubicBezTo>
                  <a:pt x="131" y="638"/>
                  <a:pt x="149" y="632"/>
                  <a:pt x="165" y="618"/>
                </a:cubicBezTo>
                <a:cubicBezTo>
                  <a:pt x="313" y="524"/>
                  <a:pt x="471" y="441"/>
                  <a:pt x="634" y="372"/>
                </a:cubicBezTo>
                <a:cubicBezTo>
                  <a:pt x="1006" y="220"/>
                  <a:pt x="1409" y="157"/>
                  <a:pt x="1810" y="157"/>
                </a:cubicBezTo>
                <a:cubicBezTo>
                  <a:pt x="1835" y="157"/>
                  <a:pt x="1860" y="157"/>
                  <a:pt x="1885" y="158"/>
                </a:cubicBezTo>
                <a:cubicBezTo>
                  <a:pt x="1902" y="157"/>
                  <a:pt x="1920" y="157"/>
                  <a:pt x="1938" y="157"/>
                </a:cubicBezTo>
                <a:cubicBezTo>
                  <a:pt x="2506" y="157"/>
                  <a:pt x="3063" y="315"/>
                  <a:pt x="3586" y="532"/>
                </a:cubicBezTo>
                <a:cubicBezTo>
                  <a:pt x="3880" y="660"/>
                  <a:pt x="4170" y="797"/>
                  <a:pt x="4423" y="995"/>
                </a:cubicBezTo>
                <a:cubicBezTo>
                  <a:pt x="4849" y="1340"/>
                  <a:pt x="5199" y="1795"/>
                  <a:pt x="5382" y="2316"/>
                </a:cubicBezTo>
                <a:cubicBezTo>
                  <a:pt x="5839" y="3605"/>
                  <a:pt x="5460" y="5076"/>
                  <a:pt x="4625" y="6128"/>
                </a:cubicBezTo>
                <a:cubicBezTo>
                  <a:pt x="4401" y="6416"/>
                  <a:pt x="4160" y="6689"/>
                  <a:pt x="3905" y="6946"/>
                </a:cubicBezTo>
                <a:cubicBezTo>
                  <a:pt x="3703" y="7146"/>
                  <a:pt x="3483" y="7337"/>
                  <a:pt x="3259" y="7525"/>
                </a:cubicBezTo>
                <a:cubicBezTo>
                  <a:pt x="3226" y="7553"/>
                  <a:pt x="3222" y="7603"/>
                  <a:pt x="3251" y="7636"/>
                </a:cubicBezTo>
                <a:cubicBezTo>
                  <a:pt x="3266" y="7653"/>
                  <a:pt x="3287" y="7662"/>
                  <a:pt x="3309" y="7662"/>
                </a:cubicBezTo>
                <a:cubicBezTo>
                  <a:pt x="3327" y="7662"/>
                  <a:pt x="3345" y="7656"/>
                  <a:pt x="3360" y="7644"/>
                </a:cubicBezTo>
                <a:cubicBezTo>
                  <a:pt x="3432" y="7584"/>
                  <a:pt x="3504" y="7525"/>
                  <a:pt x="3576" y="7463"/>
                </a:cubicBezTo>
                <a:cubicBezTo>
                  <a:pt x="3816" y="7255"/>
                  <a:pt x="4047" y="7035"/>
                  <a:pt x="4261" y="6800"/>
                </a:cubicBezTo>
                <a:cubicBezTo>
                  <a:pt x="4629" y="6397"/>
                  <a:pt x="4975" y="5963"/>
                  <a:pt x="5234" y="5478"/>
                </a:cubicBezTo>
                <a:cubicBezTo>
                  <a:pt x="5647" y="4655"/>
                  <a:pt x="5855" y="3696"/>
                  <a:pt x="5666" y="2783"/>
                </a:cubicBezTo>
                <a:cubicBezTo>
                  <a:pt x="5542" y="2052"/>
                  <a:pt x="5141" y="1388"/>
                  <a:pt x="4573" y="917"/>
                </a:cubicBezTo>
                <a:cubicBezTo>
                  <a:pt x="4246" y="645"/>
                  <a:pt x="3855" y="470"/>
                  <a:pt x="3463" y="314"/>
                </a:cubicBezTo>
                <a:cubicBezTo>
                  <a:pt x="2980" y="129"/>
                  <a:pt x="2466" y="0"/>
                  <a:pt x="194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47" name="Google Shape;1547;p48"/>
          <p:cNvSpPr/>
          <p:nvPr/>
        </p:nvSpPr>
        <p:spPr>
          <a:xfrm rot="3186459">
            <a:off x="2750003" y="3669663"/>
            <a:ext cx="553448" cy="738016"/>
          </a:xfrm>
          <a:custGeom>
            <a:avLst/>
            <a:gdLst/>
            <a:ahLst/>
            <a:cxnLst/>
            <a:rect l="l" t="t" r="r" b="b"/>
            <a:pathLst>
              <a:path w="6522" h="8697" extrusionOk="0">
                <a:moveTo>
                  <a:pt x="2278" y="0"/>
                </a:moveTo>
                <a:cubicBezTo>
                  <a:pt x="2240" y="0"/>
                  <a:pt x="2201" y="0"/>
                  <a:pt x="2163" y="1"/>
                </a:cubicBezTo>
                <a:cubicBezTo>
                  <a:pt x="1801" y="7"/>
                  <a:pt x="1437" y="36"/>
                  <a:pt x="1083" y="114"/>
                </a:cubicBezTo>
                <a:cubicBezTo>
                  <a:pt x="735" y="188"/>
                  <a:pt x="406" y="322"/>
                  <a:pt x="91" y="485"/>
                </a:cubicBezTo>
                <a:cubicBezTo>
                  <a:pt x="1" y="513"/>
                  <a:pt x="29" y="637"/>
                  <a:pt x="110" y="639"/>
                </a:cubicBezTo>
                <a:cubicBezTo>
                  <a:pt x="163" y="635"/>
                  <a:pt x="208" y="598"/>
                  <a:pt x="258" y="577"/>
                </a:cubicBezTo>
                <a:cubicBezTo>
                  <a:pt x="445" y="483"/>
                  <a:pt x="638" y="402"/>
                  <a:pt x="840" y="341"/>
                </a:cubicBezTo>
                <a:cubicBezTo>
                  <a:pt x="1216" y="221"/>
                  <a:pt x="1613" y="178"/>
                  <a:pt x="2006" y="162"/>
                </a:cubicBezTo>
                <a:cubicBezTo>
                  <a:pt x="2087" y="158"/>
                  <a:pt x="2167" y="157"/>
                  <a:pt x="2248" y="157"/>
                </a:cubicBezTo>
                <a:cubicBezTo>
                  <a:pt x="2696" y="157"/>
                  <a:pt x="3144" y="205"/>
                  <a:pt x="3582" y="299"/>
                </a:cubicBezTo>
                <a:cubicBezTo>
                  <a:pt x="4216" y="466"/>
                  <a:pt x="4806" y="797"/>
                  <a:pt x="5296" y="1233"/>
                </a:cubicBezTo>
                <a:cubicBezTo>
                  <a:pt x="5763" y="1686"/>
                  <a:pt x="6076" y="2272"/>
                  <a:pt x="6195" y="2910"/>
                </a:cubicBezTo>
                <a:cubicBezTo>
                  <a:pt x="6261" y="3235"/>
                  <a:pt x="6316" y="3564"/>
                  <a:pt x="6331" y="3900"/>
                </a:cubicBezTo>
                <a:cubicBezTo>
                  <a:pt x="6333" y="4437"/>
                  <a:pt x="6273" y="4982"/>
                  <a:pt x="6082" y="5488"/>
                </a:cubicBezTo>
                <a:cubicBezTo>
                  <a:pt x="5732" y="6329"/>
                  <a:pt x="5191" y="7080"/>
                  <a:pt x="4582" y="7751"/>
                </a:cubicBezTo>
                <a:cubicBezTo>
                  <a:pt x="4331" y="8000"/>
                  <a:pt x="4055" y="8220"/>
                  <a:pt x="3759" y="8411"/>
                </a:cubicBezTo>
                <a:cubicBezTo>
                  <a:pt x="3677" y="8463"/>
                  <a:pt x="3588" y="8506"/>
                  <a:pt x="3502" y="8551"/>
                </a:cubicBezTo>
                <a:cubicBezTo>
                  <a:pt x="3463" y="8572"/>
                  <a:pt x="3448" y="8617"/>
                  <a:pt x="3469" y="8656"/>
                </a:cubicBezTo>
                <a:cubicBezTo>
                  <a:pt x="3483" y="8681"/>
                  <a:pt x="3510" y="8696"/>
                  <a:pt x="3538" y="8696"/>
                </a:cubicBezTo>
                <a:cubicBezTo>
                  <a:pt x="3550" y="8696"/>
                  <a:pt x="3562" y="8693"/>
                  <a:pt x="3574" y="8687"/>
                </a:cubicBezTo>
                <a:cubicBezTo>
                  <a:pt x="3730" y="8615"/>
                  <a:pt x="3878" y="8526"/>
                  <a:pt x="4016" y="8426"/>
                </a:cubicBezTo>
                <a:cubicBezTo>
                  <a:pt x="4220" y="8281"/>
                  <a:pt x="4415" y="8125"/>
                  <a:pt x="4598" y="7954"/>
                </a:cubicBezTo>
                <a:cubicBezTo>
                  <a:pt x="4905" y="7654"/>
                  <a:pt x="5166" y="7308"/>
                  <a:pt x="5423" y="6963"/>
                </a:cubicBezTo>
                <a:cubicBezTo>
                  <a:pt x="5740" y="6523"/>
                  <a:pt x="6020" y="6054"/>
                  <a:pt x="6226" y="5549"/>
                </a:cubicBezTo>
                <a:cubicBezTo>
                  <a:pt x="6353" y="5224"/>
                  <a:pt x="6421" y="4879"/>
                  <a:pt x="6456" y="4531"/>
                </a:cubicBezTo>
                <a:cubicBezTo>
                  <a:pt x="6522" y="4029"/>
                  <a:pt x="6479" y="3523"/>
                  <a:pt x="6378" y="3029"/>
                </a:cubicBezTo>
                <a:cubicBezTo>
                  <a:pt x="6242" y="2153"/>
                  <a:pt x="5773" y="1322"/>
                  <a:pt x="5033" y="820"/>
                </a:cubicBezTo>
                <a:cubicBezTo>
                  <a:pt x="4646" y="542"/>
                  <a:pt x="4218" y="328"/>
                  <a:pt x="3763" y="186"/>
                </a:cubicBezTo>
                <a:cubicBezTo>
                  <a:pt x="3278" y="62"/>
                  <a:pt x="2779" y="0"/>
                  <a:pt x="227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48" name="Google Shape;1548;p48"/>
          <p:cNvSpPr/>
          <p:nvPr/>
        </p:nvSpPr>
        <p:spPr>
          <a:xfrm rot="3186459">
            <a:off x="3008487" y="3544649"/>
            <a:ext cx="123469" cy="146805"/>
          </a:xfrm>
          <a:custGeom>
            <a:avLst/>
            <a:gdLst/>
            <a:ahLst/>
            <a:cxnLst/>
            <a:rect l="l" t="t" r="r" b="b"/>
            <a:pathLst>
              <a:path w="1455" h="1730" extrusionOk="0">
                <a:moveTo>
                  <a:pt x="579" y="0"/>
                </a:moveTo>
                <a:cubicBezTo>
                  <a:pt x="570" y="0"/>
                  <a:pt x="560" y="2"/>
                  <a:pt x="550" y="6"/>
                </a:cubicBezTo>
                <a:cubicBezTo>
                  <a:pt x="504" y="22"/>
                  <a:pt x="498" y="78"/>
                  <a:pt x="488" y="117"/>
                </a:cubicBezTo>
                <a:cubicBezTo>
                  <a:pt x="445" y="276"/>
                  <a:pt x="383" y="426"/>
                  <a:pt x="305" y="570"/>
                </a:cubicBezTo>
                <a:cubicBezTo>
                  <a:pt x="225" y="732"/>
                  <a:pt x="85" y="866"/>
                  <a:pt x="27" y="1041"/>
                </a:cubicBezTo>
                <a:cubicBezTo>
                  <a:pt x="0" y="1164"/>
                  <a:pt x="87" y="1277"/>
                  <a:pt x="167" y="1364"/>
                </a:cubicBezTo>
                <a:cubicBezTo>
                  <a:pt x="290" y="1493"/>
                  <a:pt x="424" y="1619"/>
                  <a:pt x="578" y="1709"/>
                </a:cubicBezTo>
                <a:cubicBezTo>
                  <a:pt x="607" y="1723"/>
                  <a:pt x="636" y="1729"/>
                  <a:pt x="667" y="1729"/>
                </a:cubicBezTo>
                <a:cubicBezTo>
                  <a:pt x="964" y="1729"/>
                  <a:pt x="1330" y="1127"/>
                  <a:pt x="1397" y="903"/>
                </a:cubicBezTo>
                <a:cubicBezTo>
                  <a:pt x="1410" y="845"/>
                  <a:pt x="1455" y="769"/>
                  <a:pt x="1424" y="710"/>
                </a:cubicBezTo>
                <a:cubicBezTo>
                  <a:pt x="1411" y="684"/>
                  <a:pt x="1385" y="672"/>
                  <a:pt x="1358" y="672"/>
                </a:cubicBezTo>
                <a:cubicBezTo>
                  <a:pt x="1324" y="672"/>
                  <a:pt x="1290" y="691"/>
                  <a:pt x="1282" y="728"/>
                </a:cubicBezTo>
                <a:cubicBezTo>
                  <a:pt x="1212" y="1035"/>
                  <a:pt x="988" y="1388"/>
                  <a:pt x="718" y="1559"/>
                </a:cubicBezTo>
                <a:cubicBezTo>
                  <a:pt x="704" y="1569"/>
                  <a:pt x="689" y="1573"/>
                  <a:pt x="674" y="1573"/>
                </a:cubicBezTo>
                <a:cubicBezTo>
                  <a:pt x="651" y="1573"/>
                  <a:pt x="628" y="1561"/>
                  <a:pt x="607" y="1545"/>
                </a:cubicBezTo>
                <a:cubicBezTo>
                  <a:pt x="484" y="1456"/>
                  <a:pt x="371" y="1356"/>
                  <a:pt x="270" y="1244"/>
                </a:cubicBezTo>
                <a:cubicBezTo>
                  <a:pt x="122" y="1088"/>
                  <a:pt x="185" y="1043"/>
                  <a:pt x="288" y="893"/>
                </a:cubicBezTo>
                <a:cubicBezTo>
                  <a:pt x="371" y="771"/>
                  <a:pt x="445" y="644"/>
                  <a:pt x="508" y="512"/>
                </a:cubicBezTo>
                <a:cubicBezTo>
                  <a:pt x="568" y="382"/>
                  <a:pt x="615" y="249"/>
                  <a:pt x="650" y="111"/>
                </a:cubicBezTo>
                <a:cubicBezTo>
                  <a:pt x="675" y="57"/>
                  <a:pt x="633" y="0"/>
                  <a:pt x="57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49" name="Google Shape;1549;p48"/>
          <p:cNvSpPr/>
          <p:nvPr/>
        </p:nvSpPr>
        <p:spPr>
          <a:xfrm rot="3186459">
            <a:off x="859430" y="3573549"/>
            <a:ext cx="579245" cy="787912"/>
          </a:xfrm>
          <a:custGeom>
            <a:avLst/>
            <a:gdLst/>
            <a:ahLst/>
            <a:cxnLst/>
            <a:rect l="l" t="t" r="r" b="b"/>
            <a:pathLst>
              <a:path w="6826" h="9285" extrusionOk="0">
                <a:moveTo>
                  <a:pt x="1262" y="0"/>
                </a:moveTo>
                <a:cubicBezTo>
                  <a:pt x="1243" y="0"/>
                  <a:pt x="1223" y="7"/>
                  <a:pt x="1208" y="21"/>
                </a:cubicBezTo>
                <a:cubicBezTo>
                  <a:pt x="1146" y="66"/>
                  <a:pt x="1080" y="107"/>
                  <a:pt x="1020" y="159"/>
                </a:cubicBezTo>
                <a:cubicBezTo>
                  <a:pt x="730" y="401"/>
                  <a:pt x="521" y="724"/>
                  <a:pt x="346" y="1056"/>
                </a:cubicBezTo>
                <a:cubicBezTo>
                  <a:pt x="130" y="1479"/>
                  <a:pt x="0" y="1957"/>
                  <a:pt x="41" y="2436"/>
                </a:cubicBezTo>
                <a:cubicBezTo>
                  <a:pt x="74" y="3312"/>
                  <a:pt x="481" y="4166"/>
                  <a:pt x="1119" y="4765"/>
                </a:cubicBezTo>
                <a:cubicBezTo>
                  <a:pt x="1845" y="5433"/>
                  <a:pt x="2784" y="5777"/>
                  <a:pt x="3637" y="6242"/>
                </a:cubicBezTo>
                <a:cubicBezTo>
                  <a:pt x="4532" y="6744"/>
                  <a:pt x="5337" y="7400"/>
                  <a:pt x="5987" y="8202"/>
                </a:cubicBezTo>
                <a:cubicBezTo>
                  <a:pt x="6236" y="8530"/>
                  <a:pt x="6485" y="8863"/>
                  <a:pt x="6655" y="9239"/>
                </a:cubicBezTo>
                <a:lnTo>
                  <a:pt x="6655" y="9241"/>
                </a:lnTo>
                <a:cubicBezTo>
                  <a:pt x="6670" y="9272"/>
                  <a:pt x="6696" y="9285"/>
                  <a:pt x="6721" y="9285"/>
                </a:cubicBezTo>
                <a:cubicBezTo>
                  <a:pt x="6773" y="9285"/>
                  <a:pt x="6825" y="9233"/>
                  <a:pt x="6795" y="9171"/>
                </a:cubicBezTo>
                <a:cubicBezTo>
                  <a:pt x="6666" y="8875"/>
                  <a:pt x="6480" y="8608"/>
                  <a:pt x="6291" y="8348"/>
                </a:cubicBezTo>
                <a:cubicBezTo>
                  <a:pt x="6069" y="8038"/>
                  <a:pt x="5820" y="7750"/>
                  <a:pt x="5546" y="7486"/>
                </a:cubicBezTo>
                <a:cubicBezTo>
                  <a:pt x="5001" y="6943"/>
                  <a:pt x="4384" y="6478"/>
                  <a:pt x="3711" y="6106"/>
                </a:cubicBezTo>
                <a:cubicBezTo>
                  <a:pt x="3376" y="5917"/>
                  <a:pt x="3024" y="5752"/>
                  <a:pt x="2679" y="5584"/>
                </a:cubicBezTo>
                <a:cubicBezTo>
                  <a:pt x="2029" y="5259"/>
                  <a:pt x="1368" y="4884"/>
                  <a:pt x="907" y="4304"/>
                </a:cubicBezTo>
                <a:cubicBezTo>
                  <a:pt x="737" y="4076"/>
                  <a:pt x="576" y="3839"/>
                  <a:pt x="467" y="3576"/>
                </a:cubicBezTo>
                <a:cubicBezTo>
                  <a:pt x="362" y="3308"/>
                  <a:pt x="261" y="3035"/>
                  <a:pt x="226" y="2749"/>
                </a:cubicBezTo>
                <a:cubicBezTo>
                  <a:pt x="163" y="2298"/>
                  <a:pt x="179" y="1844"/>
                  <a:pt x="356" y="1416"/>
                </a:cubicBezTo>
                <a:cubicBezTo>
                  <a:pt x="498" y="1049"/>
                  <a:pt x="706" y="712"/>
                  <a:pt x="969" y="420"/>
                </a:cubicBezTo>
                <a:cubicBezTo>
                  <a:pt x="1060" y="325"/>
                  <a:pt x="1160" y="241"/>
                  <a:pt x="1271" y="169"/>
                </a:cubicBezTo>
                <a:cubicBezTo>
                  <a:pt x="1286" y="159"/>
                  <a:pt x="1300" y="148"/>
                  <a:pt x="1315" y="136"/>
                </a:cubicBezTo>
                <a:cubicBezTo>
                  <a:pt x="1348" y="107"/>
                  <a:pt x="1350" y="58"/>
                  <a:pt x="1321" y="25"/>
                </a:cubicBezTo>
                <a:cubicBezTo>
                  <a:pt x="1305" y="9"/>
                  <a:pt x="1283" y="0"/>
                  <a:pt x="126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50" name="Google Shape;1550;p48"/>
          <p:cNvSpPr/>
          <p:nvPr/>
        </p:nvSpPr>
        <p:spPr>
          <a:xfrm rot="3186459">
            <a:off x="804077" y="3522343"/>
            <a:ext cx="612679" cy="850708"/>
          </a:xfrm>
          <a:custGeom>
            <a:avLst/>
            <a:gdLst/>
            <a:ahLst/>
            <a:cxnLst/>
            <a:rect l="l" t="t" r="r" b="b"/>
            <a:pathLst>
              <a:path w="7220" h="10025" extrusionOk="0">
                <a:moveTo>
                  <a:pt x="1424" y="1"/>
                </a:moveTo>
                <a:cubicBezTo>
                  <a:pt x="1382" y="1"/>
                  <a:pt x="1337" y="32"/>
                  <a:pt x="1305" y="64"/>
                </a:cubicBezTo>
                <a:cubicBezTo>
                  <a:pt x="1233" y="128"/>
                  <a:pt x="1167" y="194"/>
                  <a:pt x="1104" y="263"/>
                </a:cubicBezTo>
                <a:cubicBezTo>
                  <a:pt x="834" y="556"/>
                  <a:pt x="602" y="879"/>
                  <a:pt x="412" y="1226"/>
                </a:cubicBezTo>
                <a:cubicBezTo>
                  <a:pt x="1" y="2047"/>
                  <a:pt x="17" y="3119"/>
                  <a:pt x="386" y="3952"/>
                </a:cubicBezTo>
                <a:cubicBezTo>
                  <a:pt x="511" y="4238"/>
                  <a:pt x="647" y="4520"/>
                  <a:pt x="818" y="4783"/>
                </a:cubicBezTo>
                <a:cubicBezTo>
                  <a:pt x="994" y="5038"/>
                  <a:pt x="1198" y="5273"/>
                  <a:pt x="1427" y="5485"/>
                </a:cubicBezTo>
                <a:cubicBezTo>
                  <a:pt x="1877" y="5904"/>
                  <a:pt x="2445" y="6162"/>
                  <a:pt x="2990" y="6431"/>
                </a:cubicBezTo>
                <a:cubicBezTo>
                  <a:pt x="3525" y="6684"/>
                  <a:pt x="4068" y="6927"/>
                  <a:pt x="4588" y="7207"/>
                </a:cubicBezTo>
                <a:cubicBezTo>
                  <a:pt x="5292" y="7598"/>
                  <a:pt x="5899" y="8159"/>
                  <a:pt x="6391" y="8795"/>
                </a:cubicBezTo>
                <a:cubicBezTo>
                  <a:pt x="6668" y="9140"/>
                  <a:pt x="6907" y="9546"/>
                  <a:pt x="7051" y="9972"/>
                </a:cubicBezTo>
                <a:cubicBezTo>
                  <a:pt x="7063" y="10009"/>
                  <a:pt x="7092" y="10025"/>
                  <a:pt x="7122" y="10025"/>
                </a:cubicBezTo>
                <a:cubicBezTo>
                  <a:pt x="7170" y="10025"/>
                  <a:pt x="7220" y="9982"/>
                  <a:pt x="7199" y="9920"/>
                </a:cubicBezTo>
                <a:cubicBezTo>
                  <a:pt x="7135" y="9741"/>
                  <a:pt x="7061" y="9568"/>
                  <a:pt x="6975" y="9400"/>
                </a:cubicBezTo>
                <a:cubicBezTo>
                  <a:pt x="6487" y="8525"/>
                  <a:pt x="5769" y="7770"/>
                  <a:pt x="4930" y="7229"/>
                </a:cubicBezTo>
                <a:cubicBezTo>
                  <a:pt x="4426" y="6910"/>
                  <a:pt x="3875" y="6682"/>
                  <a:pt x="3340" y="6423"/>
                </a:cubicBezTo>
                <a:cubicBezTo>
                  <a:pt x="2803" y="6168"/>
                  <a:pt x="2258" y="5921"/>
                  <a:pt x="1774" y="5573"/>
                </a:cubicBezTo>
                <a:cubicBezTo>
                  <a:pt x="1468" y="5335"/>
                  <a:pt x="1198" y="5051"/>
                  <a:pt x="974" y="4734"/>
                </a:cubicBezTo>
                <a:cubicBezTo>
                  <a:pt x="783" y="4456"/>
                  <a:pt x="643" y="4148"/>
                  <a:pt x="507" y="3839"/>
                </a:cubicBezTo>
                <a:cubicBezTo>
                  <a:pt x="170" y="3043"/>
                  <a:pt x="167" y="2008"/>
                  <a:pt x="581" y="1241"/>
                </a:cubicBezTo>
                <a:cubicBezTo>
                  <a:pt x="776" y="901"/>
                  <a:pt x="1011" y="586"/>
                  <a:pt x="1282" y="303"/>
                </a:cubicBezTo>
                <a:cubicBezTo>
                  <a:pt x="1330" y="253"/>
                  <a:pt x="1381" y="204"/>
                  <a:pt x="1437" y="159"/>
                </a:cubicBezTo>
                <a:cubicBezTo>
                  <a:pt x="1488" y="150"/>
                  <a:pt x="1517" y="95"/>
                  <a:pt x="1494" y="45"/>
                </a:cubicBezTo>
                <a:cubicBezTo>
                  <a:pt x="1475" y="13"/>
                  <a:pt x="1451" y="1"/>
                  <a:pt x="142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51" name="Google Shape;1551;p48"/>
          <p:cNvSpPr/>
          <p:nvPr/>
        </p:nvSpPr>
        <p:spPr>
          <a:xfrm rot="3186459">
            <a:off x="2095727" y="3932391"/>
            <a:ext cx="280288" cy="651035"/>
          </a:xfrm>
          <a:custGeom>
            <a:avLst/>
            <a:gdLst/>
            <a:ahLst/>
            <a:cxnLst/>
            <a:rect l="l" t="t" r="r" b="b"/>
            <a:pathLst>
              <a:path w="3303" h="7672" extrusionOk="0">
                <a:moveTo>
                  <a:pt x="3166" y="1"/>
                </a:moveTo>
                <a:cubicBezTo>
                  <a:pt x="3164" y="1"/>
                  <a:pt x="3161" y="1"/>
                  <a:pt x="3158" y="1"/>
                </a:cubicBezTo>
                <a:cubicBezTo>
                  <a:pt x="3115" y="7"/>
                  <a:pt x="3086" y="48"/>
                  <a:pt x="3090" y="89"/>
                </a:cubicBezTo>
                <a:cubicBezTo>
                  <a:pt x="3100" y="192"/>
                  <a:pt x="3117" y="293"/>
                  <a:pt x="3125" y="396"/>
                </a:cubicBezTo>
                <a:cubicBezTo>
                  <a:pt x="3142" y="604"/>
                  <a:pt x="3139" y="811"/>
                  <a:pt x="3121" y="1017"/>
                </a:cubicBezTo>
                <a:cubicBezTo>
                  <a:pt x="2930" y="3225"/>
                  <a:pt x="1957" y="5329"/>
                  <a:pt x="547" y="7026"/>
                </a:cubicBezTo>
                <a:cubicBezTo>
                  <a:pt x="401" y="7193"/>
                  <a:pt x="247" y="7351"/>
                  <a:pt x="80" y="7497"/>
                </a:cubicBezTo>
                <a:cubicBezTo>
                  <a:pt x="68" y="7510"/>
                  <a:pt x="56" y="7518"/>
                  <a:pt x="41" y="7532"/>
                </a:cubicBezTo>
                <a:cubicBezTo>
                  <a:pt x="8" y="7559"/>
                  <a:pt x="0" y="7606"/>
                  <a:pt x="27" y="7641"/>
                </a:cubicBezTo>
                <a:cubicBezTo>
                  <a:pt x="43" y="7661"/>
                  <a:pt x="66" y="7672"/>
                  <a:pt x="89" y="7672"/>
                </a:cubicBezTo>
                <a:cubicBezTo>
                  <a:pt x="105" y="7672"/>
                  <a:pt x="122" y="7667"/>
                  <a:pt x="136" y="7656"/>
                </a:cubicBezTo>
                <a:cubicBezTo>
                  <a:pt x="319" y="7499"/>
                  <a:pt x="490" y="7329"/>
                  <a:pt x="648" y="7148"/>
                </a:cubicBezTo>
                <a:cubicBezTo>
                  <a:pt x="936" y="6823"/>
                  <a:pt x="1181" y="6471"/>
                  <a:pt x="1424" y="6111"/>
                </a:cubicBezTo>
                <a:cubicBezTo>
                  <a:pt x="2434" y="4605"/>
                  <a:pt x="3115" y="2863"/>
                  <a:pt x="3275" y="1050"/>
                </a:cubicBezTo>
                <a:cubicBezTo>
                  <a:pt x="3302" y="758"/>
                  <a:pt x="3298" y="466"/>
                  <a:pt x="3259" y="176"/>
                </a:cubicBezTo>
                <a:cubicBezTo>
                  <a:pt x="3247" y="106"/>
                  <a:pt x="3260" y="1"/>
                  <a:pt x="31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52" name="Google Shape;1552;p48"/>
          <p:cNvSpPr/>
          <p:nvPr/>
        </p:nvSpPr>
        <p:spPr>
          <a:xfrm rot="3186459">
            <a:off x="2600808" y="4072376"/>
            <a:ext cx="32755" cy="44890"/>
          </a:xfrm>
          <a:custGeom>
            <a:avLst/>
            <a:gdLst/>
            <a:ahLst/>
            <a:cxnLst/>
            <a:rect l="l" t="t" r="r" b="b"/>
            <a:pathLst>
              <a:path w="386" h="529" extrusionOk="0">
                <a:moveTo>
                  <a:pt x="114" y="1"/>
                </a:moveTo>
                <a:cubicBezTo>
                  <a:pt x="101" y="1"/>
                  <a:pt x="88" y="4"/>
                  <a:pt x="76" y="10"/>
                </a:cubicBezTo>
                <a:cubicBezTo>
                  <a:pt x="0" y="56"/>
                  <a:pt x="58" y="138"/>
                  <a:pt x="88" y="194"/>
                </a:cubicBezTo>
                <a:cubicBezTo>
                  <a:pt x="134" y="288"/>
                  <a:pt x="177" y="383"/>
                  <a:pt x="214" y="479"/>
                </a:cubicBezTo>
                <a:cubicBezTo>
                  <a:pt x="229" y="514"/>
                  <a:pt x="256" y="528"/>
                  <a:pt x="284" y="528"/>
                </a:cubicBezTo>
                <a:cubicBezTo>
                  <a:pt x="334" y="528"/>
                  <a:pt x="385" y="481"/>
                  <a:pt x="360" y="420"/>
                </a:cubicBezTo>
                <a:cubicBezTo>
                  <a:pt x="307" y="288"/>
                  <a:pt x="249" y="163"/>
                  <a:pt x="181" y="39"/>
                </a:cubicBezTo>
                <a:cubicBezTo>
                  <a:pt x="167" y="14"/>
                  <a:pt x="141" y="1"/>
                  <a:pt x="11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53" name="Google Shape;1553;p48"/>
          <p:cNvSpPr/>
          <p:nvPr/>
        </p:nvSpPr>
        <p:spPr>
          <a:xfrm rot="3186459">
            <a:off x="2267914" y="4183682"/>
            <a:ext cx="153424" cy="375330"/>
          </a:xfrm>
          <a:custGeom>
            <a:avLst/>
            <a:gdLst/>
            <a:ahLst/>
            <a:cxnLst/>
            <a:rect l="l" t="t" r="r" b="b"/>
            <a:pathLst>
              <a:path w="1808" h="4423" extrusionOk="0">
                <a:moveTo>
                  <a:pt x="1724" y="0"/>
                </a:moveTo>
                <a:cubicBezTo>
                  <a:pt x="1688" y="0"/>
                  <a:pt x="1654" y="22"/>
                  <a:pt x="1648" y="68"/>
                </a:cubicBezTo>
                <a:cubicBezTo>
                  <a:pt x="1584" y="782"/>
                  <a:pt x="1391" y="1487"/>
                  <a:pt x="1171" y="2170"/>
                </a:cubicBezTo>
                <a:cubicBezTo>
                  <a:pt x="971" y="2732"/>
                  <a:pt x="728" y="3291"/>
                  <a:pt x="393" y="3787"/>
                </a:cubicBezTo>
                <a:cubicBezTo>
                  <a:pt x="276" y="3960"/>
                  <a:pt x="150" y="4129"/>
                  <a:pt x="25" y="4297"/>
                </a:cubicBezTo>
                <a:cubicBezTo>
                  <a:pt x="0" y="4332"/>
                  <a:pt x="6" y="4380"/>
                  <a:pt x="39" y="4406"/>
                </a:cubicBezTo>
                <a:cubicBezTo>
                  <a:pt x="57" y="4418"/>
                  <a:pt x="73" y="4423"/>
                  <a:pt x="88" y="4423"/>
                </a:cubicBezTo>
                <a:cubicBezTo>
                  <a:pt x="161" y="4423"/>
                  <a:pt x="203" y="4304"/>
                  <a:pt x="251" y="4254"/>
                </a:cubicBezTo>
                <a:cubicBezTo>
                  <a:pt x="852" y="3479"/>
                  <a:pt x="1243" y="2563"/>
                  <a:pt x="1500" y="1619"/>
                </a:cubicBezTo>
                <a:cubicBezTo>
                  <a:pt x="1636" y="1115"/>
                  <a:pt x="1761" y="611"/>
                  <a:pt x="1802" y="86"/>
                </a:cubicBezTo>
                <a:cubicBezTo>
                  <a:pt x="1808" y="30"/>
                  <a:pt x="1766" y="0"/>
                  <a:pt x="172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54" name="Google Shape;1554;p48"/>
          <p:cNvSpPr/>
          <p:nvPr/>
        </p:nvSpPr>
        <p:spPr>
          <a:xfrm rot="3186459">
            <a:off x="1905844" y="3972259"/>
            <a:ext cx="230221" cy="30889"/>
          </a:xfrm>
          <a:custGeom>
            <a:avLst/>
            <a:gdLst/>
            <a:ahLst/>
            <a:cxnLst/>
            <a:rect l="l" t="t" r="r" b="b"/>
            <a:pathLst>
              <a:path w="2713" h="364" extrusionOk="0">
                <a:moveTo>
                  <a:pt x="2602" y="1"/>
                </a:moveTo>
                <a:cubicBezTo>
                  <a:pt x="2595" y="1"/>
                  <a:pt x="2587" y="2"/>
                  <a:pt x="2579" y="4"/>
                </a:cubicBezTo>
                <a:cubicBezTo>
                  <a:pt x="2207" y="111"/>
                  <a:pt x="1824" y="203"/>
                  <a:pt x="1435" y="207"/>
                </a:cubicBezTo>
                <a:cubicBezTo>
                  <a:pt x="999" y="193"/>
                  <a:pt x="567" y="129"/>
                  <a:pt x="145" y="16"/>
                </a:cubicBezTo>
                <a:cubicBezTo>
                  <a:pt x="134" y="11"/>
                  <a:pt x="122" y="9"/>
                  <a:pt x="112" y="9"/>
                </a:cubicBezTo>
                <a:cubicBezTo>
                  <a:pt x="38" y="9"/>
                  <a:pt x="1" y="124"/>
                  <a:pt x="84" y="160"/>
                </a:cubicBezTo>
                <a:cubicBezTo>
                  <a:pt x="419" y="259"/>
                  <a:pt x="771" y="304"/>
                  <a:pt x="1118" y="347"/>
                </a:cubicBezTo>
                <a:cubicBezTo>
                  <a:pt x="1215" y="359"/>
                  <a:pt x="1311" y="364"/>
                  <a:pt x="1407" y="364"/>
                </a:cubicBezTo>
                <a:cubicBezTo>
                  <a:pt x="1818" y="364"/>
                  <a:pt x="2227" y="269"/>
                  <a:pt x="2620" y="156"/>
                </a:cubicBezTo>
                <a:cubicBezTo>
                  <a:pt x="2713" y="130"/>
                  <a:pt x="2686" y="1"/>
                  <a:pt x="260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55" name="Google Shape;1555;p48"/>
          <p:cNvSpPr/>
          <p:nvPr/>
        </p:nvSpPr>
        <p:spPr>
          <a:xfrm rot="3186459">
            <a:off x="2131325" y="4093196"/>
            <a:ext cx="50067" cy="29785"/>
          </a:xfrm>
          <a:custGeom>
            <a:avLst/>
            <a:gdLst/>
            <a:ahLst/>
            <a:cxnLst/>
            <a:rect l="l" t="t" r="r" b="b"/>
            <a:pathLst>
              <a:path w="590" h="351" extrusionOk="0">
                <a:moveTo>
                  <a:pt x="505" y="1"/>
                </a:moveTo>
                <a:cubicBezTo>
                  <a:pt x="453" y="1"/>
                  <a:pt x="393" y="52"/>
                  <a:pt x="347" y="72"/>
                </a:cubicBezTo>
                <a:cubicBezTo>
                  <a:pt x="252" y="117"/>
                  <a:pt x="157" y="161"/>
                  <a:pt x="61" y="204"/>
                </a:cubicBezTo>
                <a:cubicBezTo>
                  <a:pt x="20" y="218"/>
                  <a:pt x="1" y="265"/>
                  <a:pt x="17" y="307"/>
                </a:cubicBezTo>
                <a:cubicBezTo>
                  <a:pt x="33" y="339"/>
                  <a:pt x="57" y="351"/>
                  <a:pt x="86" y="351"/>
                </a:cubicBezTo>
                <a:cubicBezTo>
                  <a:pt x="156" y="351"/>
                  <a:pt x="253" y="279"/>
                  <a:pt x="310" y="261"/>
                </a:cubicBezTo>
                <a:cubicBezTo>
                  <a:pt x="388" y="226"/>
                  <a:pt x="464" y="187"/>
                  <a:pt x="540" y="146"/>
                </a:cubicBezTo>
                <a:cubicBezTo>
                  <a:pt x="577" y="123"/>
                  <a:pt x="589" y="76"/>
                  <a:pt x="567" y="39"/>
                </a:cubicBezTo>
                <a:cubicBezTo>
                  <a:pt x="549" y="11"/>
                  <a:pt x="528" y="1"/>
                  <a:pt x="505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56" name="Google Shape;1556;p48"/>
          <p:cNvSpPr/>
          <p:nvPr/>
        </p:nvSpPr>
        <p:spPr>
          <a:xfrm rot="3186459">
            <a:off x="1440307" y="3397891"/>
            <a:ext cx="450430" cy="463837"/>
          </a:xfrm>
          <a:custGeom>
            <a:avLst/>
            <a:gdLst/>
            <a:ahLst/>
            <a:cxnLst/>
            <a:rect l="l" t="t" r="r" b="b"/>
            <a:pathLst>
              <a:path w="5308" h="5466" extrusionOk="0">
                <a:moveTo>
                  <a:pt x="145" y="5459"/>
                </a:moveTo>
                <a:cubicBezTo>
                  <a:pt x="144" y="5460"/>
                  <a:pt x="142" y="5460"/>
                  <a:pt x="140" y="5460"/>
                </a:cubicBezTo>
                <a:lnTo>
                  <a:pt x="142" y="5460"/>
                </a:lnTo>
                <a:cubicBezTo>
                  <a:pt x="143" y="5460"/>
                  <a:pt x="144" y="5460"/>
                  <a:pt x="145" y="5459"/>
                </a:cubicBezTo>
                <a:close/>
                <a:moveTo>
                  <a:pt x="5227" y="0"/>
                </a:moveTo>
                <a:cubicBezTo>
                  <a:pt x="5129" y="0"/>
                  <a:pt x="5149" y="116"/>
                  <a:pt x="5137" y="186"/>
                </a:cubicBezTo>
                <a:cubicBezTo>
                  <a:pt x="5098" y="509"/>
                  <a:pt x="5018" y="825"/>
                  <a:pt x="4897" y="1128"/>
                </a:cubicBezTo>
                <a:cubicBezTo>
                  <a:pt x="4448" y="2311"/>
                  <a:pt x="3566" y="3276"/>
                  <a:pt x="2576" y="4041"/>
                </a:cubicBezTo>
                <a:cubicBezTo>
                  <a:pt x="2220" y="4319"/>
                  <a:pt x="1842" y="4565"/>
                  <a:pt x="1442" y="4775"/>
                </a:cubicBezTo>
                <a:cubicBezTo>
                  <a:pt x="1142" y="4930"/>
                  <a:pt x="834" y="5065"/>
                  <a:pt x="519" y="5183"/>
                </a:cubicBezTo>
                <a:cubicBezTo>
                  <a:pt x="389" y="5230"/>
                  <a:pt x="257" y="5269"/>
                  <a:pt x="124" y="5302"/>
                </a:cubicBezTo>
                <a:cubicBezTo>
                  <a:pt x="48" y="5312"/>
                  <a:pt x="0" y="5386"/>
                  <a:pt x="62" y="5448"/>
                </a:cubicBezTo>
                <a:cubicBezTo>
                  <a:pt x="75" y="5460"/>
                  <a:pt x="93" y="5466"/>
                  <a:pt x="111" y="5466"/>
                </a:cubicBezTo>
                <a:cubicBezTo>
                  <a:pt x="121" y="5466"/>
                  <a:pt x="131" y="5464"/>
                  <a:pt x="140" y="5460"/>
                </a:cubicBezTo>
                <a:cubicBezTo>
                  <a:pt x="150" y="5456"/>
                  <a:pt x="161" y="5450"/>
                  <a:pt x="169" y="5442"/>
                </a:cubicBezTo>
                <a:lnTo>
                  <a:pt x="169" y="5442"/>
                </a:lnTo>
                <a:cubicBezTo>
                  <a:pt x="162" y="5449"/>
                  <a:pt x="154" y="5455"/>
                  <a:pt x="145" y="5459"/>
                </a:cubicBezTo>
                <a:lnTo>
                  <a:pt x="145" y="5459"/>
                </a:lnTo>
                <a:cubicBezTo>
                  <a:pt x="421" y="5389"/>
                  <a:pt x="689" y="5295"/>
                  <a:pt x="949" y="5179"/>
                </a:cubicBezTo>
                <a:cubicBezTo>
                  <a:pt x="1595" y="4907"/>
                  <a:pt x="2200" y="4547"/>
                  <a:pt x="2745" y="4105"/>
                </a:cubicBezTo>
                <a:cubicBezTo>
                  <a:pt x="3788" y="3294"/>
                  <a:pt x="4691" y="2245"/>
                  <a:pt x="5117" y="980"/>
                </a:cubicBezTo>
                <a:cubicBezTo>
                  <a:pt x="5215" y="690"/>
                  <a:pt x="5279" y="387"/>
                  <a:pt x="5304" y="83"/>
                </a:cubicBezTo>
                <a:cubicBezTo>
                  <a:pt x="5308" y="38"/>
                  <a:pt x="5273" y="0"/>
                  <a:pt x="5230" y="0"/>
                </a:cubicBezTo>
                <a:cubicBezTo>
                  <a:pt x="5229" y="0"/>
                  <a:pt x="5228" y="0"/>
                  <a:pt x="522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57" name="Google Shape;1557;p48"/>
          <p:cNvSpPr/>
          <p:nvPr/>
        </p:nvSpPr>
        <p:spPr>
          <a:xfrm rot="3186459">
            <a:off x="1355160" y="3768896"/>
            <a:ext cx="348005" cy="71790"/>
          </a:xfrm>
          <a:custGeom>
            <a:avLst/>
            <a:gdLst/>
            <a:ahLst/>
            <a:cxnLst/>
            <a:rect l="l" t="t" r="r" b="b"/>
            <a:pathLst>
              <a:path w="4101" h="846" extrusionOk="0">
                <a:moveTo>
                  <a:pt x="111" y="1"/>
                </a:moveTo>
                <a:cubicBezTo>
                  <a:pt x="32" y="1"/>
                  <a:pt x="0" y="123"/>
                  <a:pt x="89" y="154"/>
                </a:cubicBezTo>
                <a:cubicBezTo>
                  <a:pt x="124" y="165"/>
                  <a:pt x="161" y="171"/>
                  <a:pt x="198" y="179"/>
                </a:cubicBezTo>
                <a:cubicBezTo>
                  <a:pt x="988" y="378"/>
                  <a:pt x="1782" y="570"/>
                  <a:pt x="2586" y="712"/>
                </a:cubicBezTo>
                <a:cubicBezTo>
                  <a:pt x="3043" y="782"/>
                  <a:pt x="3524" y="819"/>
                  <a:pt x="3989" y="845"/>
                </a:cubicBezTo>
                <a:cubicBezTo>
                  <a:pt x="3991" y="846"/>
                  <a:pt x="3993" y="846"/>
                  <a:pt x="3995" y="846"/>
                </a:cubicBezTo>
                <a:cubicBezTo>
                  <a:pt x="4092" y="846"/>
                  <a:pt x="4100" y="699"/>
                  <a:pt x="4004" y="689"/>
                </a:cubicBezTo>
                <a:cubicBezTo>
                  <a:pt x="3534" y="660"/>
                  <a:pt x="3067" y="627"/>
                  <a:pt x="2603" y="555"/>
                </a:cubicBezTo>
                <a:cubicBezTo>
                  <a:pt x="1773" y="409"/>
                  <a:pt x="957" y="204"/>
                  <a:pt x="140" y="6"/>
                </a:cubicBezTo>
                <a:cubicBezTo>
                  <a:pt x="130" y="2"/>
                  <a:pt x="120" y="1"/>
                  <a:pt x="11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58" name="Google Shape;1558;p48"/>
          <p:cNvSpPr/>
          <p:nvPr/>
        </p:nvSpPr>
        <p:spPr>
          <a:xfrm rot="3186459">
            <a:off x="1519326" y="3736913"/>
            <a:ext cx="145363" cy="44381"/>
          </a:xfrm>
          <a:custGeom>
            <a:avLst/>
            <a:gdLst/>
            <a:ahLst/>
            <a:cxnLst/>
            <a:rect l="l" t="t" r="r" b="b"/>
            <a:pathLst>
              <a:path w="1713" h="523" extrusionOk="0">
                <a:moveTo>
                  <a:pt x="115" y="0"/>
                </a:moveTo>
                <a:cubicBezTo>
                  <a:pt x="48" y="0"/>
                  <a:pt x="0" y="81"/>
                  <a:pt x="66" y="143"/>
                </a:cubicBezTo>
                <a:cubicBezTo>
                  <a:pt x="236" y="229"/>
                  <a:pt x="434" y="262"/>
                  <a:pt x="617" y="316"/>
                </a:cubicBezTo>
                <a:cubicBezTo>
                  <a:pt x="936" y="404"/>
                  <a:pt x="1261" y="472"/>
                  <a:pt x="1590" y="521"/>
                </a:cubicBezTo>
                <a:cubicBezTo>
                  <a:pt x="1595" y="522"/>
                  <a:pt x="1600" y="523"/>
                  <a:pt x="1605" y="523"/>
                </a:cubicBezTo>
                <a:cubicBezTo>
                  <a:pt x="1695" y="523"/>
                  <a:pt x="1712" y="383"/>
                  <a:pt x="1615" y="367"/>
                </a:cubicBezTo>
                <a:cubicBezTo>
                  <a:pt x="1407" y="336"/>
                  <a:pt x="1201" y="299"/>
                  <a:pt x="995" y="250"/>
                </a:cubicBezTo>
                <a:cubicBezTo>
                  <a:pt x="730" y="184"/>
                  <a:pt x="440" y="114"/>
                  <a:pt x="177" y="24"/>
                </a:cubicBezTo>
                <a:cubicBezTo>
                  <a:pt x="156" y="7"/>
                  <a:pt x="135" y="0"/>
                  <a:pt x="11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59" name="Google Shape;1559;p48"/>
          <p:cNvSpPr/>
          <p:nvPr/>
        </p:nvSpPr>
        <p:spPr>
          <a:xfrm rot="3186459">
            <a:off x="2558671" y="3643831"/>
            <a:ext cx="259498" cy="40647"/>
          </a:xfrm>
          <a:custGeom>
            <a:avLst/>
            <a:gdLst/>
            <a:ahLst/>
            <a:cxnLst/>
            <a:rect l="l" t="t" r="r" b="b"/>
            <a:pathLst>
              <a:path w="3058" h="479" extrusionOk="0">
                <a:moveTo>
                  <a:pt x="1774" y="1"/>
                </a:moveTo>
                <a:cubicBezTo>
                  <a:pt x="1406" y="1"/>
                  <a:pt x="1038" y="26"/>
                  <a:pt x="682" y="124"/>
                </a:cubicBezTo>
                <a:cubicBezTo>
                  <a:pt x="484" y="175"/>
                  <a:pt x="291" y="239"/>
                  <a:pt x="104" y="313"/>
                </a:cubicBezTo>
                <a:cubicBezTo>
                  <a:pt x="15" y="338"/>
                  <a:pt x="1" y="455"/>
                  <a:pt x="96" y="478"/>
                </a:cubicBezTo>
                <a:cubicBezTo>
                  <a:pt x="98" y="478"/>
                  <a:pt x="101" y="478"/>
                  <a:pt x="104" y="478"/>
                </a:cubicBezTo>
                <a:cubicBezTo>
                  <a:pt x="124" y="478"/>
                  <a:pt x="143" y="472"/>
                  <a:pt x="157" y="461"/>
                </a:cubicBezTo>
                <a:cubicBezTo>
                  <a:pt x="421" y="354"/>
                  <a:pt x="692" y="272"/>
                  <a:pt x="970" y="216"/>
                </a:cubicBezTo>
                <a:cubicBezTo>
                  <a:pt x="1243" y="172"/>
                  <a:pt x="1518" y="156"/>
                  <a:pt x="1794" y="156"/>
                </a:cubicBezTo>
                <a:cubicBezTo>
                  <a:pt x="1983" y="156"/>
                  <a:pt x="2171" y="164"/>
                  <a:pt x="2359" y="175"/>
                </a:cubicBezTo>
                <a:cubicBezTo>
                  <a:pt x="2550" y="192"/>
                  <a:pt x="2739" y="225"/>
                  <a:pt x="2922" y="274"/>
                </a:cubicBezTo>
                <a:cubicBezTo>
                  <a:pt x="2932" y="277"/>
                  <a:pt x="2940" y="278"/>
                  <a:pt x="2949" y="278"/>
                </a:cubicBezTo>
                <a:cubicBezTo>
                  <a:pt x="3030" y="278"/>
                  <a:pt x="3057" y="152"/>
                  <a:pt x="2968" y="124"/>
                </a:cubicBezTo>
                <a:cubicBezTo>
                  <a:pt x="2636" y="33"/>
                  <a:pt x="2295" y="2"/>
                  <a:pt x="1951" y="2"/>
                </a:cubicBezTo>
                <a:cubicBezTo>
                  <a:pt x="1892" y="1"/>
                  <a:pt x="1833" y="1"/>
                  <a:pt x="177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60" name="Google Shape;1560;p48"/>
          <p:cNvSpPr/>
          <p:nvPr/>
        </p:nvSpPr>
        <p:spPr>
          <a:xfrm rot="3186459">
            <a:off x="1931312" y="4194037"/>
            <a:ext cx="127712" cy="166323"/>
          </a:xfrm>
          <a:custGeom>
            <a:avLst/>
            <a:gdLst/>
            <a:ahLst/>
            <a:cxnLst/>
            <a:rect l="l" t="t" r="r" b="b"/>
            <a:pathLst>
              <a:path w="1505" h="1960" extrusionOk="0">
                <a:moveTo>
                  <a:pt x="1401" y="0"/>
                </a:moveTo>
                <a:cubicBezTo>
                  <a:pt x="1375" y="0"/>
                  <a:pt x="1350" y="13"/>
                  <a:pt x="1334" y="43"/>
                </a:cubicBezTo>
                <a:cubicBezTo>
                  <a:pt x="1169" y="443"/>
                  <a:pt x="953" y="819"/>
                  <a:pt x="690" y="1163"/>
                </a:cubicBezTo>
                <a:cubicBezTo>
                  <a:pt x="511" y="1377"/>
                  <a:pt x="318" y="1578"/>
                  <a:pt x="116" y="1769"/>
                </a:cubicBezTo>
                <a:cubicBezTo>
                  <a:pt x="71" y="1811"/>
                  <a:pt x="1" y="1866"/>
                  <a:pt x="52" y="1930"/>
                </a:cubicBezTo>
                <a:cubicBezTo>
                  <a:pt x="73" y="1951"/>
                  <a:pt x="93" y="1960"/>
                  <a:pt x="112" y="1960"/>
                </a:cubicBezTo>
                <a:cubicBezTo>
                  <a:pt x="152" y="1960"/>
                  <a:pt x="188" y="1922"/>
                  <a:pt x="217" y="1889"/>
                </a:cubicBezTo>
                <a:cubicBezTo>
                  <a:pt x="303" y="1806"/>
                  <a:pt x="388" y="1722"/>
                  <a:pt x="472" y="1636"/>
                </a:cubicBezTo>
                <a:cubicBezTo>
                  <a:pt x="910" y="1208"/>
                  <a:pt x="1237" y="679"/>
                  <a:pt x="1472" y="115"/>
                </a:cubicBezTo>
                <a:cubicBezTo>
                  <a:pt x="1505" y="53"/>
                  <a:pt x="1453" y="0"/>
                  <a:pt x="140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61" name="Google Shape;1561;p48"/>
          <p:cNvSpPr/>
          <p:nvPr/>
        </p:nvSpPr>
        <p:spPr>
          <a:xfrm rot="3186459">
            <a:off x="1523680" y="1164081"/>
            <a:ext cx="113711" cy="249569"/>
          </a:xfrm>
          <a:custGeom>
            <a:avLst/>
            <a:gdLst/>
            <a:ahLst/>
            <a:cxnLst/>
            <a:rect l="l" t="t" r="r" b="b"/>
            <a:pathLst>
              <a:path w="1340" h="2941" extrusionOk="0">
                <a:moveTo>
                  <a:pt x="1231" y="0"/>
                </a:moveTo>
                <a:cubicBezTo>
                  <a:pt x="1210" y="0"/>
                  <a:pt x="1189" y="9"/>
                  <a:pt x="1172" y="31"/>
                </a:cubicBezTo>
                <a:cubicBezTo>
                  <a:pt x="945" y="301"/>
                  <a:pt x="781" y="615"/>
                  <a:pt x="618" y="924"/>
                </a:cubicBezTo>
                <a:cubicBezTo>
                  <a:pt x="297" y="1523"/>
                  <a:pt x="131" y="2187"/>
                  <a:pt x="7" y="2852"/>
                </a:cubicBezTo>
                <a:cubicBezTo>
                  <a:pt x="1" y="2895"/>
                  <a:pt x="32" y="2934"/>
                  <a:pt x="75" y="2940"/>
                </a:cubicBezTo>
                <a:cubicBezTo>
                  <a:pt x="78" y="2940"/>
                  <a:pt x="81" y="2940"/>
                  <a:pt x="83" y="2940"/>
                </a:cubicBezTo>
                <a:cubicBezTo>
                  <a:pt x="189" y="2940"/>
                  <a:pt x="168" y="2786"/>
                  <a:pt x="194" y="2712"/>
                </a:cubicBezTo>
                <a:cubicBezTo>
                  <a:pt x="236" y="2516"/>
                  <a:pt x="277" y="2323"/>
                  <a:pt x="326" y="2129"/>
                </a:cubicBezTo>
                <a:cubicBezTo>
                  <a:pt x="499" y="1442"/>
                  <a:pt x="816" y="796"/>
                  <a:pt x="1223" y="214"/>
                </a:cubicBezTo>
                <a:cubicBezTo>
                  <a:pt x="1246" y="185"/>
                  <a:pt x="1270" y="154"/>
                  <a:pt x="1295" y="126"/>
                </a:cubicBezTo>
                <a:cubicBezTo>
                  <a:pt x="1340" y="66"/>
                  <a:pt x="1288" y="0"/>
                  <a:pt x="123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62" name="Google Shape;1562;p48"/>
          <p:cNvSpPr/>
          <p:nvPr/>
        </p:nvSpPr>
        <p:spPr>
          <a:xfrm rot="3186459">
            <a:off x="1375088" y="1334962"/>
            <a:ext cx="15953" cy="58043"/>
          </a:xfrm>
          <a:custGeom>
            <a:avLst/>
            <a:gdLst/>
            <a:ahLst/>
            <a:cxnLst/>
            <a:rect l="l" t="t" r="r" b="b"/>
            <a:pathLst>
              <a:path w="188" h="684" extrusionOk="0">
                <a:moveTo>
                  <a:pt x="81" y="1"/>
                </a:moveTo>
                <a:cubicBezTo>
                  <a:pt x="42" y="1"/>
                  <a:pt x="3" y="27"/>
                  <a:pt x="3" y="79"/>
                </a:cubicBezTo>
                <a:cubicBezTo>
                  <a:pt x="1" y="258"/>
                  <a:pt x="7" y="437"/>
                  <a:pt x="26" y="616"/>
                </a:cubicBezTo>
                <a:cubicBezTo>
                  <a:pt x="32" y="663"/>
                  <a:pt x="67" y="684"/>
                  <a:pt x="102" y="684"/>
                </a:cubicBezTo>
                <a:cubicBezTo>
                  <a:pt x="145" y="684"/>
                  <a:pt x="188" y="652"/>
                  <a:pt x="180" y="596"/>
                </a:cubicBezTo>
                <a:cubicBezTo>
                  <a:pt x="163" y="423"/>
                  <a:pt x="155" y="250"/>
                  <a:pt x="159" y="79"/>
                </a:cubicBezTo>
                <a:cubicBezTo>
                  <a:pt x="159" y="27"/>
                  <a:pt x="120" y="1"/>
                  <a:pt x="8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63" name="Google Shape;1563;p48"/>
          <p:cNvSpPr/>
          <p:nvPr/>
        </p:nvSpPr>
        <p:spPr>
          <a:xfrm rot="3186459">
            <a:off x="3086488" y="3047411"/>
            <a:ext cx="152576" cy="84434"/>
          </a:xfrm>
          <a:custGeom>
            <a:avLst/>
            <a:gdLst/>
            <a:ahLst/>
            <a:cxnLst/>
            <a:rect l="l" t="t" r="r" b="b"/>
            <a:pathLst>
              <a:path w="1798" h="995" extrusionOk="0">
                <a:moveTo>
                  <a:pt x="98" y="0"/>
                </a:moveTo>
                <a:cubicBezTo>
                  <a:pt x="46" y="0"/>
                  <a:pt x="1" y="58"/>
                  <a:pt x="25" y="110"/>
                </a:cubicBezTo>
                <a:cubicBezTo>
                  <a:pt x="33" y="128"/>
                  <a:pt x="48" y="143"/>
                  <a:pt x="66" y="151"/>
                </a:cubicBezTo>
                <a:cubicBezTo>
                  <a:pt x="142" y="186"/>
                  <a:pt x="222" y="217"/>
                  <a:pt x="303" y="239"/>
                </a:cubicBezTo>
                <a:cubicBezTo>
                  <a:pt x="794" y="377"/>
                  <a:pt x="1257" y="614"/>
                  <a:pt x="1630" y="972"/>
                </a:cubicBezTo>
                <a:lnTo>
                  <a:pt x="1630" y="970"/>
                </a:lnTo>
                <a:cubicBezTo>
                  <a:pt x="1647" y="987"/>
                  <a:pt x="1666" y="994"/>
                  <a:pt x="1684" y="994"/>
                </a:cubicBezTo>
                <a:cubicBezTo>
                  <a:pt x="1745" y="994"/>
                  <a:pt x="1797" y="916"/>
                  <a:pt x="1741" y="861"/>
                </a:cubicBezTo>
                <a:cubicBezTo>
                  <a:pt x="1564" y="692"/>
                  <a:pt x="1366" y="544"/>
                  <a:pt x="1154" y="423"/>
                </a:cubicBezTo>
                <a:cubicBezTo>
                  <a:pt x="936" y="301"/>
                  <a:pt x="708" y="202"/>
                  <a:pt x="471" y="128"/>
                </a:cubicBezTo>
                <a:cubicBezTo>
                  <a:pt x="356" y="91"/>
                  <a:pt x="237" y="60"/>
                  <a:pt x="128" y="7"/>
                </a:cubicBezTo>
                <a:cubicBezTo>
                  <a:pt x="118" y="2"/>
                  <a:pt x="108" y="0"/>
                  <a:pt x="9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64" name="Google Shape;1564;p48"/>
          <p:cNvSpPr/>
          <p:nvPr/>
        </p:nvSpPr>
        <p:spPr>
          <a:xfrm rot="3186459">
            <a:off x="3074047" y="4170562"/>
            <a:ext cx="90205" cy="285549"/>
          </a:xfrm>
          <a:custGeom>
            <a:avLst/>
            <a:gdLst/>
            <a:ahLst/>
            <a:cxnLst/>
            <a:rect l="l" t="t" r="r" b="b"/>
            <a:pathLst>
              <a:path w="1063" h="3365" extrusionOk="0">
                <a:moveTo>
                  <a:pt x="950" y="1"/>
                </a:moveTo>
                <a:cubicBezTo>
                  <a:pt x="911" y="1"/>
                  <a:pt x="872" y="27"/>
                  <a:pt x="871" y="77"/>
                </a:cubicBezTo>
                <a:cubicBezTo>
                  <a:pt x="904" y="851"/>
                  <a:pt x="743" y="1614"/>
                  <a:pt x="462" y="2332"/>
                </a:cubicBezTo>
                <a:cubicBezTo>
                  <a:pt x="373" y="2546"/>
                  <a:pt x="274" y="2756"/>
                  <a:pt x="171" y="2961"/>
                </a:cubicBezTo>
                <a:cubicBezTo>
                  <a:pt x="124" y="3058"/>
                  <a:pt x="73" y="3153"/>
                  <a:pt x="21" y="3247"/>
                </a:cubicBezTo>
                <a:cubicBezTo>
                  <a:pt x="1" y="3284"/>
                  <a:pt x="13" y="3332"/>
                  <a:pt x="50" y="3354"/>
                </a:cubicBezTo>
                <a:cubicBezTo>
                  <a:pt x="62" y="3361"/>
                  <a:pt x="75" y="3364"/>
                  <a:pt x="88" y="3364"/>
                </a:cubicBezTo>
                <a:cubicBezTo>
                  <a:pt x="115" y="3364"/>
                  <a:pt x="142" y="3351"/>
                  <a:pt x="157" y="3326"/>
                </a:cubicBezTo>
                <a:cubicBezTo>
                  <a:pt x="223" y="3206"/>
                  <a:pt x="285" y="3085"/>
                  <a:pt x="346" y="2964"/>
                </a:cubicBezTo>
                <a:cubicBezTo>
                  <a:pt x="420" y="2813"/>
                  <a:pt x="490" y="2663"/>
                  <a:pt x="556" y="2511"/>
                </a:cubicBezTo>
                <a:cubicBezTo>
                  <a:pt x="877" y="1744"/>
                  <a:pt x="1062" y="912"/>
                  <a:pt x="1027" y="77"/>
                </a:cubicBezTo>
                <a:cubicBezTo>
                  <a:pt x="1026" y="26"/>
                  <a:pt x="988" y="1"/>
                  <a:pt x="95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65" name="Google Shape;1565;p48"/>
          <p:cNvSpPr/>
          <p:nvPr/>
        </p:nvSpPr>
        <p:spPr>
          <a:xfrm rot="3186459">
            <a:off x="2865214" y="4339470"/>
            <a:ext cx="49473" cy="54140"/>
          </a:xfrm>
          <a:custGeom>
            <a:avLst/>
            <a:gdLst/>
            <a:ahLst/>
            <a:cxnLst/>
            <a:rect l="l" t="t" r="r" b="b"/>
            <a:pathLst>
              <a:path w="583" h="638" extrusionOk="0">
                <a:moveTo>
                  <a:pt x="495" y="0"/>
                </a:moveTo>
                <a:cubicBezTo>
                  <a:pt x="456" y="0"/>
                  <a:pt x="423" y="34"/>
                  <a:pt x="408" y="70"/>
                </a:cubicBezTo>
                <a:cubicBezTo>
                  <a:pt x="348" y="154"/>
                  <a:pt x="282" y="236"/>
                  <a:pt x="214" y="312"/>
                </a:cubicBezTo>
                <a:cubicBezTo>
                  <a:pt x="159" y="372"/>
                  <a:pt x="95" y="440"/>
                  <a:pt x="31" y="506"/>
                </a:cubicBezTo>
                <a:cubicBezTo>
                  <a:pt x="0" y="537"/>
                  <a:pt x="0" y="584"/>
                  <a:pt x="31" y="615"/>
                </a:cubicBezTo>
                <a:cubicBezTo>
                  <a:pt x="46" y="630"/>
                  <a:pt x="65" y="637"/>
                  <a:pt x="85" y="637"/>
                </a:cubicBezTo>
                <a:cubicBezTo>
                  <a:pt x="104" y="637"/>
                  <a:pt x="124" y="629"/>
                  <a:pt x="140" y="615"/>
                </a:cubicBezTo>
                <a:cubicBezTo>
                  <a:pt x="222" y="532"/>
                  <a:pt x="305" y="446"/>
                  <a:pt x="381" y="358"/>
                </a:cubicBezTo>
                <a:cubicBezTo>
                  <a:pt x="447" y="281"/>
                  <a:pt x="506" y="203"/>
                  <a:pt x="560" y="119"/>
                </a:cubicBezTo>
                <a:cubicBezTo>
                  <a:pt x="582" y="82"/>
                  <a:pt x="570" y="35"/>
                  <a:pt x="533" y="12"/>
                </a:cubicBezTo>
                <a:cubicBezTo>
                  <a:pt x="520" y="4"/>
                  <a:pt x="507" y="0"/>
                  <a:pt x="49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66" name="Google Shape;1566;p48"/>
          <p:cNvSpPr/>
          <p:nvPr/>
        </p:nvSpPr>
        <p:spPr>
          <a:xfrm rot="3186459">
            <a:off x="1113065" y="3085053"/>
            <a:ext cx="248890" cy="160553"/>
          </a:xfrm>
          <a:custGeom>
            <a:avLst/>
            <a:gdLst/>
            <a:ahLst/>
            <a:cxnLst/>
            <a:rect l="l" t="t" r="r" b="b"/>
            <a:pathLst>
              <a:path w="2933" h="1892" extrusionOk="0">
                <a:moveTo>
                  <a:pt x="114" y="1"/>
                </a:moveTo>
                <a:cubicBezTo>
                  <a:pt x="42" y="1"/>
                  <a:pt x="0" y="110"/>
                  <a:pt x="80" y="150"/>
                </a:cubicBezTo>
                <a:cubicBezTo>
                  <a:pt x="326" y="239"/>
                  <a:pt x="563" y="350"/>
                  <a:pt x="787" y="483"/>
                </a:cubicBezTo>
                <a:cubicBezTo>
                  <a:pt x="1188" y="734"/>
                  <a:pt x="1538" y="1053"/>
                  <a:pt x="1921" y="1331"/>
                </a:cubicBezTo>
                <a:cubicBezTo>
                  <a:pt x="2196" y="1535"/>
                  <a:pt x="2484" y="1718"/>
                  <a:pt x="2785" y="1882"/>
                </a:cubicBezTo>
                <a:cubicBezTo>
                  <a:pt x="2798" y="1889"/>
                  <a:pt x="2810" y="1891"/>
                  <a:pt x="2822" y="1891"/>
                </a:cubicBezTo>
                <a:cubicBezTo>
                  <a:pt x="2893" y="1891"/>
                  <a:pt x="2933" y="1785"/>
                  <a:pt x="2857" y="1745"/>
                </a:cubicBezTo>
                <a:cubicBezTo>
                  <a:pt x="2495" y="1545"/>
                  <a:pt x="2147" y="1317"/>
                  <a:pt x="1822" y="1062"/>
                </a:cubicBezTo>
                <a:cubicBezTo>
                  <a:pt x="1559" y="858"/>
                  <a:pt x="1304" y="642"/>
                  <a:pt x="1030" y="455"/>
                </a:cubicBezTo>
                <a:cubicBezTo>
                  <a:pt x="756" y="269"/>
                  <a:pt x="462" y="119"/>
                  <a:pt x="152" y="10"/>
                </a:cubicBezTo>
                <a:cubicBezTo>
                  <a:pt x="138" y="4"/>
                  <a:pt x="126" y="1"/>
                  <a:pt x="11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67" name="Google Shape;1567;p48"/>
          <p:cNvSpPr/>
          <p:nvPr/>
        </p:nvSpPr>
        <p:spPr>
          <a:xfrm rot="3186459">
            <a:off x="1752959" y="3217689"/>
            <a:ext cx="68566" cy="120754"/>
          </a:xfrm>
          <a:custGeom>
            <a:avLst/>
            <a:gdLst/>
            <a:ahLst/>
            <a:cxnLst/>
            <a:rect l="l" t="t" r="r" b="b"/>
            <a:pathLst>
              <a:path w="808" h="1423" extrusionOk="0">
                <a:moveTo>
                  <a:pt x="711" y="0"/>
                </a:moveTo>
                <a:cubicBezTo>
                  <a:pt x="682" y="0"/>
                  <a:pt x="654" y="16"/>
                  <a:pt x="640" y="51"/>
                </a:cubicBezTo>
                <a:cubicBezTo>
                  <a:pt x="536" y="415"/>
                  <a:pt x="392" y="763"/>
                  <a:pt x="206" y="1092"/>
                </a:cubicBezTo>
                <a:cubicBezTo>
                  <a:pt x="167" y="1154"/>
                  <a:pt x="122" y="1211"/>
                  <a:pt x="73" y="1265"/>
                </a:cubicBezTo>
                <a:cubicBezTo>
                  <a:pt x="34" y="1292"/>
                  <a:pt x="1" y="1337"/>
                  <a:pt x="32" y="1386"/>
                </a:cubicBezTo>
                <a:cubicBezTo>
                  <a:pt x="50" y="1411"/>
                  <a:pt x="71" y="1422"/>
                  <a:pt x="94" y="1422"/>
                </a:cubicBezTo>
                <a:cubicBezTo>
                  <a:pt x="213" y="1422"/>
                  <a:pt x="375" y="1113"/>
                  <a:pt x="416" y="1036"/>
                </a:cubicBezTo>
                <a:cubicBezTo>
                  <a:pt x="568" y="738"/>
                  <a:pt x="694" y="425"/>
                  <a:pt x="787" y="104"/>
                </a:cubicBezTo>
                <a:cubicBezTo>
                  <a:pt x="807" y="43"/>
                  <a:pt x="759" y="0"/>
                  <a:pt x="71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68" name="Google Shape;1568;p48"/>
          <p:cNvSpPr/>
          <p:nvPr/>
        </p:nvSpPr>
        <p:spPr>
          <a:xfrm rot="3186459">
            <a:off x="2507199" y="3437867"/>
            <a:ext cx="80701" cy="33265"/>
          </a:xfrm>
          <a:custGeom>
            <a:avLst/>
            <a:gdLst/>
            <a:ahLst/>
            <a:cxnLst/>
            <a:rect l="l" t="t" r="r" b="b"/>
            <a:pathLst>
              <a:path w="951" h="392" extrusionOk="0">
                <a:moveTo>
                  <a:pt x="133" y="0"/>
                </a:moveTo>
                <a:cubicBezTo>
                  <a:pt x="119" y="0"/>
                  <a:pt x="105" y="2"/>
                  <a:pt x="91" y="5"/>
                </a:cubicBezTo>
                <a:cubicBezTo>
                  <a:pt x="0" y="48"/>
                  <a:pt x="38" y="159"/>
                  <a:pt x="126" y="159"/>
                </a:cubicBezTo>
                <a:cubicBezTo>
                  <a:pt x="132" y="159"/>
                  <a:pt x="138" y="159"/>
                  <a:pt x="145" y="158"/>
                </a:cubicBezTo>
                <a:cubicBezTo>
                  <a:pt x="373" y="189"/>
                  <a:pt x="593" y="265"/>
                  <a:pt x="795" y="378"/>
                </a:cubicBezTo>
                <a:cubicBezTo>
                  <a:pt x="810" y="387"/>
                  <a:pt x="824" y="391"/>
                  <a:pt x="838" y="391"/>
                </a:cubicBezTo>
                <a:cubicBezTo>
                  <a:pt x="906" y="391"/>
                  <a:pt x="951" y="292"/>
                  <a:pt x="879" y="246"/>
                </a:cubicBezTo>
                <a:cubicBezTo>
                  <a:pt x="688" y="137"/>
                  <a:pt x="478" y="59"/>
                  <a:pt x="260" y="18"/>
                </a:cubicBezTo>
                <a:cubicBezTo>
                  <a:pt x="218" y="13"/>
                  <a:pt x="175" y="0"/>
                  <a:pt x="13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69" name="Google Shape;1569;p48"/>
          <p:cNvSpPr/>
          <p:nvPr/>
        </p:nvSpPr>
        <p:spPr>
          <a:xfrm rot="3186459">
            <a:off x="2415831" y="4009246"/>
            <a:ext cx="37932" cy="68820"/>
          </a:xfrm>
          <a:custGeom>
            <a:avLst/>
            <a:gdLst/>
            <a:ahLst/>
            <a:cxnLst/>
            <a:rect l="l" t="t" r="r" b="b"/>
            <a:pathLst>
              <a:path w="447" h="811" extrusionOk="0">
                <a:moveTo>
                  <a:pt x="357" y="1"/>
                </a:moveTo>
                <a:cubicBezTo>
                  <a:pt x="323" y="1"/>
                  <a:pt x="290" y="21"/>
                  <a:pt x="283" y="66"/>
                </a:cubicBezTo>
                <a:cubicBezTo>
                  <a:pt x="279" y="86"/>
                  <a:pt x="274" y="107"/>
                  <a:pt x="270" y="128"/>
                </a:cubicBezTo>
                <a:cubicBezTo>
                  <a:pt x="250" y="200"/>
                  <a:pt x="225" y="272"/>
                  <a:pt x="198" y="339"/>
                </a:cubicBezTo>
                <a:cubicBezTo>
                  <a:pt x="153" y="451"/>
                  <a:pt x="102" y="557"/>
                  <a:pt x="46" y="660"/>
                </a:cubicBezTo>
                <a:cubicBezTo>
                  <a:pt x="15" y="704"/>
                  <a:pt x="1" y="765"/>
                  <a:pt x="52" y="798"/>
                </a:cubicBezTo>
                <a:cubicBezTo>
                  <a:pt x="65" y="806"/>
                  <a:pt x="80" y="810"/>
                  <a:pt x="94" y="810"/>
                </a:cubicBezTo>
                <a:cubicBezTo>
                  <a:pt x="120" y="810"/>
                  <a:pt x="145" y="797"/>
                  <a:pt x="161" y="773"/>
                </a:cubicBezTo>
                <a:cubicBezTo>
                  <a:pt x="227" y="658"/>
                  <a:pt x="285" y="539"/>
                  <a:pt x="336" y="416"/>
                </a:cubicBezTo>
                <a:cubicBezTo>
                  <a:pt x="381" y="313"/>
                  <a:pt x="414" y="204"/>
                  <a:pt x="437" y="93"/>
                </a:cubicBezTo>
                <a:cubicBezTo>
                  <a:pt x="446" y="35"/>
                  <a:pt x="401" y="1"/>
                  <a:pt x="35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70" name="Google Shape;1570;p48"/>
          <p:cNvSpPr/>
          <p:nvPr/>
        </p:nvSpPr>
        <p:spPr>
          <a:xfrm rot="3186459">
            <a:off x="833264" y="3824815"/>
            <a:ext cx="199248" cy="137726"/>
          </a:xfrm>
          <a:custGeom>
            <a:avLst/>
            <a:gdLst/>
            <a:ahLst/>
            <a:cxnLst/>
            <a:rect l="l" t="t" r="r" b="b"/>
            <a:pathLst>
              <a:path w="2348" h="1623" extrusionOk="0">
                <a:moveTo>
                  <a:pt x="101" y="0"/>
                </a:moveTo>
                <a:cubicBezTo>
                  <a:pt x="40" y="0"/>
                  <a:pt x="0" y="83"/>
                  <a:pt x="44" y="131"/>
                </a:cubicBezTo>
                <a:cubicBezTo>
                  <a:pt x="301" y="402"/>
                  <a:pt x="572" y="668"/>
                  <a:pt x="867" y="898"/>
                </a:cubicBezTo>
                <a:cubicBezTo>
                  <a:pt x="1274" y="1196"/>
                  <a:pt x="1741" y="1406"/>
                  <a:pt x="2200" y="1614"/>
                </a:cubicBezTo>
                <a:cubicBezTo>
                  <a:pt x="2212" y="1620"/>
                  <a:pt x="2224" y="1623"/>
                  <a:pt x="2236" y="1623"/>
                </a:cubicBezTo>
                <a:cubicBezTo>
                  <a:pt x="2308" y="1623"/>
                  <a:pt x="2348" y="1513"/>
                  <a:pt x="2270" y="1474"/>
                </a:cubicBezTo>
                <a:cubicBezTo>
                  <a:pt x="2216" y="1451"/>
                  <a:pt x="2165" y="1429"/>
                  <a:pt x="2113" y="1404"/>
                </a:cubicBezTo>
                <a:cubicBezTo>
                  <a:pt x="1811" y="1268"/>
                  <a:pt x="1515" y="1118"/>
                  <a:pt x="1227" y="953"/>
                </a:cubicBezTo>
                <a:cubicBezTo>
                  <a:pt x="842" y="723"/>
                  <a:pt x="525" y="402"/>
                  <a:pt x="212" y="83"/>
                </a:cubicBezTo>
                <a:cubicBezTo>
                  <a:pt x="184" y="57"/>
                  <a:pt x="157" y="5"/>
                  <a:pt x="110" y="1"/>
                </a:cubicBezTo>
                <a:cubicBezTo>
                  <a:pt x="107" y="1"/>
                  <a:pt x="104" y="0"/>
                  <a:pt x="10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571" name="Google Shape;1571;p48"/>
          <p:cNvSpPr/>
          <p:nvPr/>
        </p:nvSpPr>
        <p:spPr>
          <a:xfrm rot="3186459">
            <a:off x="931708" y="4072472"/>
            <a:ext cx="57364" cy="37847"/>
          </a:xfrm>
          <a:custGeom>
            <a:avLst/>
            <a:gdLst/>
            <a:ahLst/>
            <a:cxnLst/>
            <a:rect l="l" t="t" r="r" b="b"/>
            <a:pathLst>
              <a:path w="676" h="446" extrusionOk="0">
                <a:moveTo>
                  <a:pt x="112" y="1"/>
                </a:moveTo>
                <a:cubicBezTo>
                  <a:pt x="51" y="1"/>
                  <a:pt x="1" y="82"/>
                  <a:pt x="59" y="137"/>
                </a:cubicBezTo>
                <a:cubicBezTo>
                  <a:pt x="213" y="248"/>
                  <a:pt x="384" y="328"/>
                  <a:pt x="544" y="431"/>
                </a:cubicBezTo>
                <a:cubicBezTo>
                  <a:pt x="558" y="441"/>
                  <a:pt x="574" y="445"/>
                  <a:pt x="589" y="445"/>
                </a:cubicBezTo>
                <a:cubicBezTo>
                  <a:pt x="614" y="445"/>
                  <a:pt x="638" y="434"/>
                  <a:pt x="653" y="412"/>
                </a:cubicBezTo>
                <a:cubicBezTo>
                  <a:pt x="676" y="375"/>
                  <a:pt x="668" y="328"/>
                  <a:pt x="633" y="303"/>
                </a:cubicBezTo>
                <a:cubicBezTo>
                  <a:pt x="478" y="205"/>
                  <a:pt x="316" y="122"/>
                  <a:pt x="164" y="22"/>
                </a:cubicBezTo>
                <a:cubicBezTo>
                  <a:pt x="147" y="7"/>
                  <a:pt x="129" y="1"/>
                  <a:pt x="11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cxnSp>
        <p:nvCxnSpPr>
          <p:cNvPr id="1572" name="Google Shape;1572;p48"/>
          <p:cNvCxnSpPr>
            <a:stCxn id="1573" idx="1"/>
          </p:cNvCxnSpPr>
          <p:nvPr/>
        </p:nvCxnSpPr>
        <p:spPr>
          <a:xfrm rot="10800000">
            <a:off x="1998300" y="1686775"/>
            <a:ext cx="1991700" cy="1551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1574" name="Google Shape;1574;p48"/>
          <p:cNvCxnSpPr>
            <a:stCxn id="1575" idx="1"/>
          </p:cNvCxnSpPr>
          <p:nvPr/>
        </p:nvCxnSpPr>
        <p:spPr>
          <a:xfrm flipH="1">
            <a:off x="2849100" y="2937175"/>
            <a:ext cx="1140900" cy="6774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1576" name="Google Shape;1576;p48"/>
          <p:cNvCxnSpPr>
            <a:stCxn id="1483" idx="1"/>
          </p:cNvCxnSpPr>
          <p:nvPr/>
        </p:nvCxnSpPr>
        <p:spPr>
          <a:xfrm flipH="1">
            <a:off x="3216000" y="1849075"/>
            <a:ext cx="774000" cy="1284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1577" name="Google Shape;1577;p48"/>
          <p:cNvSpPr txBox="1">
            <a:spLocks noGrp="1"/>
          </p:cNvSpPr>
          <p:nvPr>
            <p:ph type="title" idx="8"/>
          </p:nvPr>
        </p:nvSpPr>
        <p:spPr>
          <a:xfrm>
            <a:off x="3990000" y="2521319"/>
            <a:ext cx="979800" cy="88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02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1578" name="Google Shape;1578;p48"/>
          <p:cNvSpPr txBox="1">
            <a:spLocks noGrp="1"/>
          </p:cNvSpPr>
          <p:nvPr>
            <p:ph type="title" idx="9"/>
          </p:nvPr>
        </p:nvSpPr>
        <p:spPr>
          <a:xfrm>
            <a:off x="3990000" y="3634864"/>
            <a:ext cx="979800" cy="88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03</a:t>
            </a: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3" name="Google Shape;1583;p49"/>
          <p:cNvSpPr txBox="1">
            <a:spLocks noGrp="1"/>
          </p:cNvSpPr>
          <p:nvPr>
            <p:ph type="title"/>
          </p:nvPr>
        </p:nvSpPr>
        <p:spPr>
          <a:xfrm>
            <a:off x="720000" y="454964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solidFill>
                  <a:srgbClr val="FF0000"/>
                </a:solidFill>
                <a:cs typeface="B Nazanin" panose="00000400000000000000" pitchFamily="2" charset="-78"/>
              </a:rPr>
              <a:t>عوامل</a:t>
            </a:r>
            <a:r>
              <a:rPr lang="fa-IR" dirty="0">
                <a:cs typeface="B Nazanin" panose="00000400000000000000" pitchFamily="2" charset="-78"/>
              </a:rPr>
              <a:t> خطر</a:t>
            </a:r>
            <a:endParaRPr b="0" dirty="0">
              <a:solidFill>
                <a:schemeClr val="lt1"/>
              </a:solidFill>
              <a:cs typeface="B Nazanin" panose="00000400000000000000" pitchFamily="2" charset="-78"/>
            </a:endParaRPr>
          </a:p>
        </p:txBody>
      </p:sp>
      <p:sp>
        <p:nvSpPr>
          <p:cNvPr id="1584" name="Google Shape;1584;p49"/>
          <p:cNvSpPr txBox="1"/>
          <p:nvPr/>
        </p:nvSpPr>
        <p:spPr>
          <a:xfrm>
            <a:off x="800175" y="4067900"/>
            <a:ext cx="4387325" cy="49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fa-IR" sz="1200" dirty="0">
                <a:solidFill>
                  <a:schemeClr val="dk2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پیوند موجود در نمودار را دنبال کنید تا داده‌های آن را تغییر دهید و سپس پیوند جدید را در اینجا جای‌گذاری کنید. برای اطلاعات بیشتر اینجا را کلیک کنید</a:t>
            </a:r>
            <a:endParaRPr sz="1100" dirty="0">
              <a:solidFill>
                <a:schemeClr val="dk2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585" name="Google Shape;1585;p49"/>
          <p:cNvSpPr txBox="1"/>
          <p:nvPr/>
        </p:nvSpPr>
        <p:spPr>
          <a:xfrm>
            <a:off x="3623752" y="3683600"/>
            <a:ext cx="1267500" cy="3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1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2XXX</a:t>
            </a:r>
            <a:endParaRPr b="1">
              <a:solidFill>
                <a:schemeClr val="lt1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586" name="Google Shape;1586;p49"/>
          <p:cNvSpPr txBox="1"/>
          <p:nvPr/>
        </p:nvSpPr>
        <p:spPr>
          <a:xfrm>
            <a:off x="1396400" y="3683600"/>
            <a:ext cx="1267500" cy="3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1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2XXX</a:t>
            </a:r>
            <a:endParaRPr b="1">
              <a:solidFill>
                <a:schemeClr val="lt1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587" name="Google Shape;1587;p49"/>
          <p:cNvSpPr txBox="1"/>
          <p:nvPr/>
        </p:nvSpPr>
        <p:spPr>
          <a:xfrm>
            <a:off x="2511894" y="3683600"/>
            <a:ext cx="1267500" cy="3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1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2XXX</a:t>
            </a:r>
            <a:endParaRPr b="1">
              <a:solidFill>
                <a:schemeClr val="lt1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588" name="Google Shape;1588;p49"/>
          <p:cNvSpPr txBox="1"/>
          <p:nvPr/>
        </p:nvSpPr>
        <p:spPr>
          <a:xfrm>
            <a:off x="5448223" y="1315029"/>
            <a:ext cx="1907400" cy="4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/>
            <a:r>
              <a:rPr lang="fa-IR" sz="1800" b="1" dirty="0">
                <a:solidFill>
                  <a:schemeClr val="lt1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عنوان در اینجا</a:t>
            </a:r>
            <a:endParaRPr sz="1800" b="1" dirty="0">
              <a:solidFill>
                <a:schemeClr val="lt1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589" name="Google Shape;1589;p49"/>
          <p:cNvSpPr txBox="1"/>
          <p:nvPr/>
        </p:nvSpPr>
        <p:spPr>
          <a:xfrm flipH="1">
            <a:off x="5448223" y="3652254"/>
            <a:ext cx="1907400" cy="4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/>
            <a:r>
              <a:rPr lang="fa-IR" sz="1800" b="1" dirty="0">
                <a:solidFill>
                  <a:schemeClr val="lt1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عنوان در اینجا</a:t>
            </a:r>
            <a:endParaRPr sz="1800" b="1" dirty="0">
              <a:solidFill>
                <a:schemeClr val="lt1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590" name="Google Shape;1590;p49"/>
          <p:cNvSpPr txBox="1"/>
          <p:nvPr/>
        </p:nvSpPr>
        <p:spPr>
          <a:xfrm>
            <a:off x="5448100" y="4003125"/>
            <a:ext cx="19074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/>
            <a:r>
              <a:rPr lang="fa-IR" dirty="0">
                <a:solidFill>
                  <a:schemeClr val="dk2"/>
                </a:solidFill>
                <a:latin typeface="Be Vietnam Pro Light"/>
                <a:ea typeface="Be Vietnam Pro Light"/>
                <a:cs typeface="B Nazanin" panose="00000400000000000000" pitchFamily="2" charset="-78"/>
                <a:sym typeface="Be Vietnam Pro Light"/>
              </a:rPr>
              <a:t>قالب پاورپوینت پزشکی اطفال قابل ویرایش می باشد</a:t>
            </a:r>
            <a:endParaRPr dirty="0">
              <a:solidFill>
                <a:schemeClr val="dk2"/>
              </a:solidFill>
              <a:latin typeface="Be Vietnam Pro Light"/>
              <a:ea typeface="Be Vietnam Pro Light"/>
              <a:cs typeface="B Nazanin" panose="00000400000000000000" pitchFamily="2" charset="-78"/>
              <a:sym typeface="Be Vietnam Pro Light"/>
            </a:endParaRPr>
          </a:p>
        </p:txBody>
      </p:sp>
      <p:sp>
        <p:nvSpPr>
          <p:cNvPr id="1591" name="Google Shape;1591;p49"/>
          <p:cNvSpPr txBox="1"/>
          <p:nvPr/>
        </p:nvSpPr>
        <p:spPr>
          <a:xfrm>
            <a:off x="5448223" y="2493979"/>
            <a:ext cx="1907400" cy="4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/>
            <a:r>
              <a:rPr lang="fa-IR" sz="1800" b="1" dirty="0">
                <a:solidFill>
                  <a:schemeClr val="lt1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عنوان در اینجا</a:t>
            </a:r>
            <a:endParaRPr sz="1800" b="1" dirty="0">
              <a:solidFill>
                <a:schemeClr val="lt1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592" name="Google Shape;1592;p49"/>
          <p:cNvSpPr txBox="1"/>
          <p:nvPr/>
        </p:nvSpPr>
        <p:spPr>
          <a:xfrm>
            <a:off x="5448100" y="2858025"/>
            <a:ext cx="19074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/>
            <a:r>
              <a:rPr lang="fa-IR" dirty="0">
                <a:solidFill>
                  <a:schemeClr val="dk2"/>
                </a:solidFill>
                <a:latin typeface="Be Vietnam Pro Light"/>
                <a:ea typeface="Be Vietnam Pro Light"/>
                <a:cs typeface="B Nazanin" panose="00000400000000000000" pitchFamily="2" charset="-78"/>
                <a:sym typeface="Be Vietnam Pro Light"/>
              </a:rPr>
              <a:t>قالب پاورپوینت پزشکی اطفال قابل ویرایش می باشد</a:t>
            </a:r>
            <a:endParaRPr dirty="0">
              <a:solidFill>
                <a:schemeClr val="dk2"/>
              </a:solidFill>
              <a:latin typeface="Be Vietnam Pro Light"/>
              <a:ea typeface="Be Vietnam Pro Light"/>
              <a:cs typeface="B Nazanin" panose="00000400000000000000" pitchFamily="2" charset="-78"/>
              <a:sym typeface="Be Vietnam Pro Light"/>
            </a:endParaRPr>
          </a:p>
        </p:txBody>
      </p:sp>
      <p:sp>
        <p:nvSpPr>
          <p:cNvPr id="1593" name="Google Shape;1593;p49"/>
          <p:cNvSpPr txBox="1"/>
          <p:nvPr/>
        </p:nvSpPr>
        <p:spPr>
          <a:xfrm>
            <a:off x="5448100" y="1679075"/>
            <a:ext cx="19074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>
              <a:spcAft>
                <a:spcPts val="1600"/>
              </a:spcAft>
            </a:pPr>
            <a:r>
              <a:rPr lang="fa-IR" dirty="0">
                <a:solidFill>
                  <a:schemeClr val="dk2"/>
                </a:solidFill>
                <a:latin typeface="Be Vietnam Pro Light"/>
                <a:ea typeface="Be Vietnam Pro Light"/>
                <a:cs typeface="B Nazanin" panose="00000400000000000000" pitchFamily="2" charset="-78"/>
                <a:sym typeface="Be Vietnam Pro Light"/>
              </a:rPr>
              <a:t>قالب پاورپوینت پزشکی اطفال قابل ویرایش می باشد</a:t>
            </a:r>
            <a:endParaRPr dirty="0">
              <a:solidFill>
                <a:schemeClr val="dk2"/>
              </a:solidFill>
              <a:latin typeface="Be Vietnam Pro Light"/>
              <a:ea typeface="Be Vietnam Pro Light"/>
              <a:cs typeface="B Nazanin" panose="00000400000000000000" pitchFamily="2" charset="-78"/>
              <a:sym typeface="Be Vietnam Pro Light"/>
            </a:endParaRPr>
          </a:p>
        </p:txBody>
      </p:sp>
      <p:sp>
        <p:nvSpPr>
          <p:cNvPr id="1594" name="Google Shape;1594;p49"/>
          <p:cNvSpPr txBox="1"/>
          <p:nvPr/>
        </p:nvSpPr>
        <p:spPr>
          <a:xfrm>
            <a:off x="7280025" y="1423275"/>
            <a:ext cx="1063800" cy="6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b="1" dirty="0">
                <a:solidFill>
                  <a:schemeClr val="accent5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25K</a:t>
            </a:r>
            <a:endParaRPr sz="2900" b="1" dirty="0">
              <a:solidFill>
                <a:schemeClr val="accent5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595" name="Google Shape;1595;p49"/>
          <p:cNvSpPr txBox="1"/>
          <p:nvPr/>
        </p:nvSpPr>
        <p:spPr>
          <a:xfrm flipH="1">
            <a:off x="7280025" y="3760500"/>
            <a:ext cx="1063800" cy="6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b="1">
                <a:solidFill>
                  <a:schemeClr val="accent2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16K</a:t>
            </a:r>
            <a:endParaRPr sz="2900" b="1">
              <a:solidFill>
                <a:schemeClr val="accent2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596" name="Google Shape;1596;p49"/>
          <p:cNvSpPr txBox="1"/>
          <p:nvPr/>
        </p:nvSpPr>
        <p:spPr>
          <a:xfrm>
            <a:off x="7280025" y="2602225"/>
            <a:ext cx="1063800" cy="6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b="1">
                <a:solidFill>
                  <a:schemeClr val="accent4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19K</a:t>
            </a:r>
            <a:endParaRPr sz="2900" b="1">
              <a:solidFill>
                <a:schemeClr val="accent4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pic>
        <p:nvPicPr>
          <p:cNvPr id="1597" name="Google Shape;1597;p49" title="Gráfico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5482"/>
          <a:stretch/>
        </p:blipFill>
        <p:spPr>
          <a:xfrm>
            <a:off x="872850" y="1225075"/>
            <a:ext cx="4252201" cy="2490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5" name="Google Shape;1715;p56"/>
          <p:cNvSpPr/>
          <p:nvPr/>
        </p:nvSpPr>
        <p:spPr>
          <a:xfrm>
            <a:off x="3424600" y="1638225"/>
            <a:ext cx="952200" cy="9366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716" name="Google Shape;1716;p56"/>
          <p:cNvSpPr/>
          <p:nvPr/>
        </p:nvSpPr>
        <p:spPr>
          <a:xfrm>
            <a:off x="4767200" y="1634750"/>
            <a:ext cx="952200" cy="936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717" name="Google Shape;1717;p56"/>
          <p:cNvSpPr/>
          <p:nvPr/>
        </p:nvSpPr>
        <p:spPr>
          <a:xfrm>
            <a:off x="3424600" y="3121875"/>
            <a:ext cx="952200" cy="936600"/>
          </a:xfrm>
          <a:prstGeom prst="rect">
            <a:avLst/>
          </a:prstGeom>
          <a:solidFill>
            <a:schemeClr val="accent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718" name="Google Shape;1718;p56"/>
          <p:cNvSpPr/>
          <p:nvPr/>
        </p:nvSpPr>
        <p:spPr>
          <a:xfrm>
            <a:off x="4767200" y="3113900"/>
            <a:ext cx="952200" cy="9366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719" name="Google Shape;1719;p56"/>
          <p:cNvSpPr txBox="1">
            <a:spLocks noGrp="1"/>
          </p:cNvSpPr>
          <p:nvPr>
            <p:ph type="title"/>
          </p:nvPr>
        </p:nvSpPr>
        <p:spPr>
          <a:xfrm>
            <a:off x="720000" y="454964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رفتار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720" name="Google Shape;1720;p56"/>
          <p:cNvSpPr txBox="1"/>
          <p:nvPr/>
        </p:nvSpPr>
        <p:spPr>
          <a:xfrm>
            <a:off x="827549" y="2212825"/>
            <a:ext cx="2003700" cy="4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0" anchor="t" anchorCtr="0">
            <a:noAutofit/>
          </a:bodyPr>
          <a:lstStyle/>
          <a:p>
            <a:pPr lvl="0" algn="r">
              <a:spcBef>
                <a:spcPts val="100"/>
              </a:spcBef>
            </a:pPr>
            <a:r>
              <a:rPr lang="fa-IR" dirty="0">
                <a:solidFill>
                  <a:schemeClr val="dk2"/>
                </a:solidFill>
                <a:latin typeface="Be Vietnam Pro Light"/>
                <a:ea typeface="Be Vietnam Pro Light"/>
                <a:cs typeface="B Nazanin" panose="00000400000000000000" pitchFamily="2" charset="-78"/>
                <a:sym typeface="Be Vietnam Pro Light"/>
              </a:rPr>
              <a:t>قالب پاورپوینت پزشکی اطفال قابل ویرایش می باشد</a:t>
            </a:r>
            <a:endParaRPr dirty="0">
              <a:solidFill>
                <a:schemeClr val="dk2"/>
              </a:solidFill>
              <a:latin typeface="Be Vietnam Pro Light"/>
              <a:ea typeface="Be Vietnam Pro Light"/>
              <a:cs typeface="B Nazanin" panose="00000400000000000000" pitchFamily="2" charset="-78"/>
              <a:sym typeface="Be Vietnam Pro Light"/>
            </a:endParaRPr>
          </a:p>
        </p:txBody>
      </p:sp>
      <p:sp>
        <p:nvSpPr>
          <p:cNvPr id="1721" name="Google Shape;1721;p56"/>
          <p:cNvSpPr txBox="1"/>
          <p:nvPr/>
        </p:nvSpPr>
        <p:spPr>
          <a:xfrm>
            <a:off x="827754" y="1708325"/>
            <a:ext cx="2003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0" anchor="b" anchorCtr="0">
            <a:noAutofit/>
          </a:bodyPr>
          <a:lstStyle/>
          <a:p>
            <a:pPr lvl="0" algn="r"/>
            <a:r>
              <a:rPr lang="fa-IR" sz="1800" b="1" dirty="0">
                <a:solidFill>
                  <a:schemeClr val="lt1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عنوان در اینجا</a:t>
            </a:r>
            <a:endParaRPr sz="1800" b="1" dirty="0">
              <a:solidFill>
                <a:schemeClr val="lt1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722" name="Google Shape;1722;p56"/>
          <p:cNvSpPr txBox="1"/>
          <p:nvPr/>
        </p:nvSpPr>
        <p:spPr>
          <a:xfrm>
            <a:off x="827818" y="1326050"/>
            <a:ext cx="2003700" cy="35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0" anchor="t" anchorCtr="0">
            <a:noAutofit/>
          </a:bodyPr>
          <a:lstStyle/>
          <a:p>
            <a:pPr marL="1270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>
                <a:solidFill>
                  <a:schemeClr val="dk1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01</a:t>
            </a:r>
            <a:endParaRPr sz="2500" b="1">
              <a:solidFill>
                <a:schemeClr val="dk1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cxnSp>
        <p:nvCxnSpPr>
          <p:cNvPr id="1723" name="Google Shape;1723;p56"/>
          <p:cNvCxnSpPr>
            <a:stCxn id="1715" idx="3"/>
            <a:endCxn id="1716" idx="1"/>
          </p:cNvCxnSpPr>
          <p:nvPr/>
        </p:nvCxnSpPr>
        <p:spPr>
          <a:xfrm rot="10800000" flipH="1">
            <a:off x="4376800" y="2102925"/>
            <a:ext cx="390300" cy="3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24" name="Google Shape;1724;p56"/>
          <p:cNvCxnSpPr>
            <a:stCxn id="1717" idx="3"/>
            <a:endCxn id="1718" idx="1"/>
          </p:cNvCxnSpPr>
          <p:nvPr/>
        </p:nvCxnSpPr>
        <p:spPr>
          <a:xfrm rot="10800000" flipH="1">
            <a:off x="4376800" y="3582075"/>
            <a:ext cx="390300" cy="8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25" name="Google Shape;1725;p56"/>
          <p:cNvCxnSpPr>
            <a:stCxn id="1715" idx="2"/>
            <a:endCxn id="1717" idx="0"/>
          </p:cNvCxnSpPr>
          <p:nvPr/>
        </p:nvCxnSpPr>
        <p:spPr>
          <a:xfrm>
            <a:off x="3900700" y="2574825"/>
            <a:ext cx="0" cy="547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26" name="Google Shape;1726;p56"/>
          <p:cNvCxnSpPr>
            <a:stCxn id="1716" idx="2"/>
            <a:endCxn id="1718" idx="0"/>
          </p:cNvCxnSpPr>
          <p:nvPr/>
        </p:nvCxnSpPr>
        <p:spPr>
          <a:xfrm>
            <a:off x="5243300" y="2571350"/>
            <a:ext cx="0" cy="542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27" name="Google Shape;1727;p56"/>
          <p:cNvSpPr txBox="1"/>
          <p:nvPr/>
        </p:nvSpPr>
        <p:spPr>
          <a:xfrm>
            <a:off x="6312847" y="2212825"/>
            <a:ext cx="2003700" cy="4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0" bIns="0" anchor="t" anchorCtr="0">
            <a:noAutofit/>
          </a:bodyPr>
          <a:lstStyle/>
          <a:p>
            <a:pPr lvl="0" algn="r" rtl="1">
              <a:spcBef>
                <a:spcPts val="100"/>
              </a:spcBef>
            </a:pPr>
            <a:r>
              <a:rPr lang="fa-IR" dirty="0">
                <a:solidFill>
                  <a:schemeClr val="dk2"/>
                </a:solidFill>
                <a:latin typeface="Be Vietnam Pro Light"/>
                <a:ea typeface="Be Vietnam Pro Light"/>
                <a:cs typeface="B Nazanin" panose="00000400000000000000" pitchFamily="2" charset="-78"/>
                <a:sym typeface="Be Vietnam Pro Light"/>
              </a:rPr>
              <a:t>قالب پاورپوینت پزشکی اطفال قابل ویرایش می باشد</a:t>
            </a:r>
            <a:endParaRPr dirty="0">
              <a:solidFill>
                <a:schemeClr val="dk2"/>
              </a:solidFill>
              <a:latin typeface="Be Vietnam Pro Light"/>
              <a:ea typeface="Be Vietnam Pro Light"/>
              <a:cs typeface="B Nazanin" panose="00000400000000000000" pitchFamily="2" charset="-78"/>
              <a:sym typeface="Be Vietnam Pro Light"/>
            </a:endParaRPr>
          </a:p>
        </p:txBody>
      </p:sp>
      <p:sp>
        <p:nvSpPr>
          <p:cNvPr id="1728" name="Google Shape;1728;p56"/>
          <p:cNvSpPr txBox="1"/>
          <p:nvPr/>
        </p:nvSpPr>
        <p:spPr>
          <a:xfrm>
            <a:off x="827525" y="3885675"/>
            <a:ext cx="2003700" cy="4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0" anchor="t" anchorCtr="0">
            <a:noAutofit/>
          </a:bodyPr>
          <a:lstStyle/>
          <a:p>
            <a:pPr lvl="0" algn="r">
              <a:spcBef>
                <a:spcPts val="100"/>
              </a:spcBef>
            </a:pPr>
            <a:r>
              <a:rPr lang="fa-IR" dirty="0">
                <a:solidFill>
                  <a:schemeClr val="dk2"/>
                </a:solidFill>
                <a:latin typeface="Be Vietnam Pro Light"/>
                <a:ea typeface="Be Vietnam Pro Light"/>
                <a:cs typeface="B Nazanin" panose="00000400000000000000" pitchFamily="2" charset="-78"/>
                <a:sym typeface="Be Vietnam Pro Light"/>
              </a:rPr>
              <a:t>قالب پاورپوینت پزشکی اطفال قابل ویرایش می باشد</a:t>
            </a:r>
            <a:endParaRPr dirty="0">
              <a:solidFill>
                <a:schemeClr val="dk2"/>
              </a:solidFill>
              <a:latin typeface="Be Vietnam Pro Light"/>
              <a:ea typeface="Be Vietnam Pro Light"/>
              <a:cs typeface="B Nazanin" panose="00000400000000000000" pitchFamily="2" charset="-78"/>
              <a:sym typeface="Be Vietnam Pro Light"/>
            </a:endParaRPr>
          </a:p>
        </p:txBody>
      </p:sp>
      <p:sp>
        <p:nvSpPr>
          <p:cNvPr id="1729" name="Google Shape;1729;p56"/>
          <p:cNvSpPr txBox="1"/>
          <p:nvPr/>
        </p:nvSpPr>
        <p:spPr>
          <a:xfrm>
            <a:off x="6312785" y="1708325"/>
            <a:ext cx="2003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0" bIns="0" anchor="b" anchorCtr="0">
            <a:noAutofit/>
          </a:bodyPr>
          <a:lstStyle/>
          <a:p>
            <a:pPr lvl="0" algn="r" rtl="1"/>
            <a:r>
              <a:rPr lang="fa-IR" sz="1800" b="1" dirty="0">
                <a:solidFill>
                  <a:schemeClr val="lt1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عنوان در اینجا</a:t>
            </a:r>
            <a:endParaRPr sz="1800" b="1" dirty="0">
              <a:solidFill>
                <a:schemeClr val="lt1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730" name="Google Shape;1730;p56"/>
          <p:cNvSpPr txBox="1"/>
          <p:nvPr/>
        </p:nvSpPr>
        <p:spPr>
          <a:xfrm>
            <a:off x="827641" y="3380826"/>
            <a:ext cx="2003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0" anchor="b" anchorCtr="0">
            <a:noAutofit/>
          </a:bodyPr>
          <a:lstStyle/>
          <a:p>
            <a:pPr lvl="0" algn="r"/>
            <a:r>
              <a:rPr lang="fa-IR" sz="1800" b="1" dirty="0">
                <a:solidFill>
                  <a:schemeClr val="lt1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عنوان در اینجا</a:t>
            </a:r>
            <a:endParaRPr sz="1800" b="1" dirty="0">
              <a:solidFill>
                <a:schemeClr val="lt1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731" name="Google Shape;1731;p56"/>
          <p:cNvSpPr txBox="1"/>
          <p:nvPr/>
        </p:nvSpPr>
        <p:spPr>
          <a:xfrm>
            <a:off x="6312823" y="3885675"/>
            <a:ext cx="2003700" cy="4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0" bIns="0" anchor="t" anchorCtr="0">
            <a:noAutofit/>
          </a:bodyPr>
          <a:lstStyle/>
          <a:p>
            <a:pPr lvl="0" algn="r" rtl="1">
              <a:buSzPts val="1100"/>
            </a:pPr>
            <a:r>
              <a:rPr lang="fa-IR" dirty="0">
                <a:solidFill>
                  <a:schemeClr val="dk2"/>
                </a:solidFill>
                <a:latin typeface="Be Vietnam Pro Light"/>
                <a:ea typeface="Be Vietnam Pro Light"/>
                <a:cs typeface="B Nazanin" panose="00000400000000000000" pitchFamily="2" charset="-78"/>
                <a:sym typeface="Be Vietnam Pro Light"/>
              </a:rPr>
              <a:t>قالب پاورپوینت پزشکی اطفال قابل ویرایش می باشد</a:t>
            </a:r>
            <a:endParaRPr dirty="0">
              <a:solidFill>
                <a:schemeClr val="dk2"/>
              </a:solidFill>
              <a:latin typeface="Be Vietnam Pro Light"/>
              <a:ea typeface="Be Vietnam Pro Light"/>
              <a:cs typeface="B Nazanin" panose="00000400000000000000" pitchFamily="2" charset="-78"/>
              <a:sym typeface="Be Vietnam Pro Light"/>
            </a:endParaRPr>
          </a:p>
        </p:txBody>
      </p:sp>
      <p:sp>
        <p:nvSpPr>
          <p:cNvPr id="1732" name="Google Shape;1732;p56"/>
          <p:cNvSpPr txBox="1"/>
          <p:nvPr/>
        </p:nvSpPr>
        <p:spPr>
          <a:xfrm>
            <a:off x="6312673" y="3380826"/>
            <a:ext cx="2003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0" bIns="0" anchor="b" anchorCtr="0">
            <a:noAutofit/>
          </a:bodyPr>
          <a:lstStyle/>
          <a:p>
            <a:pPr lvl="0" algn="r" rtl="1"/>
            <a:r>
              <a:rPr lang="fa-IR" sz="1800" b="1" dirty="0">
                <a:solidFill>
                  <a:schemeClr val="lt1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عنوان در اینجا</a:t>
            </a:r>
            <a:endParaRPr sz="1800" b="1" dirty="0">
              <a:solidFill>
                <a:schemeClr val="lt1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733" name="Google Shape;1733;p56"/>
          <p:cNvSpPr txBox="1"/>
          <p:nvPr/>
        </p:nvSpPr>
        <p:spPr>
          <a:xfrm>
            <a:off x="6312850" y="1326050"/>
            <a:ext cx="2003700" cy="35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>
                <a:solidFill>
                  <a:schemeClr val="dk1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03</a:t>
            </a:r>
            <a:endParaRPr sz="2500" b="1">
              <a:solidFill>
                <a:schemeClr val="dk1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734" name="Google Shape;1734;p56"/>
          <p:cNvSpPr txBox="1"/>
          <p:nvPr/>
        </p:nvSpPr>
        <p:spPr>
          <a:xfrm>
            <a:off x="827693" y="2991227"/>
            <a:ext cx="2003700" cy="35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0" anchor="t" anchorCtr="0">
            <a:noAutofit/>
          </a:bodyPr>
          <a:lstStyle/>
          <a:p>
            <a:pPr marL="1270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>
                <a:solidFill>
                  <a:schemeClr val="dk1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02</a:t>
            </a:r>
            <a:endParaRPr sz="2500" b="1">
              <a:solidFill>
                <a:schemeClr val="dk1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sp>
        <p:nvSpPr>
          <p:cNvPr id="1735" name="Google Shape;1735;p56"/>
          <p:cNvSpPr txBox="1"/>
          <p:nvPr/>
        </p:nvSpPr>
        <p:spPr>
          <a:xfrm>
            <a:off x="6312725" y="2991225"/>
            <a:ext cx="2003700" cy="35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>
                <a:solidFill>
                  <a:schemeClr val="dk1"/>
                </a:solidFill>
                <a:latin typeface="Be Vietnam Pro"/>
                <a:ea typeface="Be Vietnam Pro"/>
                <a:cs typeface="B Nazanin" panose="00000400000000000000" pitchFamily="2" charset="-78"/>
                <a:sym typeface="Be Vietnam Pro"/>
              </a:rPr>
              <a:t>04</a:t>
            </a:r>
            <a:endParaRPr sz="2500" b="1">
              <a:solidFill>
                <a:schemeClr val="dk1"/>
              </a:solidFill>
              <a:latin typeface="Be Vietnam Pro"/>
              <a:ea typeface="Be Vietnam Pro"/>
              <a:cs typeface="B Nazanin" panose="00000400000000000000" pitchFamily="2" charset="-78"/>
              <a:sym typeface="Be Vietnam Pro"/>
            </a:endParaRPr>
          </a:p>
        </p:txBody>
      </p:sp>
      <p:grpSp>
        <p:nvGrpSpPr>
          <p:cNvPr id="1736" name="Google Shape;1736;p56"/>
          <p:cNvGrpSpPr/>
          <p:nvPr/>
        </p:nvGrpSpPr>
        <p:grpSpPr>
          <a:xfrm>
            <a:off x="4999999" y="3351513"/>
            <a:ext cx="486603" cy="477305"/>
            <a:chOff x="6644992" y="2454243"/>
            <a:chExt cx="375552" cy="368405"/>
          </a:xfrm>
        </p:grpSpPr>
        <p:sp>
          <p:nvSpPr>
            <p:cNvPr id="1737" name="Google Shape;1737;p56"/>
            <p:cNvSpPr/>
            <p:nvPr/>
          </p:nvSpPr>
          <p:spPr>
            <a:xfrm>
              <a:off x="6652139" y="2461390"/>
              <a:ext cx="178129" cy="354085"/>
            </a:xfrm>
            <a:custGeom>
              <a:avLst/>
              <a:gdLst/>
              <a:ahLst/>
              <a:cxnLst/>
              <a:rect l="l" t="t" r="r" b="b"/>
              <a:pathLst>
                <a:path w="6804" h="13525" extrusionOk="0">
                  <a:moveTo>
                    <a:pt x="3402" y="1"/>
                  </a:moveTo>
                  <a:cubicBezTo>
                    <a:pt x="1524" y="1"/>
                    <a:pt x="1" y="1524"/>
                    <a:pt x="1" y="3402"/>
                  </a:cubicBezTo>
                  <a:lnTo>
                    <a:pt x="1" y="10128"/>
                  </a:lnTo>
                  <a:cubicBezTo>
                    <a:pt x="1" y="12001"/>
                    <a:pt x="1524" y="13524"/>
                    <a:pt x="3402" y="13524"/>
                  </a:cubicBezTo>
                  <a:cubicBezTo>
                    <a:pt x="3405" y="13524"/>
                    <a:pt x="3408" y="13524"/>
                    <a:pt x="3411" y="13524"/>
                  </a:cubicBezTo>
                  <a:cubicBezTo>
                    <a:pt x="5285" y="13524"/>
                    <a:pt x="6803" y="12003"/>
                    <a:pt x="6799" y="10128"/>
                  </a:cubicBezTo>
                  <a:lnTo>
                    <a:pt x="6799" y="3402"/>
                  </a:lnTo>
                  <a:cubicBezTo>
                    <a:pt x="6799" y="1524"/>
                    <a:pt x="5276" y="1"/>
                    <a:pt x="34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38" name="Google Shape;1738;p56"/>
            <p:cNvSpPr/>
            <p:nvPr/>
          </p:nvSpPr>
          <p:spPr>
            <a:xfrm>
              <a:off x="6675413" y="2466443"/>
              <a:ext cx="154855" cy="349163"/>
            </a:xfrm>
            <a:custGeom>
              <a:avLst/>
              <a:gdLst/>
              <a:ahLst/>
              <a:cxnLst/>
              <a:rect l="l" t="t" r="r" b="b"/>
              <a:pathLst>
                <a:path w="5915" h="13337" extrusionOk="0">
                  <a:moveTo>
                    <a:pt x="3647" y="0"/>
                  </a:moveTo>
                  <a:cubicBezTo>
                    <a:pt x="4223" y="629"/>
                    <a:pt x="4540" y="1446"/>
                    <a:pt x="4540" y="2296"/>
                  </a:cubicBezTo>
                  <a:lnTo>
                    <a:pt x="4540" y="9022"/>
                  </a:lnTo>
                  <a:cubicBezTo>
                    <a:pt x="4540" y="10900"/>
                    <a:pt x="3018" y="12423"/>
                    <a:pt x="1139" y="12423"/>
                  </a:cubicBezTo>
                  <a:cubicBezTo>
                    <a:pt x="750" y="12423"/>
                    <a:pt x="366" y="12356"/>
                    <a:pt x="1" y="12231"/>
                  </a:cubicBezTo>
                  <a:lnTo>
                    <a:pt x="1" y="12231"/>
                  </a:lnTo>
                  <a:cubicBezTo>
                    <a:pt x="658" y="12948"/>
                    <a:pt x="1574" y="13336"/>
                    <a:pt x="2512" y="13336"/>
                  </a:cubicBezTo>
                  <a:cubicBezTo>
                    <a:pt x="2925" y="13336"/>
                    <a:pt x="3342" y="13261"/>
                    <a:pt x="3743" y="13105"/>
                  </a:cubicBezTo>
                  <a:cubicBezTo>
                    <a:pt x="5050" y="12596"/>
                    <a:pt x="5910" y="11338"/>
                    <a:pt x="5910" y="9935"/>
                  </a:cubicBezTo>
                  <a:lnTo>
                    <a:pt x="5910" y="3209"/>
                  </a:lnTo>
                  <a:cubicBezTo>
                    <a:pt x="5914" y="1768"/>
                    <a:pt x="5006" y="481"/>
                    <a:pt x="3647" y="0"/>
                  </a:cubicBezTo>
                  <a:close/>
                </a:path>
              </a:pathLst>
            </a:custGeom>
            <a:solidFill>
              <a:srgbClr val="000000">
                <a:alpha val="79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39" name="Google Shape;1739;p56"/>
            <p:cNvSpPr/>
            <p:nvPr/>
          </p:nvSpPr>
          <p:spPr>
            <a:xfrm>
              <a:off x="6652139" y="2638498"/>
              <a:ext cx="178129" cy="176977"/>
            </a:xfrm>
            <a:custGeom>
              <a:avLst/>
              <a:gdLst/>
              <a:ahLst/>
              <a:cxnLst/>
              <a:rect l="l" t="t" r="r" b="b"/>
              <a:pathLst>
                <a:path w="6804" h="6760" extrusionOk="0">
                  <a:moveTo>
                    <a:pt x="1" y="0"/>
                  </a:moveTo>
                  <a:lnTo>
                    <a:pt x="1" y="3358"/>
                  </a:lnTo>
                  <a:cubicBezTo>
                    <a:pt x="1" y="5236"/>
                    <a:pt x="1524" y="6759"/>
                    <a:pt x="3402" y="6759"/>
                  </a:cubicBezTo>
                  <a:cubicBezTo>
                    <a:pt x="5281" y="6759"/>
                    <a:pt x="6803" y="5236"/>
                    <a:pt x="6803" y="3358"/>
                  </a:cubicBezTo>
                  <a:lnTo>
                    <a:pt x="680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40" name="Google Shape;1740;p56"/>
            <p:cNvSpPr/>
            <p:nvPr/>
          </p:nvSpPr>
          <p:spPr>
            <a:xfrm>
              <a:off x="6675413" y="2638498"/>
              <a:ext cx="154724" cy="177108"/>
            </a:xfrm>
            <a:custGeom>
              <a:avLst/>
              <a:gdLst/>
              <a:ahLst/>
              <a:cxnLst/>
              <a:rect l="l" t="t" r="r" b="b"/>
              <a:pathLst>
                <a:path w="5910" h="6765" extrusionOk="0">
                  <a:moveTo>
                    <a:pt x="4540" y="0"/>
                  </a:moveTo>
                  <a:lnTo>
                    <a:pt x="4540" y="2450"/>
                  </a:lnTo>
                  <a:cubicBezTo>
                    <a:pt x="4540" y="4328"/>
                    <a:pt x="3018" y="5851"/>
                    <a:pt x="1139" y="5851"/>
                  </a:cubicBezTo>
                  <a:cubicBezTo>
                    <a:pt x="750" y="5851"/>
                    <a:pt x="366" y="5784"/>
                    <a:pt x="1" y="5659"/>
                  </a:cubicBezTo>
                  <a:lnTo>
                    <a:pt x="1" y="5659"/>
                  </a:lnTo>
                  <a:cubicBezTo>
                    <a:pt x="658" y="6376"/>
                    <a:pt x="1574" y="6764"/>
                    <a:pt x="2512" y="6764"/>
                  </a:cubicBezTo>
                  <a:cubicBezTo>
                    <a:pt x="2925" y="6764"/>
                    <a:pt x="3342" y="6689"/>
                    <a:pt x="3743" y="6533"/>
                  </a:cubicBezTo>
                  <a:cubicBezTo>
                    <a:pt x="5050" y="6024"/>
                    <a:pt x="5910" y="4766"/>
                    <a:pt x="5910" y="3363"/>
                  </a:cubicBezTo>
                  <a:lnTo>
                    <a:pt x="5910" y="0"/>
                  </a:lnTo>
                  <a:close/>
                </a:path>
              </a:pathLst>
            </a:custGeom>
            <a:solidFill>
              <a:srgbClr val="000000">
                <a:alpha val="79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41" name="Google Shape;1741;p56"/>
            <p:cNvSpPr/>
            <p:nvPr/>
          </p:nvSpPr>
          <p:spPr>
            <a:xfrm>
              <a:off x="6856029" y="2491890"/>
              <a:ext cx="157604" cy="150168"/>
            </a:xfrm>
            <a:custGeom>
              <a:avLst/>
              <a:gdLst/>
              <a:ahLst/>
              <a:cxnLst/>
              <a:rect l="l" t="t" r="r" b="b"/>
              <a:pathLst>
                <a:path w="6020" h="5736" extrusionOk="0">
                  <a:moveTo>
                    <a:pt x="2869" y="0"/>
                  </a:moveTo>
                  <a:cubicBezTo>
                    <a:pt x="2500" y="0"/>
                    <a:pt x="2127" y="72"/>
                    <a:pt x="1773" y="220"/>
                  </a:cubicBezTo>
                  <a:cubicBezTo>
                    <a:pt x="702" y="661"/>
                    <a:pt x="0" y="1709"/>
                    <a:pt x="0" y="2867"/>
                  </a:cubicBezTo>
                  <a:cubicBezTo>
                    <a:pt x="0" y="4029"/>
                    <a:pt x="702" y="5072"/>
                    <a:pt x="1773" y="5518"/>
                  </a:cubicBezTo>
                  <a:cubicBezTo>
                    <a:pt x="2127" y="5664"/>
                    <a:pt x="2499" y="5735"/>
                    <a:pt x="2868" y="5735"/>
                  </a:cubicBezTo>
                  <a:cubicBezTo>
                    <a:pt x="3615" y="5735"/>
                    <a:pt x="4349" y="5444"/>
                    <a:pt x="4896" y="4894"/>
                  </a:cubicBezTo>
                  <a:cubicBezTo>
                    <a:pt x="6020" y="3774"/>
                    <a:pt x="6020" y="1959"/>
                    <a:pt x="4896" y="839"/>
                  </a:cubicBezTo>
                  <a:cubicBezTo>
                    <a:pt x="4349" y="293"/>
                    <a:pt x="3616" y="0"/>
                    <a:pt x="28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42" name="Google Shape;1742;p56"/>
            <p:cNvSpPr/>
            <p:nvPr/>
          </p:nvSpPr>
          <p:spPr>
            <a:xfrm>
              <a:off x="6866448" y="2502284"/>
              <a:ext cx="147053" cy="139854"/>
            </a:xfrm>
            <a:custGeom>
              <a:avLst/>
              <a:gdLst/>
              <a:ahLst/>
              <a:cxnLst/>
              <a:rect l="l" t="t" r="r" b="b"/>
              <a:pathLst>
                <a:path w="5617" h="5342" extrusionOk="0">
                  <a:moveTo>
                    <a:pt x="3931" y="0"/>
                  </a:moveTo>
                  <a:lnTo>
                    <a:pt x="3931" y="0"/>
                  </a:lnTo>
                  <a:cubicBezTo>
                    <a:pt x="4594" y="1129"/>
                    <a:pt x="4411" y="2561"/>
                    <a:pt x="3484" y="3488"/>
                  </a:cubicBezTo>
                  <a:cubicBezTo>
                    <a:pt x="2932" y="4039"/>
                    <a:pt x="2197" y="4326"/>
                    <a:pt x="1455" y="4326"/>
                  </a:cubicBezTo>
                  <a:cubicBezTo>
                    <a:pt x="956" y="4326"/>
                    <a:pt x="453" y="4197"/>
                    <a:pt x="1" y="3930"/>
                  </a:cubicBezTo>
                  <a:lnTo>
                    <a:pt x="1" y="3930"/>
                  </a:lnTo>
                  <a:cubicBezTo>
                    <a:pt x="121" y="4137"/>
                    <a:pt x="270" y="4329"/>
                    <a:pt x="443" y="4502"/>
                  </a:cubicBezTo>
                  <a:cubicBezTo>
                    <a:pt x="1003" y="5061"/>
                    <a:pt x="1736" y="5341"/>
                    <a:pt x="2470" y="5341"/>
                  </a:cubicBezTo>
                  <a:cubicBezTo>
                    <a:pt x="3204" y="5341"/>
                    <a:pt x="3938" y="5061"/>
                    <a:pt x="4498" y="4502"/>
                  </a:cubicBezTo>
                  <a:cubicBezTo>
                    <a:pt x="5617" y="3382"/>
                    <a:pt x="5617" y="1566"/>
                    <a:pt x="4498" y="447"/>
                  </a:cubicBezTo>
                  <a:lnTo>
                    <a:pt x="4498" y="442"/>
                  </a:lnTo>
                  <a:cubicBezTo>
                    <a:pt x="4329" y="274"/>
                    <a:pt x="4137" y="125"/>
                    <a:pt x="3931" y="0"/>
                  </a:cubicBezTo>
                  <a:close/>
                </a:path>
              </a:pathLst>
            </a:custGeom>
            <a:solidFill>
              <a:srgbClr val="000000">
                <a:alpha val="79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43" name="Google Shape;1743;p56"/>
            <p:cNvSpPr/>
            <p:nvPr/>
          </p:nvSpPr>
          <p:spPr>
            <a:xfrm>
              <a:off x="6856029" y="2657191"/>
              <a:ext cx="157604" cy="150142"/>
            </a:xfrm>
            <a:custGeom>
              <a:avLst/>
              <a:gdLst/>
              <a:ahLst/>
              <a:cxnLst/>
              <a:rect l="l" t="t" r="r" b="b"/>
              <a:pathLst>
                <a:path w="6020" h="5735" extrusionOk="0">
                  <a:moveTo>
                    <a:pt x="2869" y="1"/>
                  </a:moveTo>
                  <a:cubicBezTo>
                    <a:pt x="2500" y="1"/>
                    <a:pt x="2127" y="72"/>
                    <a:pt x="1773" y="218"/>
                  </a:cubicBezTo>
                  <a:cubicBezTo>
                    <a:pt x="702" y="660"/>
                    <a:pt x="0" y="1707"/>
                    <a:pt x="0" y="2865"/>
                  </a:cubicBezTo>
                  <a:cubicBezTo>
                    <a:pt x="0" y="4028"/>
                    <a:pt x="702" y="5070"/>
                    <a:pt x="1773" y="5517"/>
                  </a:cubicBezTo>
                  <a:cubicBezTo>
                    <a:pt x="2127" y="5663"/>
                    <a:pt x="2500" y="5734"/>
                    <a:pt x="2869" y="5734"/>
                  </a:cubicBezTo>
                  <a:cubicBezTo>
                    <a:pt x="3615" y="5734"/>
                    <a:pt x="4349" y="5444"/>
                    <a:pt x="4896" y="4897"/>
                  </a:cubicBezTo>
                  <a:cubicBezTo>
                    <a:pt x="6020" y="3773"/>
                    <a:pt x="6020" y="1957"/>
                    <a:pt x="4896" y="838"/>
                  </a:cubicBezTo>
                  <a:cubicBezTo>
                    <a:pt x="4349" y="291"/>
                    <a:pt x="3615" y="1"/>
                    <a:pt x="286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44" name="Google Shape;1744;p56"/>
            <p:cNvSpPr/>
            <p:nvPr/>
          </p:nvSpPr>
          <p:spPr>
            <a:xfrm>
              <a:off x="6866448" y="2667663"/>
              <a:ext cx="147184" cy="139827"/>
            </a:xfrm>
            <a:custGeom>
              <a:avLst/>
              <a:gdLst/>
              <a:ahLst/>
              <a:cxnLst/>
              <a:rect l="l" t="t" r="r" b="b"/>
              <a:pathLst>
                <a:path w="5622" h="5341" extrusionOk="0">
                  <a:moveTo>
                    <a:pt x="3936" y="1"/>
                  </a:moveTo>
                  <a:lnTo>
                    <a:pt x="3936" y="1"/>
                  </a:lnTo>
                  <a:cubicBezTo>
                    <a:pt x="4603" y="1130"/>
                    <a:pt x="4421" y="2566"/>
                    <a:pt x="3494" y="3493"/>
                  </a:cubicBezTo>
                  <a:cubicBezTo>
                    <a:pt x="2940" y="4047"/>
                    <a:pt x="2204" y="4335"/>
                    <a:pt x="1461" y="4335"/>
                  </a:cubicBezTo>
                  <a:cubicBezTo>
                    <a:pt x="960" y="4335"/>
                    <a:pt x="456" y="4204"/>
                    <a:pt x="1" y="3935"/>
                  </a:cubicBezTo>
                  <a:lnTo>
                    <a:pt x="1" y="3935"/>
                  </a:lnTo>
                  <a:cubicBezTo>
                    <a:pt x="121" y="4142"/>
                    <a:pt x="270" y="4329"/>
                    <a:pt x="443" y="4497"/>
                  </a:cubicBezTo>
                  <a:cubicBezTo>
                    <a:pt x="1003" y="5059"/>
                    <a:pt x="1736" y="5340"/>
                    <a:pt x="2470" y="5340"/>
                  </a:cubicBezTo>
                  <a:cubicBezTo>
                    <a:pt x="3204" y="5340"/>
                    <a:pt x="3938" y="5059"/>
                    <a:pt x="4498" y="4497"/>
                  </a:cubicBezTo>
                  <a:cubicBezTo>
                    <a:pt x="5622" y="3378"/>
                    <a:pt x="5622" y="1562"/>
                    <a:pt x="4498" y="438"/>
                  </a:cubicBezTo>
                  <a:cubicBezTo>
                    <a:pt x="4329" y="270"/>
                    <a:pt x="4142" y="121"/>
                    <a:pt x="3936" y="1"/>
                  </a:cubicBezTo>
                  <a:close/>
                </a:path>
              </a:pathLst>
            </a:custGeom>
            <a:solidFill>
              <a:srgbClr val="000000">
                <a:alpha val="79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45" name="Google Shape;1745;p56"/>
            <p:cNvSpPr/>
            <p:nvPr/>
          </p:nvSpPr>
          <p:spPr>
            <a:xfrm>
              <a:off x="6644992" y="2454243"/>
              <a:ext cx="190800" cy="368405"/>
            </a:xfrm>
            <a:custGeom>
              <a:avLst/>
              <a:gdLst/>
              <a:ahLst/>
              <a:cxnLst/>
              <a:rect l="l" t="t" r="r" b="b"/>
              <a:pathLst>
                <a:path w="7288" h="14072" extrusionOk="0">
                  <a:moveTo>
                    <a:pt x="3675" y="413"/>
                  </a:moveTo>
                  <a:cubicBezTo>
                    <a:pt x="5443" y="413"/>
                    <a:pt x="6870" y="1845"/>
                    <a:pt x="6875" y="3608"/>
                  </a:cubicBezTo>
                  <a:lnTo>
                    <a:pt x="6870" y="6831"/>
                  </a:lnTo>
                  <a:lnTo>
                    <a:pt x="3622" y="6831"/>
                  </a:lnTo>
                  <a:cubicBezTo>
                    <a:pt x="3348" y="6831"/>
                    <a:pt x="3348" y="7245"/>
                    <a:pt x="3622" y="7245"/>
                  </a:cubicBezTo>
                  <a:lnTo>
                    <a:pt x="6870" y="7245"/>
                  </a:lnTo>
                  <a:lnTo>
                    <a:pt x="6870" y="10468"/>
                  </a:lnTo>
                  <a:cubicBezTo>
                    <a:pt x="6870" y="12231"/>
                    <a:pt x="5438" y="13658"/>
                    <a:pt x="3675" y="13663"/>
                  </a:cubicBezTo>
                  <a:lnTo>
                    <a:pt x="3608" y="13663"/>
                  </a:lnTo>
                  <a:cubicBezTo>
                    <a:pt x="1845" y="13658"/>
                    <a:pt x="413" y="12231"/>
                    <a:pt x="413" y="10468"/>
                  </a:cubicBezTo>
                  <a:lnTo>
                    <a:pt x="413" y="7240"/>
                  </a:lnTo>
                  <a:lnTo>
                    <a:pt x="2565" y="7240"/>
                  </a:lnTo>
                  <a:cubicBezTo>
                    <a:pt x="2839" y="7240"/>
                    <a:pt x="2839" y="6831"/>
                    <a:pt x="2565" y="6831"/>
                  </a:cubicBezTo>
                  <a:lnTo>
                    <a:pt x="413" y="6831"/>
                  </a:lnTo>
                  <a:lnTo>
                    <a:pt x="413" y="3608"/>
                  </a:lnTo>
                  <a:cubicBezTo>
                    <a:pt x="413" y="1845"/>
                    <a:pt x="1845" y="413"/>
                    <a:pt x="3608" y="413"/>
                  </a:cubicBezTo>
                  <a:close/>
                  <a:moveTo>
                    <a:pt x="3608" y="0"/>
                  </a:moveTo>
                  <a:cubicBezTo>
                    <a:pt x="1614" y="0"/>
                    <a:pt x="0" y="1614"/>
                    <a:pt x="0" y="3608"/>
                  </a:cubicBezTo>
                  <a:lnTo>
                    <a:pt x="0" y="10468"/>
                  </a:lnTo>
                  <a:cubicBezTo>
                    <a:pt x="0" y="12457"/>
                    <a:pt x="1614" y="14071"/>
                    <a:pt x="3608" y="14071"/>
                  </a:cubicBezTo>
                  <a:lnTo>
                    <a:pt x="3675" y="14071"/>
                  </a:lnTo>
                  <a:cubicBezTo>
                    <a:pt x="5669" y="14071"/>
                    <a:pt x="7283" y="12457"/>
                    <a:pt x="7288" y="10463"/>
                  </a:cubicBezTo>
                  <a:lnTo>
                    <a:pt x="7288" y="3608"/>
                  </a:lnTo>
                  <a:cubicBezTo>
                    <a:pt x="7283" y="1614"/>
                    <a:pt x="5669" y="5"/>
                    <a:pt x="36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46" name="Google Shape;1746;p56"/>
            <p:cNvSpPr/>
            <p:nvPr/>
          </p:nvSpPr>
          <p:spPr>
            <a:xfrm>
              <a:off x="6844457" y="2485162"/>
              <a:ext cx="175354" cy="162525"/>
            </a:xfrm>
            <a:custGeom>
              <a:avLst/>
              <a:gdLst/>
              <a:ahLst/>
              <a:cxnLst/>
              <a:rect l="l" t="t" r="r" b="b"/>
              <a:pathLst>
                <a:path w="6698" h="6208" extrusionOk="0">
                  <a:moveTo>
                    <a:pt x="3346" y="413"/>
                  </a:moveTo>
                  <a:cubicBezTo>
                    <a:pt x="4037" y="413"/>
                    <a:pt x="4727" y="678"/>
                    <a:pt x="5251" y="1202"/>
                  </a:cubicBezTo>
                  <a:cubicBezTo>
                    <a:pt x="6246" y="2192"/>
                    <a:pt x="6308" y="3786"/>
                    <a:pt x="5395" y="4853"/>
                  </a:cubicBezTo>
                  <a:lnTo>
                    <a:pt x="4127" y="3585"/>
                  </a:lnTo>
                  <a:cubicBezTo>
                    <a:pt x="4081" y="3539"/>
                    <a:pt x="4030" y="3519"/>
                    <a:pt x="3981" y="3519"/>
                  </a:cubicBezTo>
                  <a:cubicBezTo>
                    <a:pt x="3820" y="3519"/>
                    <a:pt x="3683" y="3727"/>
                    <a:pt x="3834" y="3878"/>
                  </a:cubicBezTo>
                  <a:lnTo>
                    <a:pt x="5102" y="5146"/>
                  </a:lnTo>
                  <a:cubicBezTo>
                    <a:pt x="4598" y="5578"/>
                    <a:pt x="3976" y="5791"/>
                    <a:pt x="3356" y="5791"/>
                  </a:cubicBezTo>
                  <a:cubicBezTo>
                    <a:pt x="2665" y="5791"/>
                    <a:pt x="1975" y="5526"/>
                    <a:pt x="1451" y="5002"/>
                  </a:cubicBezTo>
                  <a:cubicBezTo>
                    <a:pt x="457" y="4007"/>
                    <a:pt x="394" y="2417"/>
                    <a:pt x="1307" y="1351"/>
                  </a:cubicBezTo>
                  <a:lnTo>
                    <a:pt x="1307" y="1351"/>
                  </a:lnTo>
                  <a:lnTo>
                    <a:pt x="3205" y="3248"/>
                  </a:lnTo>
                  <a:cubicBezTo>
                    <a:pt x="3251" y="3294"/>
                    <a:pt x="3302" y="3314"/>
                    <a:pt x="3351" y="3314"/>
                  </a:cubicBezTo>
                  <a:cubicBezTo>
                    <a:pt x="3512" y="3314"/>
                    <a:pt x="3649" y="3106"/>
                    <a:pt x="3498" y="2955"/>
                  </a:cubicBezTo>
                  <a:lnTo>
                    <a:pt x="1600" y="1058"/>
                  </a:lnTo>
                  <a:cubicBezTo>
                    <a:pt x="2104" y="626"/>
                    <a:pt x="2726" y="413"/>
                    <a:pt x="3346" y="413"/>
                  </a:cubicBezTo>
                  <a:close/>
                  <a:moveTo>
                    <a:pt x="3349" y="1"/>
                  </a:moveTo>
                  <a:cubicBezTo>
                    <a:pt x="2095" y="1"/>
                    <a:pt x="961" y="755"/>
                    <a:pt x="481" y="1918"/>
                  </a:cubicBezTo>
                  <a:cubicBezTo>
                    <a:pt x="0" y="3075"/>
                    <a:pt x="269" y="4411"/>
                    <a:pt x="1153" y="5300"/>
                  </a:cubicBezTo>
                  <a:cubicBezTo>
                    <a:pt x="1761" y="5905"/>
                    <a:pt x="2556" y="6208"/>
                    <a:pt x="3351" y="6208"/>
                  </a:cubicBezTo>
                  <a:cubicBezTo>
                    <a:pt x="4145" y="6208"/>
                    <a:pt x="4939" y="5905"/>
                    <a:pt x="5544" y="5300"/>
                  </a:cubicBezTo>
                  <a:cubicBezTo>
                    <a:pt x="6433" y="4411"/>
                    <a:pt x="6697" y="3075"/>
                    <a:pt x="6217" y="1918"/>
                  </a:cubicBezTo>
                  <a:cubicBezTo>
                    <a:pt x="5736" y="755"/>
                    <a:pt x="4603" y="1"/>
                    <a:pt x="33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47" name="Google Shape;1747;p56"/>
            <p:cNvSpPr/>
            <p:nvPr/>
          </p:nvSpPr>
          <p:spPr>
            <a:xfrm>
              <a:off x="6850871" y="2651902"/>
              <a:ext cx="169673" cy="162473"/>
            </a:xfrm>
            <a:custGeom>
              <a:avLst/>
              <a:gdLst/>
              <a:ahLst/>
              <a:cxnLst/>
              <a:rect l="l" t="t" r="r" b="b"/>
              <a:pathLst>
                <a:path w="6481" h="6206" extrusionOk="0">
                  <a:moveTo>
                    <a:pt x="3109" y="414"/>
                  </a:moveTo>
                  <a:cubicBezTo>
                    <a:pt x="3730" y="414"/>
                    <a:pt x="4353" y="627"/>
                    <a:pt x="4857" y="1059"/>
                  </a:cubicBezTo>
                  <a:lnTo>
                    <a:pt x="1067" y="4854"/>
                  </a:lnTo>
                  <a:cubicBezTo>
                    <a:pt x="144" y="3788"/>
                    <a:pt x="207" y="2197"/>
                    <a:pt x="1201" y="1203"/>
                  </a:cubicBezTo>
                  <a:cubicBezTo>
                    <a:pt x="1725" y="679"/>
                    <a:pt x="2416" y="414"/>
                    <a:pt x="3109" y="414"/>
                  </a:cubicBezTo>
                  <a:close/>
                  <a:moveTo>
                    <a:pt x="3104" y="1"/>
                  </a:moveTo>
                  <a:cubicBezTo>
                    <a:pt x="2704" y="1"/>
                    <a:pt x="2301" y="78"/>
                    <a:pt x="1917" y="237"/>
                  </a:cubicBezTo>
                  <a:cubicBezTo>
                    <a:pt x="759" y="718"/>
                    <a:pt x="0" y="1847"/>
                    <a:pt x="0" y="3105"/>
                  </a:cubicBezTo>
                  <a:cubicBezTo>
                    <a:pt x="0" y="4359"/>
                    <a:pt x="759" y="5488"/>
                    <a:pt x="1917" y="5969"/>
                  </a:cubicBezTo>
                  <a:cubicBezTo>
                    <a:pt x="2301" y="6128"/>
                    <a:pt x="2704" y="6205"/>
                    <a:pt x="3104" y="6205"/>
                  </a:cubicBezTo>
                  <a:cubicBezTo>
                    <a:pt x="3911" y="6205"/>
                    <a:pt x="4705" y="5890"/>
                    <a:pt x="5299" y="5296"/>
                  </a:cubicBezTo>
                  <a:cubicBezTo>
                    <a:pt x="5451" y="5148"/>
                    <a:pt x="5312" y="4940"/>
                    <a:pt x="5150" y="4940"/>
                  </a:cubicBezTo>
                  <a:cubicBezTo>
                    <a:pt x="5102" y="4940"/>
                    <a:pt x="5051" y="4959"/>
                    <a:pt x="5006" y="5003"/>
                  </a:cubicBezTo>
                  <a:cubicBezTo>
                    <a:pt x="4483" y="5529"/>
                    <a:pt x="3793" y="5794"/>
                    <a:pt x="3101" y="5794"/>
                  </a:cubicBezTo>
                  <a:cubicBezTo>
                    <a:pt x="2479" y="5794"/>
                    <a:pt x="1855" y="5579"/>
                    <a:pt x="1350" y="5147"/>
                  </a:cubicBezTo>
                  <a:lnTo>
                    <a:pt x="2618" y="3879"/>
                  </a:lnTo>
                  <a:lnTo>
                    <a:pt x="5145" y="1352"/>
                  </a:lnTo>
                  <a:cubicBezTo>
                    <a:pt x="5866" y="2183"/>
                    <a:pt x="6001" y="3374"/>
                    <a:pt x="5487" y="4345"/>
                  </a:cubicBezTo>
                  <a:cubicBezTo>
                    <a:pt x="5402" y="4510"/>
                    <a:pt x="5540" y="4648"/>
                    <a:pt x="5677" y="4648"/>
                  </a:cubicBezTo>
                  <a:cubicBezTo>
                    <a:pt x="5744" y="4648"/>
                    <a:pt x="5811" y="4616"/>
                    <a:pt x="5852" y="4537"/>
                  </a:cubicBezTo>
                  <a:cubicBezTo>
                    <a:pt x="6481" y="3336"/>
                    <a:pt x="6260" y="1866"/>
                    <a:pt x="5299" y="910"/>
                  </a:cubicBezTo>
                  <a:cubicBezTo>
                    <a:pt x="4705" y="316"/>
                    <a:pt x="3911" y="1"/>
                    <a:pt x="310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748" name="Google Shape;1748;p56"/>
          <p:cNvGrpSpPr/>
          <p:nvPr/>
        </p:nvGrpSpPr>
        <p:grpSpPr>
          <a:xfrm>
            <a:off x="5037954" y="1838938"/>
            <a:ext cx="410693" cy="540977"/>
            <a:chOff x="6697352" y="4289383"/>
            <a:chExt cx="269130" cy="354530"/>
          </a:xfrm>
        </p:grpSpPr>
        <p:sp>
          <p:nvSpPr>
            <p:cNvPr id="1749" name="Google Shape;1749;p56"/>
            <p:cNvSpPr/>
            <p:nvPr/>
          </p:nvSpPr>
          <p:spPr>
            <a:xfrm>
              <a:off x="6770499" y="4374363"/>
              <a:ext cx="189308" cy="186166"/>
            </a:xfrm>
            <a:custGeom>
              <a:avLst/>
              <a:gdLst/>
              <a:ahLst/>
              <a:cxnLst/>
              <a:rect l="l" t="t" r="r" b="b"/>
              <a:pathLst>
                <a:path w="7231" h="7111" extrusionOk="0">
                  <a:moveTo>
                    <a:pt x="750" y="0"/>
                  </a:moveTo>
                  <a:cubicBezTo>
                    <a:pt x="327" y="0"/>
                    <a:pt x="0" y="360"/>
                    <a:pt x="44" y="778"/>
                  </a:cubicBezTo>
                  <a:lnTo>
                    <a:pt x="577" y="6159"/>
                  </a:lnTo>
                  <a:cubicBezTo>
                    <a:pt x="649" y="6894"/>
                    <a:pt x="1269" y="7110"/>
                    <a:pt x="2004" y="7110"/>
                  </a:cubicBezTo>
                  <a:lnTo>
                    <a:pt x="5232" y="7110"/>
                  </a:lnTo>
                  <a:cubicBezTo>
                    <a:pt x="5967" y="7110"/>
                    <a:pt x="6582" y="6894"/>
                    <a:pt x="6659" y="6159"/>
                  </a:cubicBezTo>
                  <a:lnTo>
                    <a:pt x="7187" y="778"/>
                  </a:lnTo>
                  <a:cubicBezTo>
                    <a:pt x="7231" y="360"/>
                    <a:pt x="6904" y="0"/>
                    <a:pt x="648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50" name="Google Shape;1750;p56"/>
            <p:cNvSpPr/>
            <p:nvPr/>
          </p:nvSpPr>
          <p:spPr>
            <a:xfrm>
              <a:off x="6871868" y="4374363"/>
              <a:ext cx="87939" cy="186166"/>
            </a:xfrm>
            <a:custGeom>
              <a:avLst/>
              <a:gdLst/>
              <a:ahLst/>
              <a:cxnLst/>
              <a:rect l="l" t="t" r="r" b="b"/>
              <a:pathLst>
                <a:path w="3359" h="7111" extrusionOk="0">
                  <a:moveTo>
                    <a:pt x="1254" y="0"/>
                  </a:moveTo>
                  <a:cubicBezTo>
                    <a:pt x="1672" y="0"/>
                    <a:pt x="1999" y="360"/>
                    <a:pt x="1956" y="778"/>
                  </a:cubicBezTo>
                  <a:lnTo>
                    <a:pt x="1427" y="6159"/>
                  </a:lnTo>
                  <a:cubicBezTo>
                    <a:pt x="1355" y="6894"/>
                    <a:pt x="736" y="7110"/>
                    <a:pt x="1" y="7110"/>
                  </a:cubicBezTo>
                  <a:lnTo>
                    <a:pt x="1360" y="7110"/>
                  </a:lnTo>
                  <a:cubicBezTo>
                    <a:pt x="2095" y="7110"/>
                    <a:pt x="2715" y="6894"/>
                    <a:pt x="2787" y="6159"/>
                  </a:cubicBezTo>
                  <a:lnTo>
                    <a:pt x="3315" y="778"/>
                  </a:lnTo>
                  <a:cubicBezTo>
                    <a:pt x="3359" y="365"/>
                    <a:pt x="3032" y="0"/>
                    <a:pt x="2614" y="0"/>
                  </a:cubicBezTo>
                  <a:close/>
                </a:path>
              </a:pathLst>
            </a:custGeom>
            <a:solidFill>
              <a:srgbClr val="000000">
                <a:alpha val="69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51" name="Google Shape;1751;p56"/>
            <p:cNvSpPr/>
            <p:nvPr/>
          </p:nvSpPr>
          <p:spPr>
            <a:xfrm>
              <a:off x="6775656" y="4436096"/>
              <a:ext cx="178862" cy="124434"/>
            </a:xfrm>
            <a:custGeom>
              <a:avLst/>
              <a:gdLst/>
              <a:ahLst/>
              <a:cxnLst/>
              <a:rect l="l" t="t" r="r" b="b"/>
              <a:pathLst>
                <a:path w="6832" h="4753" extrusionOk="0">
                  <a:moveTo>
                    <a:pt x="0" y="1"/>
                  </a:moveTo>
                  <a:lnTo>
                    <a:pt x="380" y="3801"/>
                  </a:lnTo>
                  <a:cubicBezTo>
                    <a:pt x="452" y="4536"/>
                    <a:pt x="1067" y="4752"/>
                    <a:pt x="1802" y="4752"/>
                  </a:cubicBezTo>
                  <a:lnTo>
                    <a:pt x="5030" y="4752"/>
                  </a:lnTo>
                  <a:cubicBezTo>
                    <a:pt x="5765" y="4752"/>
                    <a:pt x="6385" y="4536"/>
                    <a:pt x="6457" y="3801"/>
                  </a:cubicBezTo>
                  <a:lnTo>
                    <a:pt x="6832" y="15"/>
                  </a:lnTo>
                  <a:lnTo>
                    <a:pt x="682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52" name="Google Shape;1752;p56"/>
            <p:cNvSpPr/>
            <p:nvPr/>
          </p:nvSpPr>
          <p:spPr>
            <a:xfrm>
              <a:off x="6871868" y="4436096"/>
              <a:ext cx="82781" cy="124434"/>
            </a:xfrm>
            <a:custGeom>
              <a:avLst/>
              <a:gdLst/>
              <a:ahLst/>
              <a:cxnLst/>
              <a:rect l="l" t="t" r="r" b="b"/>
              <a:pathLst>
                <a:path w="3162" h="4753" extrusionOk="0">
                  <a:moveTo>
                    <a:pt x="1802" y="1"/>
                  </a:moveTo>
                  <a:lnTo>
                    <a:pt x="1427" y="3801"/>
                  </a:lnTo>
                  <a:cubicBezTo>
                    <a:pt x="1355" y="4536"/>
                    <a:pt x="736" y="4752"/>
                    <a:pt x="1" y="4752"/>
                  </a:cubicBezTo>
                  <a:lnTo>
                    <a:pt x="1360" y="4752"/>
                  </a:lnTo>
                  <a:cubicBezTo>
                    <a:pt x="2095" y="4752"/>
                    <a:pt x="2715" y="4536"/>
                    <a:pt x="2787" y="3801"/>
                  </a:cubicBezTo>
                  <a:lnTo>
                    <a:pt x="3162" y="15"/>
                  </a:lnTo>
                  <a:lnTo>
                    <a:pt x="3152" y="1"/>
                  </a:lnTo>
                  <a:close/>
                </a:path>
              </a:pathLst>
            </a:custGeom>
            <a:solidFill>
              <a:srgbClr val="000000">
                <a:alpha val="79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53" name="Google Shape;1753;p56"/>
            <p:cNvSpPr/>
            <p:nvPr/>
          </p:nvSpPr>
          <p:spPr>
            <a:xfrm>
              <a:off x="6821445" y="4560503"/>
              <a:ext cx="87546" cy="28693"/>
            </a:xfrm>
            <a:custGeom>
              <a:avLst/>
              <a:gdLst/>
              <a:ahLst/>
              <a:cxnLst/>
              <a:rect l="l" t="t" r="r" b="b"/>
              <a:pathLst>
                <a:path w="3344" h="1096" extrusionOk="0">
                  <a:moveTo>
                    <a:pt x="0" y="0"/>
                  </a:moveTo>
                  <a:lnTo>
                    <a:pt x="0" y="524"/>
                  </a:lnTo>
                  <a:cubicBezTo>
                    <a:pt x="0" y="841"/>
                    <a:pt x="255" y="1095"/>
                    <a:pt x="572" y="1095"/>
                  </a:cubicBezTo>
                  <a:lnTo>
                    <a:pt x="2772" y="1095"/>
                  </a:lnTo>
                  <a:cubicBezTo>
                    <a:pt x="3084" y="1095"/>
                    <a:pt x="3344" y="841"/>
                    <a:pt x="3339" y="524"/>
                  </a:cubicBezTo>
                  <a:lnTo>
                    <a:pt x="333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54" name="Google Shape;1754;p56"/>
            <p:cNvSpPr/>
            <p:nvPr/>
          </p:nvSpPr>
          <p:spPr>
            <a:xfrm>
              <a:off x="6866082" y="4560372"/>
              <a:ext cx="42909" cy="28693"/>
            </a:xfrm>
            <a:custGeom>
              <a:avLst/>
              <a:gdLst/>
              <a:ahLst/>
              <a:cxnLst/>
              <a:rect l="l" t="t" r="r" b="b"/>
              <a:pathLst>
                <a:path w="1639" h="1096" extrusionOk="0">
                  <a:moveTo>
                    <a:pt x="572" y="0"/>
                  </a:moveTo>
                  <a:lnTo>
                    <a:pt x="572" y="524"/>
                  </a:lnTo>
                  <a:cubicBezTo>
                    <a:pt x="572" y="841"/>
                    <a:pt x="318" y="1096"/>
                    <a:pt x="1" y="1096"/>
                  </a:cubicBezTo>
                  <a:lnTo>
                    <a:pt x="1067" y="1096"/>
                  </a:lnTo>
                  <a:cubicBezTo>
                    <a:pt x="1379" y="1096"/>
                    <a:pt x="1639" y="841"/>
                    <a:pt x="1639" y="524"/>
                  </a:cubicBezTo>
                  <a:lnTo>
                    <a:pt x="1639" y="0"/>
                  </a:lnTo>
                  <a:close/>
                </a:path>
              </a:pathLst>
            </a:custGeom>
            <a:solidFill>
              <a:srgbClr val="000000">
                <a:alpha val="79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55" name="Google Shape;1755;p56"/>
            <p:cNvSpPr/>
            <p:nvPr/>
          </p:nvSpPr>
          <p:spPr>
            <a:xfrm>
              <a:off x="6703844" y="4307656"/>
              <a:ext cx="196350" cy="329214"/>
            </a:xfrm>
            <a:custGeom>
              <a:avLst/>
              <a:gdLst/>
              <a:ahLst/>
              <a:cxnLst/>
              <a:rect l="l" t="t" r="r" b="b"/>
              <a:pathLst>
                <a:path w="7500" h="12575" extrusionOk="0">
                  <a:moveTo>
                    <a:pt x="6163" y="0"/>
                  </a:moveTo>
                  <a:cubicBezTo>
                    <a:pt x="5597" y="0"/>
                    <a:pt x="5080" y="362"/>
                    <a:pt x="4900" y="915"/>
                  </a:cubicBezTo>
                  <a:lnTo>
                    <a:pt x="1821" y="915"/>
                  </a:lnTo>
                  <a:cubicBezTo>
                    <a:pt x="812" y="915"/>
                    <a:pt x="0" y="1731"/>
                    <a:pt x="0" y="2735"/>
                  </a:cubicBezTo>
                  <a:lnTo>
                    <a:pt x="0" y="12574"/>
                  </a:lnTo>
                  <a:lnTo>
                    <a:pt x="875" y="12574"/>
                  </a:lnTo>
                  <a:lnTo>
                    <a:pt x="875" y="2735"/>
                  </a:lnTo>
                  <a:cubicBezTo>
                    <a:pt x="875" y="2212"/>
                    <a:pt x="1297" y="1789"/>
                    <a:pt x="1821" y="1789"/>
                  </a:cubicBezTo>
                  <a:lnTo>
                    <a:pt x="5270" y="1789"/>
                  </a:lnTo>
                  <a:cubicBezTo>
                    <a:pt x="5511" y="1789"/>
                    <a:pt x="5708" y="1592"/>
                    <a:pt x="5708" y="1352"/>
                  </a:cubicBezTo>
                  <a:lnTo>
                    <a:pt x="5708" y="1323"/>
                  </a:lnTo>
                  <a:cubicBezTo>
                    <a:pt x="5708" y="1073"/>
                    <a:pt x="5914" y="871"/>
                    <a:pt x="6164" y="871"/>
                  </a:cubicBezTo>
                  <a:cubicBezTo>
                    <a:pt x="6419" y="876"/>
                    <a:pt x="6620" y="1078"/>
                    <a:pt x="6620" y="1333"/>
                  </a:cubicBezTo>
                  <a:cubicBezTo>
                    <a:pt x="6611" y="1582"/>
                    <a:pt x="6808" y="1784"/>
                    <a:pt x="7057" y="1784"/>
                  </a:cubicBezTo>
                  <a:cubicBezTo>
                    <a:pt x="7303" y="1784"/>
                    <a:pt x="7499" y="1578"/>
                    <a:pt x="7490" y="1333"/>
                  </a:cubicBezTo>
                  <a:lnTo>
                    <a:pt x="7490" y="1328"/>
                  </a:lnTo>
                  <a:cubicBezTo>
                    <a:pt x="7490" y="675"/>
                    <a:pt x="7014" y="117"/>
                    <a:pt x="6371" y="16"/>
                  </a:cubicBezTo>
                  <a:cubicBezTo>
                    <a:pt x="6301" y="5"/>
                    <a:pt x="6232" y="0"/>
                    <a:pt x="61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56" name="Google Shape;1756;p56"/>
            <p:cNvSpPr/>
            <p:nvPr/>
          </p:nvSpPr>
          <p:spPr>
            <a:xfrm>
              <a:off x="6764451" y="4351011"/>
              <a:ext cx="202031" cy="292614"/>
            </a:xfrm>
            <a:custGeom>
              <a:avLst/>
              <a:gdLst/>
              <a:ahLst/>
              <a:cxnLst/>
              <a:rect l="l" t="t" r="r" b="b"/>
              <a:pathLst>
                <a:path w="7717" h="11177" extrusionOk="0">
                  <a:moveTo>
                    <a:pt x="6760" y="1051"/>
                  </a:moveTo>
                  <a:cubicBezTo>
                    <a:pt x="7063" y="1051"/>
                    <a:pt x="7303" y="1315"/>
                    <a:pt x="7274" y="1617"/>
                  </a:cubicBezTo>
                  <a:lnTo>
                    <a:pt x="7226" y="2103"/>
                  </a:lnTo>
                  <a:lnTo>
                    <a:pt x="6458" y="2103"/>
                  </a:lnTo>
                  <a:cubicBezTo>
                    <a:pt x="6453" y="2102"/>
                    <a:pt x="6448" y="2102"/>
                    <a:pt x="6444" y="2102"/>
                  </a:cubicBezTo>
                  <a:cubicBezTo>
                    <a:pt x="6188" y="2102"/>
                    <a:pt x="6188" y="2497"/>
                    <a:pt x="6444" y="2497"/>
                  </a:cubicBezTo>
                  <a:cubicBezTo>
                    <a:pt x="6448" y="2497"/>
                    <a:pt x="6453" y="2497"/>
                    <a:pt x="6458" y="2497"/>
                  </a:cubicBezTo>
                  <a:lnTo>
                    <a:pt x="7183" y="2497"/>
                  </a:lnTo>
                  <a:lnTo>
                    <a:pt x="7135" y="3039"/>
                  </a:lnTo>
                  <a:lnTo>
                    <a:pt x="592" y="3039"/>
                  </a:lnTo>
                  <a:lnTo>
                    <a:pt x="452" y="1617"/>
                  </a:lnTo>
                  <a:cubicBezTo>
                    <a:pt x="419" y="1315"/>
                    <a:pt x="659" y="1051"/>
                    <a:pt x="967" y="1051"/>
                  </a:cubicBezTo>
                  <a:close/>
                  <a:moveTo>
                    <a:pt x="5353" y="8233"/>
                  </a:moveTo>
                  <a:lnTo>
                    <a:pt x="5353" y="8569"/>
                  </a:lnTo>
                  <a:cubicBezTo>
                    <a:pt x="5353" y="8775"/>
                    <a:pt x="5184" y="8944"/>
                    <a:pt x="4978" y="8944"/>
                  </a:cubicBezTo>
                  <a:lnTo>
                    <a:pt x="2744" y="8944"/>
                  </a:lnTo>
                  <a:cubicBezTo>
                    <a:pt x="2537" y="8944"/>
                    <a:pt x="2374" y="8775"/>
                    <a:pt x="2374" y="8569"/>
                  </a:cubicBezTo>
                  <a:lnTo>
                    <a:pt x="2374" y="8233"/>
                  </a:lnTo>
                  <a:close/>
                  <a:moveTo>
                    <a:pt x="3859" y="1"/>
                  </a:moveTo>
                  <a:cubicBezTo>
                    <a:pt x="3756" y="1"/>
                    <a:pt x="3654" y="71"/>
                    <a:pt x="3662" y="210"/>
                  </a:cubicBezTo>
                  <a:lnTo>
                    <a:pt x="3662" y="657"/>
                  </a:lnTo>
                  <a:lnTo>
                    <a:pt x="962" y="657"/>
                  </a:lnTo>
                  <a:cubicBezTo>
                    <a:pt x="424" y="657"/>
                    <a:pt x="1" y="1123"/>
                    <a:pt x="54" y="1661"/>
                  </a:cubicBezTo>
                  <a:cubicBezTo>
                    <a:pt x="73" y="1867"/>
                    <a:pt x="260" y="3774"/>
                    <a:pt x="294" y="4106"/>
                  </a:cubicBezTo>
                  <a:cubicBezTo>
                    <a:pt x="307" y="4225"/>
                    <a:pt x="397" y="4281"/>
                    <a:pt x="488" y="4281"/>
                  </a:cubicBezTo>
                  <a:cubicBezTo>
                    <a:pt x="590" y="4281"/>
                    <a:pt x="693" y="4208"/>
                    <a:pt x="683" y="4072"/>
                  </a:cubicBezTo>
                  <a:lnTo>
                    <a:pt x="625" y="3438"/>
                  </a:lnTo>
                  <a:lnTo>
                    <a:pt x="7087" y="3438"/>
                  </a:lnTo>
                  <a:lnTo>
                    <a:pt x="7039" y="3981"/>
                  </a:lnTo>
                  <a:lnTo>
                    <a:pt x="5650" y="3981"/>
                  </a:lnTo>
                  <a:cubicBezTo>
                    <a:pt x="5401" y="3995"/>
                    <a:pt x="5401" y="4361"/>
                    <a:pt x="5650" y="4375"/>
                  </a:cubicBezTo>
                  <a:lnTo>
                    <a:pt x="6996" y="4375"/>
                  </a:lnTo>
                  <a:lnTo>
                    <a:pt x="6948" y="4913"/>
                  </a:lnTo>
                  <a:lnTo>
                    <a:pt x="6458" y="4913"/>
                  </a:lnTo>
                  <a:cubicBezTo>
                    <a:pt x="6453" y="4913"/>
                    <a:pt x="6448" y="4913"/>
                    <a:pt x="6444" y="4913"/>
                  </a:cubicBezTo>
                  <a:cubicBezTo>
                    <a:pt x="6184" y="4913"/>
                    <a:pt x="6184" y="5307"/>
                    <a:pt x="6444" y="5307"/>
                  </a:cubicBezTo>
                  <a:cubicBezTo>
                    <a:pt x="6448" y="5307"/>
                    <a:pt x="6453" y="5307"/>
                    <a:pt x="6458" y="5307"/>
                  </a:cubicBezTo>
                  <a:lnTo>
                    <a:pt x="6904" y="5307"/>
                  </a:lnTo>
                  <a:lnTo>
                    <a:pt x="6856" y="5850"/>
                  </a:lnTo>
                  <a:lnTo>
                    <a:pt x="5655" y="5850"/>
                  </a:lnTo>
                  <a:cubicBezTo>
                    <a:pt x="5649" y="5849"/>
                    <a:pt x="5643" y="5849"/>
                    <a:pt x="5637" y="5849"/>
                  </a:cubicBezTo>
                  <a:cubicBezTo>
                    <a:pt x="5383" y="5849"/>
                    <a:pt x="5383" y="6240"/>
                    <a:pt x="5637" y="6240"/>
                  </a:cubicBezTo>
                  <a:cubicBezTo>
                    <a:pt x="5643" y="6240"/>
                    <a:pt x="5649" y="6239"/>
                    <a:pt x="5655" y="6239"/>
                  </a:cubicBezTo>
                  <a:lnTo>
                    <a:pt x="6813" y="6239"/>
                  </a:lnTo>
                  <a:lnTo>
                    <a:pt x="6731" y="7051"/>
                  </a:lnTo>
                  <a:cubicBezTo>
                    <a:pt x="6703" y="7387"/>
                    <a:pt x="6534" y="7834"/>
                    <a:pt x="5492" y="7834"/>
                  </a:cubicBezTo>
                  <a:lnTo>
                    <a:pt x="2230" y="7834"/>
                  </a:lnTo>
                  <a:cubicBezTo>
                    <a:pt x="1183" y="7834"/>
                    <a:pt x="1019" y="7387"/>
                    <a:pt x="986" y="7051"/>
                  </a:cubicBezTo>
                  <a:lnTo>
                    <a:pt x="765" y="4817"/>
                  </a:lnTo>
                  <a:cubicBezTo>
                    <a:pt x="749" y="4699"/>
                    <a:pt x="660" y="4644"/>
                    <a:pt x="570" y="4644"/>
                  </a:cubicBezTo>
                  <a:cubicBezTo>
                    <a:pt x="465" y="4644"/>
                    <a:pt x="360" y="4719"/>
                    <a:pt x="371" y="4855"/>
                  </a:cubicBezTo>
                  <a:lnTo>
                    <a:pt x="592" y="7089"/>
                  </a:lnTo>
                  <a:cubicBezTo>
                    <a:pt x="640" y="7570"/>
                    <a:pt x="923" y="8137"/>
                    <a:pt x="1971" y="8218"/>
                  </a:cubicBezTo>
                  <a:lnTo>
                    <a:pt x="1971" y="8559"/>
                  </a:lnTo>
                  <a:cubicBezTo>
                    <a:pt x="1971" y="8982"/>
                    <a:pt x="2316" y="9323"/>
                    <a:pt x="2739" y="9328"/>
                  </a:cubicBezTo>
                  <a:lnTo>
                    <a:pt x="3662" y="9328"/>
                  </a:lnTo>
                  <a:lnTo>
                    <a:pt x="3662" y="10971"/>
                  </a:lnTo>
                  <a:cubicBezTo>
                    <a:pt x="3654" y="11108"/>
                    <a:pt x="3756" y="11176"/>
                    <a:pt x="3859" y="11176"/>
                  </a:cubicBezTo>
                  <a:cubicBezTo>
                    <a:pt x="3961" y="11176"/>
                    <a:pt x="4063" y="11108"/>
                    <a:pt x="4056" y="10971"/>
                  </a:cubicBezTo>
                  <a:lnTo>
                    <a:pt x="4056" y="9328"/>
                  </a:lnTo>
                  <a:lnTo>
                    <a:pt x="4973" y="9328"/>
                  </a:lnTo>
                  <a:cubicBezTo>
                    <a:pt x="5396" y="9323"/>
                    <a:pt x="5742" y="8982"/>
                    <a:pt x="5742" y="8559"/>
                  </a:cubicBezTo>
                  <a:lnTo>
                    <a:pt x="5742" y="8213"/>
                  </a:lnTo>
                  <a:cubicBezTo>
                    <a:pt x="6794" y="8132"/>
                    <a:pt x="7077" y="7565"/>
                    <a:pt x="7125" y="7084"/>
                  </a:cubicBezTo>
                  <a:cubicBezTo>
                    <a:pt x="7433" y="4034"/>
                    <a:pt x="7346" y="4875"/>
                    <a:pt x="7663" y="1666"/>
                  </a:cubicBezTo>
                  <a:cubicBezTo>
                    <a:pt x="7716" y="1127"/>
                    <a:pt x="7293" y="661"/>
                    <a:pt x="6755" y="657"/>
                  </a:cubicBezTo>
                  <a:lnTo>
                    <a:pt x="4056" y="657"/>
                  </a:lnTo>
                  <a:lnTo>
                    <a:pt x="4056" y="210"/>
                  </a:lnTo>
                  <a:cubicBezTo>
                    <a:pt x="4063" y="71"/>
                    <a:pt x="3961" y="1"/>
                    <a:pt x="38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57" name="Google Shape;1757;p56"/>
            <p:cNvSpPr/>
            <p:nvPr/>
          </p:nvSpPr>
          <p:spPr>
            <a:xfrm>
              <a:off x="6697352" y="4289383"/>
              <a:ext cx="208628" cy="354530"/>
            </a:xfrm>
            <a:custGeom>
              <a:avLst/>
              <a:gdLst/>
              <a:ahLst/>
              <a:cxnLst/>
              <a:rect l="l" t="t" r="r" b="b"/>
              <a:pathLst>
                <a:path w="7969" h="13542" extrusionOk="0">
                  <a:moveTo>
                    <a:pt x="6431" y="1"/>
                  </a:moveTo>
                  <a:cubicBezTo>
                    <a:pt x="6329" y="1"/>
                    <a:pt x="6227" y="71"/>
                    <a:pt x="6234" y="210"/>
                  </a:cubicBezTo>
                  <a:lnTo>
                    <a:pt x="6234" y="455"/>
                  </a:lnTo>
                  <a:cubicBezTo>
                    <a:pt x="5696" y="522"/>
                    <a:pt x="5235" y="873"/>
                    <a:pt x="5019" y="1368"/>
                  </a:cubicBezTo>
                  <a:lnTo>
                    <a:pt x="2045" y="1368"/>
                  </a:lnTo>
                  <a:cubicBezTo>
                    <a:pt x="921" y="1373"/>
                    <a:pt x="13" y="2280"/>
                    <a:pt x="8" y="3405"/>
                  </a:cubicBezTo>
                  <a:lnTo>
                    <a:pt x="8" y="5970"/>
                  </a:lnTo>
                  <a:cubicBezTo>
                    <a:pt x="1" y="6109"/>
                    <a:pt x="103" y="6179"/>
                    <a:pt x="205" y="6179"/>
                  </a:cubicBezTo>
                  <a:cubicBezTo>
                    <a:pt x="307" y="6179"/>
                    <a:pt x="409" y="6109"/>
                    <a:pt x="402" y="5970"/>
                  </a:cubicBezTo>
                  <a:lnTo>
                    <a:pt x="402" y="3405"/>
                  </a:lnTo>
                  <a:cubicBezTo>
                    <a:pt x="402" y="2501"/>
                    <a:pt x="1137" y="1766"/>
                    <a:pt x="2045" y="1766"/>
                  </a:cubicBezTo>
                  <a:lnTo>
                    <a:pt x="5153" y="1766"/>
                  </a:lnTo>
                  <a:cubicBezTo>
                    <a:pt x="5235" y="1766"/>
                    <a:pt x="5312" y="1709"/>
                    <a:pt x="5341" y="1627"/>
                  </a:cubicBezTo>
                  <a:cubicBezTo>
                    <a:pt x="5495" y="1151"/>
                    <a:pt x="5941" y="835"/>
                    <a:pt x="6429" y="835"/>
                  </a:cubicBezTo>
                  <a:cubicBezTo>
                    <a:pt x="6487" y="835"/>
                    <a:pt x="6545" y="840"/>
                    <a:pt x="6604" y="849"/>
                  </a:cubicBezTo>
                  <a:cubicBezTo>
                    <a:pt x="7161" y="940"/>
                    <a:pt x="7570" y="1421"/>
                    <a:pt x="7570" y="1983"/>
                  </a:cubicBezTo>
                  <a:lnTo>
                    <a:pt x="7570" y="1987"/>
                  </a:lnTo>
                  <a:cubicBezTo>
                    <a:pt x="7570" y="2148"/>
                    <a:pt x="7450" y="2229"/>
                    <a:pt x="7330" y="2229"/>
                  </a:cubicBezTo>
                  <a:cubicBezTo>
                    <a:pt x="7209" y="2229"/>
                    <a:pt x="7089" y="2148"/>
                    <a:pt x="7089" y="1987"/>
                  </a:cubicBezTo>
                  <a:cubicBezTo>
                    <a:pt x="7089" y="1593"/>
                    <a:pt x="6768" y="1324"/>
                    <a:pt x="6426" y="1324"/>
                  </a:cubicBezTo>
                  <a:cubicBezTo>
                    <a:pt x="6285" y="1324"/>
                    <a:pt x="6140" y="1371"/>
                    <a:pt x="6013" y="1473"/>
                  </a:cubicBezTo>
                  <a:cubicBezTo>
                    <a:pt x="5855" y="1603"/>
                    <a:pt x="5768" y="1800"/>
                    <a:pt x="5773" y="2007"/>
                  </a:cubicBezTo>
                  <a:cubicBezTo>
                    <a:pt x="5773" y="2141"/>
                    <a:pt x="5667" y="2247"/>
                    <a:pt x="5533" y="2247"/>
                  </a:cubicBezTo>
                  <a:lnTo>
                    <a:pt x="2050" y="2247"/>
                  </a:lnTo>
                  <a:cubicBezTo>
                    <a:pt x="2047" y="2247"/>
                    <a:pt x="2044" y="2247"/>
                    <a:pt x="2041" y="2247"/>
                  </a:cubicBezTo>
                  <a:cubicBezTo>
                    <a:pt x="1406" y="2247"/>
                    <a:pt x="887" y="2769"/>
                    <a:pt x="887" y="3405"/>
                  </a:cubicBezTo>
                  <a:lnTo>
                    <a:pt x="887" y="13142"/>
                  </a:lnTo>
                  <a:lnTo>
                    <a:pt x="407" y="13142"/>
                  </a:lnTo>
                  <a:lnTo>
                    <a:pt x="407" y="6710"/>
                  </a:lnTo>
                  <a:cubicBezTo>
                    <a:pt x="414" y="6570"/>
                    <a:pt x="312" y="6501"/>
                    <a:pt x="210" y="6501"/>
                  </a:cubicBezTo>
                  <a:cubicBezTo>
                    <a:pt x="108" y="6501"/>
                    <a:pt x="6" y="6570"/>
                    <a:pt x="13" y="6710"/>
                  </a:cubicBezTo>
                  <a:lnTo>
                    <a:pt x="13" y="13344"/>
                  </a:lnTo>
                  <a:cubicBezTo>
                    <a:pt x="13" y="13450"/>
                    <a:pt x="99" y="13541"/>
                    <a:pt x="210" y="13541"/>
                  </a:cubicBezTo>
                  <a:lnTo>
                    <a:pt x="1089" y="13541"/>
                  </a:lnTo>
                  <a:cubicBezTo>
                    <a:pt x="1200" y="13541"/>
                    <a:pt x="1286" y="13450"/>
                    <a:pt x="1286" y="13344"/>
                  </a:cubicBezTo>
                  <a:lnTo>
                    <a:pt x="1286" y="3409"/>
                  </a:lnTo>
                  <a:cubicBezTo>
                    <a:pt x="1286" y="2991"/>
                    <a:pt x="1627" y="2650"/>
                    <a:pt x="2050" y="2650"/>
                  </a:cubicBezTo>
                  <a:lnTo>
                    <a:pt x="5533" y="2650"/>
                  </a:lnTo>
                  <a:cubicBezTo>
                    <a:pt x="5879" y="2641"/>
                    <a:pt x="6162" y="2357"/>
                    <a:pt x="6162" y="2007"/>
                  </a:cubicBezTo>
                  <a:lnTo>
                    <a:pt x="6162" y="1978"/>
                  </a:lnTo>
                  <a:cubicBezTo>
                    <a:pt x="6162" y="1830"/>
                    <a:pt x="6280" y="1716"/>
                    <a:pt x="6423" y="1716"/>
                  </a:cubicBezTo>
                  <a:cubicBezTo>
                    <a:pt x="6443" y="1716"/>
                    <a:pt x="6463" y="1718"/>
                    <a:pt x="6484" y="1723"/>
                  </a:cubicBezTo>
                  <a:cubicBezTo>
                    <a:pt x="6604" y="1752"/>
                    <a:pt x="6691" y="1863"/>
                    <a:pt x="6686" y="1987"/>
                  </a:cubicBezTo>
                  <a:cubicBezTo>
                    <a:pt x="6691" y="2338"/>
                    <a:pt x="6974" y="2626"/>
                    <a:pt x="7330" y="2626"/>
                  </a:cubicBezTo>
                  <a:cubicBezTo>
                    <a:pt x="7685" y="2626"/>
                    <a:pt x="7968" y="2338"/>
                    <a:pt x="7968" y="1983"/>
                  </a:cubicBezTo>
                  <a:cubicBezTo>
                    <a:pt x="7968" y="1209"/>
                    <a:pt x="7392" y="556"/>
                    <a:pt x="6628" y="455"/>
                  </a:cubicBezTo>
                  <a:lnTo>
                    <a:pt x="6628" y="210"/>
                  </a:lnTo>
                  <a:cubicBezTo>
                    <a:pt x="6635" y="71"/>
                    <a:pt x="6533" y="1"/>
                    <a:pt x="64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758" name="Google Shape;1758;p56"/>
          <p:cNvGrpSpPr/>
          <p:nvPr/>
        </p:nvGrpSpPr>
        <p:grpSpPr>
          <a:xfrm>
            <a:off x="3754257" y="3319880"/>
            <a:ext cx="309618" cy="540577"/>
            <a:chOff x="6264910" y="4289828"/>
            <a:chExt cx="202895" cy="354268"/>
          </a:xfrm>
        </p:grpSpPr>
        <p:sp>
          <p:nvSpPr>
            <p:cNvPr id="1759" name="Google Shape;1759;p56"/>
            <p:cNvSpPr/>
            <p:nvPr/>
          </p:nvSpPr>
          <p:spPr>
            <a:xfrm>
              <a:off x="6268811" y="4364781"/>
              <a:ext cx="77493" cy="31468"/>
            </a:xfrm>
            <a:custGeom>
              <a:avLst/>
              <a:gdLst/>
              <a:ahLst/>
              <a:cxnLst/>
              <a:rect l="l" t="t" r="r" b="b"/>
              <a:pathLst>
                <a:path w="2960" h="1202" extrusionOk="0">
                  <a:moveTo>
                    <a:pt x="207" y="1"/>
                  </a:moveTo>
                  <a:cubicBezTo>
                    <a:pt x="0" y="376"/>
                    <a:pt x="0" y="827"/>
                    <a:pt x="202" y="1202"/>
                  </a:cubicBezTo>
                  <a:lnTo>
                    <a:pt x="2806" y="1202"/>
                  </a:lnTo>
                  <a:cubicBezTo>
                    <a:pt x="2907" y="1019"/>
                    <a:pt x="2959" y="818"/>
                    <a:pt x="2959" y="606"/>
                  </a:cubicBezTo>
                  <a:cubicBezTo>
                    <a:pt x="2959" y="395"/>
                    <a:pt x="2902" y="184"/>
                    <a:pt x="279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0" name="Google Shape;1760;p56"/>
            <p:cNvSpPr/>
            <p:nvPr/>
          </p:nvSpPr>
          <p:spPr>
            <a:xfrm>
              <a:off x="6324391" y="4364781"/>
              <a:ext cx="21913" cy="31468"/>
            </a:xfrm>
            <a:custGeom>
              <a:avLst/>
              <a:gdLst/>
              <a:ahLst/>
              <a:cxnLst/>
              <a:rect l="l" t="t" r="r" b="b"/>
              <a:pathLst>
                <a:path w="837" h="1202" extrusionOk="0">
                  <a:moveTo>
                    <a:pt x="1" y="1"/>
                  </a:moveTo>
                  <a:cubicBezTo>
                    <a:pt x="106" y="184"/>
                    <a:pt x="159" y="395"/>
                    <a:pt x="159" y="606"/>
                  </a:cubicBezTo>
                  <a:cubicBezTo>
                    <a:pt x="159" y="818"/>
                    <a:pt x="106" y="1019"/>
                    <a:pt x="5" y="1202"/>
                  </a:cubicBezTo>
                  <a:lnTo>
                    <a:pt x="683" y="1202"/>
                  </a:lnTo>
                  <a:cubicBezTo>
                    <a:pt x="784" y="1019"/>
                    <a:pt x="836" y="818"/>
                    <a:pt x="832" y="606"/>
                  </a:cubicBezTo>
                  <a:cubicBezTo>
                    <a:pt x="836" y="395"/>
                    <a:pt x="784" y="184"/>
                    <a:pt x="673" y="1"/>
                  </a:cubicBezTo>
                  <a:close/>
                </a:path>
              </a:pathLst>
            </a:custGeom>
            <a:solidFill>
              <a:srgbClr val="000000">
                <a:alpha val="79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1" name="Google Shape;1761;p56"/>
            <p:cNvSpPr/>
            <p:nvPr/>
          </p:nvSpPr>
          <p:spPr>
            <a:xfrm>
              <a:off x="6270068" y="4536967"/>
              <a:ext cx="76236" cy="31599"/>
            </a:xfrm>
            <a:custGeom>
              <a:avLst/>
              <a:gdLst/>
              <a:ahLst/>
              <a:cxnLst/>
              <a:rect l="l" t="t" r="r" b="b"/>
              <a:pathLst>
                <a:path w="2912" h="1207" extrusionOk="0">
                  <a:moveTo>
                    <a:pt x="154" y="1"/>
                  </a:moveTo>
                  <a:cubicBezTo>
                    <a:pt x="58" y="183"/>
                    <a:pt x="5" y="390"/>
                    <a:pt x="5" y="596"/>
                  </a:cubicBezTo>
                  <a:cubicBezTo>
                    <a:pt x="0" y="808"/>
                    <a:pt x="58" y="1019"/>
                    <a:pt x="163" y="1206"/>
                  </a:cubicBezTo>
                  <a:lnTo>
                    <a:pt x="2753" y="1206"/>
                  </a:lnTo>
                  <a:cubicBezTo>
                    <a:pt x="2859" y="1019"/>
                    <a:pt x="2911" y="808"/>
                    <a:pt x="2911" y="596"/>
                  </a:cubicBezTo>
                  <a:cubicBezTo>
                    <a:pt x="2911" y="390"/>
                    <a:pt x="2859" y="183"/>
                    <a:pt x="27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2" name="Google Shape;1762;p56"/>
            <p:cNvSpPr/>
            <p:nvPr/>
          </p:nvSpPr>
          <p:spPr>
            <a:xfrm>
              <a:off x="6324391" y="4536967"/>
              <a:ext cx="23169" cy="31599"/>
            </a:xfrm>
            <a:custGeom>
              <a:avLst/>
              <a:gdLst/>
              <a:ahLst/>
              <a:cxnLst/>
              <a:rect l="l" t="t" r="r" b="b"/>
              <a:pathLst>
                <a:path w="885" h="1207" extrusionOk="0">
                  <a:moveTo>
                    <a:pt x="10" y="1"/>
                  </a:moveTo>
                  <a:cubicBezTo>
                    <a:pt x="212" y="375"/>
                    <a:pt x="207" y="832"/>
                    <a:pt x="1" y="1206"/>
                  </a:cubicBezTo>
                  <a:lnTo>
                    <a:pt x="678" y="1206"/>
                  </a:lnTo>
                  <a:cubicBezTo>
                    <a:pt x="884" y="832"/>
                    <a:pt x="884" y="375"/>
                    <a:pt x="683" y="1"/>
                  </a:cubicBezTo>
                  <a:close/>
                </a:path>
              </a:pathLst>
            </a:custGeom>
            <a:solidFill>
              <a:srgbClr val="000000">
                <a:alpha val="79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3" name="Google Shape;1763;p56"/>
            <p:cNvSpPr/>
            <p:nvPr/>
          </p:nvSpPr>
          <p:spPr>
            <a:xfrm>
              <a:off x="6386150" y="4450940"/>
              <a:ext cx="76367" cy="31468"/>
            </a:xfrm>
            <a:custGeom>
              <a:avLst/>
              <a:gdLst/>
              <a:ahLst/>
              <a:cxnLst/>
              <a:rect l="l" t="t" r="r" b="b"/>
              <a:pathLst>
                <a:path w="2917" h="1202" extrusionOk="0">
                  <a:moveTo>
                    <a:pt x="159" y="1"/>
                  </a:moveTo>
                  <a:cubicBezTo>
                    <a:pt x="58" y="183"/>
                    <a:pt x="0" y="390"/>
                    <a:pt x="5" y="601"/>
                  </a:cubicBezTo>
                  <a:cubicBezTo>
                    <a:pt x="5" y="808"/>
                    <a:pt x="58" y="1014"/>
                    <a:pt x="159" y="1202"/>
                  </a:cubicBezTo>
                  <a:lnTo>
                    <a:pt x="2758" y="1202"/>
                  </a:lnTo>
                  <a:cubicBezTo>
                    <a:pt x="2864" y="1019"/>
                    <a:pt x="2916" y="808"/>
                    <a:pt x="2916" y="601"/>
                  </a:cubicBezTo>
                  <a:cubicBezTo>
                    <a:pt x="2916" y="390"/>
                    <a:pt x="2859" y="178"/>
                    <a:pt x="275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4" name="Google Shape;1764;p56"/>
            <p:cNvSpPr/>
            <p:nvPr/>
          </p:nvSpPr>
          <p:spPr>
            <a:xfrm>
              <a:off x="6438327" y="4450809"/>
              <a:ext cx="24190" cy="31468"/>
            </a:xfrm>
            <a:custGeom>
              <a:avLst/>
              <a:gdLst/>
              <a:ahLst/>
              <a:cxnLst/>
              <a:rect l="l" t="t" r="r" b="b"/>
              <a:pathLst>
                <a:path w="924" h="1202" extrusionOk="0">
                  <a:moveTo>
                    <a:pt x="1" y="1"/>
                  </a:moveTo>
                  <a:cubicBezTo>
                    <a:pt x="107" y="183"/>
                    <a:pt x="160" y="390"/>
                    <a:pt x="160" y="601"/>
                  </a:cubicBezTo>
                  <a:cubicBezTo>
                    <a:pt x="160" y="813"/>
                    <a:pt x="107" y="1019"/>
                    <a:pt x="1" y="1202"/>
                  </a:cubicBezTo>
                  <a:lnTo>
                    <a:pt x="765" y="1202"/>
                  </a:lnTo>
                  <a:cubicBezTo>
                    <a:pt x="871" y="1019"/>
                    <a:pt x="923" y="813"/>
                    <a:pt x="923" y="601"/>
                  </a:cubicBezTo>
                  <a:cubicBezTo>
                    <a:pt x="923" y="390"/>
                    <a:pt x="871" y="183"/>
                    <a:pt x="765" y="1"/>
                  </a:cubicBezTo>
                  <a:close/>
                </a:path>
              </a:pathLst>
            </a:custGeom>
            <a:solidFill>
              <a:srgbClr val="000000">
                <a:alpha val="79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5" name="Google Shape;1765;p56"/>
            <p:cNvSpPr/>
            <p:nvPr/>
          </p:nvSpPr>
          <p:spPr>
            <a:xfrm>
              <a:off x="6264910" y="4289828"/>
              <a:ext cx="86734" cy="354268"/>
            </a:xfrm>
            <a:custGeom>
              <a:avLst/>
              <a:gdLst/>
              <a:ahLst/>
              <a:cxnLst/>
              <a:rect l="l" t="t" r="r" b="b"/>
              <a:pathLst>
                <a:path w="3313" h="13532" extrusionOk="0">
                  <a:moveTo>
                    <a:pt x="1653" y="2057"/>
                  </a:moveTo>
                  <a:cubicBezTo>
                    <a:pt x="1984" y="2249"/>
                    <a:pt x="2301" y="2441"/>
                    <a:pt x="2537" y="2667"/>
                  </a:cubicBezTo>
                  <a:lnTo>
                    <a:pt x="774" y="2667"/>
                  </a:lnTo>
                  <a:cubicBezTo>
                    <a:pt x="1004" y="2441"/>
                    <a:pt x="1321" y="2249"/>
                    <a:pt x="1653" y="2057"/>
                  </a:cubicBezTo>
                  <a:close/>
                  <a:moveTo>
                    <a:pt x="2820" y="3061"/>
                  </a:moveTo>
                  <a:cubicBezTo>
                    <a:pt x="2935" y="3316"/>
                    <a:pt x="2935" y="3613"/>
                    <a:pt x="2820" y="3868"/>
                  </a:cubicBezTo>
                  <a:lnTo>
                    <a:pt x="485" y="3868"/>
                  </a:lnTo>
                  <a:cubicBezTo>
                    <a:pt x="370" y="3613"/>
                    <a:pt x="370" y="3320"/>
                    <a:pt x="490" y="3061"/>
                  </a:cubicBezTo>
                  <a:close/>
                  <a:moveTo>
                    <a:pt x="2546" y="4272"/>
                  </a:moveTo>
                  <a:cubicBezTo>
                    <a:pt x="2316" y="4497"/>
                    <a:pt x="1994" y="4694"/>
                    <a:pt x="1653" y="4891"/>
                  </a:cubicBezTo>
                  <a:cubicBezTo>
                    <a:pt x="1316" y="4694"/>
                    <a:pt x="995" y="4507"/>
                    <a:pt x="759" y="4272"/>
                  </a:cubicBezTo>
                  <a:close/>
                  <a:moveTo>
                    <a:pt x="2883" y="6952"/>
                  </a:moveTo>
                  <a:cubicBezTo>
                    <a:pt x="2782" y="7500"/>
                    <a:pt x="2244" y="7831"/>
                    <a:pt x="1653" y="8168"/>
                  </a:cubicBezTo>
                  <a:cubicBezTo>
                    <a:pt x="1062" y="7831"/>
                    <a:pt x="529" y="7500"/>
                    <a:pt x="423" y="6952"/>
                  </a:cubicBezTo>
                  <a:close/>
                  <a:moveTo>
                    <a:pt x="1653" y="8629"/>
                  </a:moveTo>
                  <a:cubicBezTo>
                    <a:pt x="1994" y="8816"/>
                    <a:pt x="2316" y="9013"/>
                    <a:pt x="2546" y="9244"/>
                  </a:cubicBezTo>
                  <a:lnTo>
                    <a:pt x="759" y="9244"/>
                  </a:lnTo>
                  <a:cubicBezTo>
                    <a:pt x="995" y="9013"/>
                    <a:pt x="1316" y="8816"/>
                    <a:pt x="1653" y="8629"/>
                  </a:cubicBezTo>
                  <a:close/>
                  <a:moveTo>
                    <a:pt x="2820" y="9642"/>
                  </a:moveTo>
                  <a:cubicBezTo>
                    <a:pt x="2935" y="9897"/>
                    <a:pt x="2935" y="10190"/>
                    <a:pt x="2820" y="10450"/>
                  </a:cubicBezTo>
                  <a:lnTo>
                    <a:pt x="490" y="10450"/>
                  </a:lnTo>
                  <a:cubicBezTo>
                    <a:pt x="370" y="10190"/>
                    <a:pt x="365" y="9897"/>
                    <a:pt x="485" y="9642"/>
                  </a:cubicBezTo>
                  <a:close/>
                  <a:moveTo>
                    <a:pt x="2537" y="10843"/>
                  </a:moveTo>
                  <a:cubicBezTo>
                    <a:pt x="2301" y="11074"/>
                    <a:pt x="1984" y="11261"/>
                    <a:pt x="1653" y="11449"/>
                  </a:cubicBezTo>
                  <a:cubicBezTo>
                    <a:pt x="1316" y="11261"/>
                    <a:pt x="1004" y="11069"/>
                    <a:pt x="769" y="10843"/>
                  </a:cubicBezTo>
                  <a:close/>
                  <a:moveTo>
                    <a:pt x="202" y="1"/>
                  </a:moveTo>
                  <a:cubicBezTo>
                    <a:pt x="107" y="1"/>
                    <a:pt x="12" y="63"/>
                    <a:pt x="5" y="188"/>
                  </a:cubicBezTo>
                  <a:cubicBezTo>
                    <a:pt x="5" y="1000"/>
                    <a:pt x="620" y="1456"/>
                    <a:pt x="1259" y="1831"/>
                  </a:cubicBezTo>
                  <a:cubicBezTo>
                    <a:pt x="596" y="2220"/>
                    <a:pt x="5" y="2710"/>
                    <a:pt x="5" y="3474"/>
                  </a:cubicBezTo>
                  <a:cubicBezTo>
                    <a:pt x="5" y="4281"/>
                    <a:pt x="620" y="4742"/>
                    <a:pt x="1259" y="5117"/>
                  </a:cubicBezTo>
                  <a:cubicBezTo>
                    <a:pt x="620" y="5492"/>
                    <a:pt x="5" y="5948"/>
                    <a:pt x="5" y="6755"/>
                  </a:cubicBezTo>
                  <a:cubicBezTo>
                    <a:pt x="5" y="7567"/>
                    <a:pt x="620" y="8023"/>
                    <a:pt x="1259" y="8398"/>
                  </a:cubicBezTo>
                  <a:cubicBezTo>
                    <a:pt x="620" y="8773"/>
                    <a:pt x="5" y="9229"/>
                    <a:pt x="5" y="10041"/>
                  </a:cubicBezTo>
                  <a:cubicBezTo>
                    <a:pt x="5" y="10301"/>
                    <a:pt x="77" y="10555"/>
                    <a:pt x="216" y="10771"/>
                  </a:cubicBezTo>
                  <a:cubicBezTo>
                    <a:pt x="279" y="10839"/>
                    <a:pt x="399" y="11175"/>
                    <a:pt x="1259" y="11679"/>
                  </a:cubicBezTo>
                  <a:cubicBezTo>
                    <a:pt x="625" y="12059"/>
                    <a:pt x="10" y="12515"/>
                    <a:pt x="10" y="13322"/>
                  </a:cubicBezTo>
                  <a:cubicBezTo>
                    <a:pt x="0" y="13462"/>
                    <a:pt x="102" y="13531"/>
                    <a:pt x="204" y="13531"/>
                  </a:cubicBezTo>
                  <a:cubicBezTo>
                    <a:pt x="306" y="13531"/>
                    <a:pt x="409" y="13462"/>
                    <a:pt x="399" y="13322"/>
                  </a:cubicBezTo>
                  <a:cubicBezTo>
                    <a:pt x="399" y="12655"/>
                    <a:pt x="999" y="12285"/>
                    <a:pt x="1658" y="11910"/>
                  </a:cubicBezTo>
                  <a:cubicBezTo>
                    <a:pt x="2311" y="12285"/>
                    <a:pt x="2911" y="12655"/>
                    <a:pt x="2911" y="13322"/>
                  </a:cubicBezTo>
                  <a:cubicBezTo>
                    <a:pt x="2904" y="13462"/>
                    <a:pt x="3006" y="13531"/>
                    <a:pt x="3108" y="13531"/>
                  </a:cubicBezTo>
                  <a:cubicBezTo>
                    <a:pt x="3210" y="13531"/>
                    <a:pt x="3313" y="13462"/>
                    <a:pt x="3305" y="13322"/>
                  </a:cubicBezTo>
                  <a:cubicBezTo>
                    <a:pt x="3305" y="12515"/>
                    <a:pt x="2690" y="12059"/>
                    <a:pt x="2052" y="11679"/>
                  </a:cubicBezTo>
                  <a:cubicBezTo>
                    <a:pt x="2714" y="11290"/>
                    <a:pt x="3305" y="10805"/>
                    <a:pt x="3305" y="10036"/>
                  </a:cubicBezTo>
                  <a:cubicBezTo>
                    <a:pt x="3305" y="9229"/>
                    <a:pt x="2690" y="8773"/>
                    <a:pt x="2052" y="8393"/>
                  </a:cubicBezTo>
                  <a:cubicBezTo>
                    <a:pt x="2690" y="8019"/>
                    <a:pt x="3305" y="7562"/>
                    <a:pt x="3305" y="6750"/>
                  </a:cubicBezTo>
                  <a:cubicBezTo>
                    <a:pt x="3305" y="6587"/>
                    <a:pt x="3277" y="6419"/>
                    <a:pt x="3219" y="6260"/>
                  </a:cubicBezTo>
                  <a:cubicBezTo>
                    <a:pt x="3185" y="6168"/>
                    <a:pt x="3113" y="6129"/>
                    <a:pt x="3040" y="6129"/>
                  </a:cubicBezTo>
                  <a:cubicBezTo>
                    <a:pt x="2917" y="6129"/>
                    <a:pt x="2792" y="6241"/>
                    <a:pt x="2849" y="6395"/>
                  </a:cubicBezTo>
                  <a:cubicBezTo>
                    <a:pt x="2863" y="6448"/>
                    <a:pt x="2873" y="6501"/>
                    <a:pt x="2878" y="6553"/>
                  </a:cubicBezTo>
                  <a:lnTo>
                    <a:pt x="423" y="6553"/>
                  </a:lnTo>
                  <a:cubicBezTo>
                    <a:pt x="529" y="6006"/>
                    <a:pt x="1067" y="5674"/>
                    <a:pt x="1658" y="5338"/>
                  </a:cubicBezTo>
                  <a:cubicBezTo>
                    <a:pt x="1883" y="5463"/>
                    <a:pt x="2104" y="5602"/>
                    <a:pt x="2316" y="5756"/>
                  </a:cubicBezTo>
                  <a:cubicBezTo>
                    <a:pt x="2356" y="5786"/>
                    <a:pt x="2397" y="5799"/>
                    <a:pt x="2437" y="5799"/>
                  </a:cubicBezTo>
                  <a:cubicBezTo>
                    <a:pt x="2602" y="5799"/>
                    <a:pt x="2727" y="5566"/>
                    <a:pt x="2556" y="5434"/>
                  </a:cubicBezTo>
                  <a:cubicBezTo>
                    <a:pt x="2393" y="5319"/>
                    <a:pt x="2229" y="5213"/>
                    <a:pt x="2056" y="5112"/>
                  </a:cubicBezTo>
                  <a:cubicBezTo>
                    <a:pt x="2690" y="4738"/>
                    <a:pt x="3310" y="4281"/>
                    <a:pt x="3310" y="3469"/>
                  </a:cubicBezTo>
                  <a:cubicBezTo>
                    <a:pt x="3310" y="3210"/>
                    <a:pt x="3238" y="2955"/>
                    <a:pt x="3099" y="2739"/>
                  </a:cubicBezTo>
                  <a:cubicBezTo>
                    <a:pt x="3036" y="2672"/>
                    <a:pt x="2916" y="2336"/>
                    <a:pt x="2056" y="1831"/>
                  </a:cubicBezTo>
                  <a:cubicBezTo>
                    <a:pt x="2690" y="1456"/>
                    <a:pt x="3301" y="1000"/>
                    <a:pt x="3301" y="188"/>
                  </a:cubicBezTo>
                  <a:cubicBezTo>
                    <a:pt x="3296" y="63"/>
                    <a:pt x="3201" y="1"/>
                    <a:pt x="3106" y="1"/>
                  </a:cubicBezTo>
                  <a:cubicBezTo>
                    <a:pt x="3011" y="1"/>
                    <a:pt x="2916" y="63"/>
                    <a:pt x="2911" y="188"/>
                  </a:cubicBezTo>
                  <a:cubicBezTo>
                    <a:pt x="2911" y="861"/>
                    <a:pt x="2311" y="1226"/>
                    <a:pt x="1653" y="1601"/>
                  </a:cubicBezTo>
                  <a:cubicBezTo>
                    <a:pt x="999" y="1226"/>
                    <a:pt x="399" y="861"/>
                    <a:pt x="399" y="188"/>
                  </a:cubicBezTo>
                  <a:cubicBezTo>
                    <a:pt x="392" y="63"/>
                    <a:pt x="297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6" name="Google Shape;1766;p56"/>
            <p:cNvSpPr/>
            <p:nvPr/>
          </p:nvSpPr>
          <p:spPr>
            <a:xfrm>
              <a:off x="6380731" y="4289828"/>
              <a:ext cx="87075" cy="353823"/>
            </a:xfrm>
            <a:custGeom>
              <a:avLst/>
              <a:gdLst/>
              <a:ahLst/>
              <a:cxnLst/>
              <a:rect l="l" t="t" r="r" b="b"/>
              <a:pathLst>
                <a:path w="3326" h="13515" extrusionOk="0">
                  <a:moveTo>
                    <a:pt x="2907" y="3628"/>
                  </a:moveTo>
                  <a:cubicBezTo>
                    <a:pt x="2821" y="4199"/>
                    <a:pt x="2273" y="4541"/>
                    <a:pt x="1668" y="4891"/>
                  </a:cubicBezTo>
                  <a:cubicBezTo>
                    <a:pt x="1062" y="4545"/>
                    <a:pt x="515" y="4204"/>
                    <a:pt x="433" y="3628"/>
                  </a:cubicBezTo>
                  <a:close/>
                  <a:moveTo>
                    <a:pt x="1668" y="5338"/>
                  </a:moveTo>
                  <a:cubicBezTo>
                    <a:pt x="2002" y="5529"/>
                    <a:pt x="2317" y="5724"/>
                    <a:pt x="2551" y="5948"/>
                  </a:cubicBezTo>
                  <a:lnTo>
                    <a:pt x="779" y="5948"/>
                  </a:lnTo>
                  <a:cubicBezTo>
                    <a:pt x="1014" y="5718"/>
                    <a:pt x="1331" y="5530"/>
                    <a:pt x="1668" y="5338"/>
                  </a:cubicBezTo>
                  <a:close/>
                  <a:moveTo>
                    <a:pt x="2835" y="6352"/>
                  </a:moveTo>
                  <a:cubicBezTo>
                    <a:pt x="2950" y="6606"/>
                    <a:pt x="2950" y="6904"/>
                    <a:pt x="2835" y="7159"/>
                  </a:cubicBezTo>
                  <a:lnTo>
                    <a:pt x="500" y="7159"/>
                  </a:lnTo>
                  <a:cubicBezTo>
                    <a:pt x="380" y="6904"/>
                    <a:pt x="380" y="6606"/>
                    <a:pt x="500" y="6352"/>
                  </a:cubicBezTo>
                  <a:close/>
                  <a:moveTo>
                    <a:pt x="2552" y="7553"/>
                  </a:moveTo>
                  <a:cubicBezTo>
                    <a:pt x="2321" y="7788"/>
                    <a:pt x="2004" y="7975"/>
                    <a:pt x="1668" y="8168"/>
                  </a:cubicBezTo>
                  <a:lnTo>
                    <a:pt x="1668" y="8163"/>
                  </a:lnTo>
                  <a:cubicBezTo>
                    <a:pt x="1331" y="7975"/>
                    <a:pt x="1010" y="7778"/>
                    <a:pt x="779" y="7553"/>
                  </a:cubicBezTo>
                  <a:close/>
                  <a:moveTo>
                    <a:pt x="1668" y="8619"/>
                  </a:moveTo>
                  <a:cubicBezTo>
                    <a:pt x="2254" y="8955"/>
                    <a:pt x="2792" y="9287"/>
                    <a:pt x="2902" y="9830"/>
                  </a:cubicBezTo>
                  <a:lnTo>
                    <a:pt x="438" y="9830"/>
                  </a:lnTo>
                  <a:cubicBezTo>
                    <a:pt x="548" y="9282"/>
                    <a:pt x="1082" y="8955"/>
                    <a:pt x="1668" y="8619"/>
                  </a:cubicBezTo>
                  <a:close/>
                  <a:moveTo>
                    <a:pt x="2902" y="10229"/>
                  </a:moveTo>
                  <a:cubicBezTo>
                    <a:pt x="2797" y="10781"/>
                    <a:pt x="2259" y="11117"/>
                    <a:pt x="1668" y="11449"/>
                  </a:cubicBezTo>
                  <a:cubicBezTo>
                    <a:pt x="1077" y="11112"/>
                    <a:pt x="539" y="10781"/>
                    <a:pt x="438" y="10229"/>
                  </a:cubicBezTo>
                  <a:close/>
                  <a:moveTo>
                    <a:pt x="217" y="1"/>
                  </a:moveTo>
                  <a:cubicBezTo>
                    <a:pt x="122" y="1"/>
                    <a:pt x="27" y="63"/>
                    <a:pt x="20" y="188"/>
                  </a:cubicBezTo>
                  <a:cubicBezTo>
                    <a:pt x="20" y="1000"/>
                    <a:pt x="644" y="1456"/>
                    <a:pt x="1283" y="1836"/>
                  </a:cubicBezTo>
                  <a:cubicBezTo>
                    <a:pt x="1134" y="1922"/>
                    <a:pt x="981" y="2009"/>
                    <a:pt x="841" y="2105"/>
                  </a:cubicBezTo>
                  <a:cubicBezTo>
                    <a:pt x="688" y="2215"/>
                    <a:pt x="765" y="2460"/>
                    <a:pt x="957" y="2465"/>
                  </a:cubicBezTo>
                  <a:cubicBezTo>
                    <a:pt x="1072" y="2465"/>
                    <a:pt x="1010" y="2436"/>
                    <a:pt x="1668" y="2062"/>
                  </a:cubicBezTo>
                  <a:cubicBezTo>
                    <a:pt x="2239" y="2384"/>
                    <a:pt x="2768" y="2710"/>
                    <a:pt x="2893" y="3229"/>
                  </a:cubicBezTo>
                  <a:lnTo>
                    <a:pt x="467" y="3229"/>
                  </a:lnTo>
                  <a:cubicBezTo>
                    <a:pt x="472" y="3167"/>
                    <a:pt x="481" y="3109"/>
                    <a:pt x="500" y="3051"/>
                  </a:cubicBezTo>
                  <a:cubicBezTo>
                    <a:pt x="548" y="2955"/>
                    <a:pt x="500" y="2835"/>
                    <a:pt x="399" y="2792"/>
                  </a:cubicBezTo>
                  <a:cubicBezTo>
                    <a:pt x="374" y="2781"/>
                    <a:pt x="348" y="2775"/>
                    <a:pt x="322" y="2775"/>
                  </a:cubicBezTo>
                  <a:cubicBezTo>
                    <a:pt x="248" y="2775"/>
                    <a:pt x="176" y="2818"/>
                    <a:pt x="140" y="2893"/>
                  </a:cubicBezTo>
                  <a:cubicBezTo>
                    <a:pt x="73" y="3056"/>
                    <a:pt x="30" y="3234"/>
                    <a:pt x="25" y="3412"/>
                  </a:cubicBezTo>
                  <a:cubicBezTo>
                    <a:pt x="25" y="3421"/>
                    <a:pt x="20" y="3421"/>
                    <a:pt x="20" y="3431"/>
                  </a:cubicBezTo>
                  <a:cubicBezTo>
                    <a:pt x="20" y="3436"/>
                    <a:pt x="25" y="3436"/>
                    <a:pt x="25" y="3436"/>
                  </a:cubicBezTo>
                  <a:cubicBezTo>
                    <a:pt x="1" y="4248"/>
                    <a:pt x="572" y="4704"/>
                    <a:pt x="1274" y="5112"/>
                  </a:cubicBezTo>
                  <a:cubicBezTo>
                    <a:pt x="640" y="5492"/>
                    <a:pt x="20" y="5948"/>
                    <a:pt x="20" y="6755"/>
                  </a:cubicBezTo>
                  <a:cubicBezTo>
                    <a:pt x="20" y="7567"/>
                    <a:pt x="640" y="8023"/>
                    <a:pt x="1274" y="8398"/>
                  </a:cubicBezTo>
                  <a:cubicBezTo>
                    <a:pt x="592" y="8802"/>
                    <a:pt x="20" y="9258"/>
                    <a:pt x="20" y="10041"/>
                  </a:cubicBezTo>
                  <a:cubicBezTo>
                    <a:pt x="20" y="10853"/>
                    <a:pt x="640" y="11309"/>
                    <a:pt x="1274" y="11684"/>
                  </a:cubicBezTo>
                  <a:cubicBezTo>
                    <a:pt x="640" y="12064"/>
                    <a:pt x="20" y="12520"/>
                    <a:pt x="20" y="13327"/>
                  </a:cubicBezTo>
                  <a:cubicBezTo>
                    <a:pt x="27" y="13452"/>
                    <a:pt x="122" y="13514"/>
                    <a:pt x="217" y="13514"/>
                  </a:cubicBezTo>
                  <a:cubicBezTo>
                    <a:pt x="312" y="13514"/>
                    <a:pt x="407" y="13452"/>
                    <a:pt x="414" y="13327"/>
                  </a:cubicBezTo>
                  <a:cubicBezTo>
                    <a:pt x="414" y="12659"/>
                    <a:pt x="1010" y="12289"/>
                    <a:pt x="1668" y="11915"/>
                  </a:cubicBezTo>
                  <a:cubicBezTo>
                    <a:pt x="2326" y="12289"/>
                    <a:pt x="2926" y="12659"/>
                    <a:pt x="2926" y="13327"/>
                  </a:cubicBezTo>
                  <a:cubicBezTo>
                    <a:pt x="2934" y="13452"/>
                    <a:pt x="3028" y="13514"/>
                    <a:pt x="3123" y="13514"/>
                  </a:cubicBezTo>
                  <a:cubicBezTo>
                    <a:pt x="3218" y="13514"/>
                    <a:pt x="3313" y="13452"/>
                    <a:pt x="3320" y="13327"/>
                  </a:cubicBezTo>
                  <a:cubicBezTo>
                    <a:pt x="3320" y="12520"/>
                    <a:pt x="2701" y="12064"/>
                    <a:pt x="2066" y="11684"/>
                  </a:cubicBezTo>
                  <a:cubicBezTo>
                    <a:pt x="2739" y="11290"/>
                    <a:pt x="3325" y="10829"/>
                    <a:pt x="3320" y="10036"/>
                  </a:cubicBezTo>
                  <a:cubicBezTo>
                    <a:pt x="3311" y="9234"/>
                    <a:pt x="2701" y="8778"/>
                    <a:pt x="2066" y="8403"/>
                  </a:cubicBezTo>
                  <a:cubicBezTo>
                    <a:pt x="2701" y="8028"/>
                    <a:pt x="3320" y="7572"/>
                    <a:pt x="3320" y="6760"/>
                  </a:cubicBezTo>
                  <a:cubicBezTo>
                    <a:pt x="3320" y="5948"/>
                    <a:pt x="2701" y="5492"/>
                    <a:pt x="2066" y="5117"/>
                  </a:cubicBezTo>
                  <a:cubicBezTo>
                    <a:pt x="2787" y="4694"/>
                    <a:pt x="3320" y="4257"/>
                    <a:pt x="3320" y="3431"/>
                  </a:cubicBezTo>
                  <a:cubicBezTo>
                    <a:pt x="3320" y="3421"/>
                    <a:pt x="3316" y="3412"/>
                    <a:pt x="3316" y="3412"/>
                  </a:cubicBezTo>
                  <a:cubicBezTo>
                    <a:pt x="3282" y="2643"/>
                    <a:pt x="2686" y="2196"/>
                    <a:pt x="2066" y="1831"/>
                  </a:cubicBezTo>
                  <a:cubicBezTo>
                    <a:pt x="2701" y="1456"/>
                    <a:pt x="3320" y="1000"/>
                    <a:pt x="3320" y="188"/>
                  </a:cubicBezTo>
                  <a:cubicBezTo>
                    <a:pt x="3313" y="63"/>
                    <a:pt x="3218" y="1"/>
                    <a:pt x="3123" y="1"/>
                  </a:cubicBezTo>
                  <a:cubicBezTo>
                    <a:pt x="3028" y="1"/>
                    <a:pt x="2934" y="63"/>
                    <a:pt x="2926" y="188"/>
                  </a:cubicBezTo>
                  <a:cubicBezTo>
                    <a:pt x="2926" y="861"/>
                    <a:pt x="2331" y="1231"/>
                    <a:pt x="1673" y="1601"/>
                  </a:cubicBezTo>
                  <a:cubicBezTo>
                    <a:pt x="1014" y="1226"/>
                    <a:pt x="414" y="861"/>
                    <a:pt x="414" y="188"/>
                  </a:cubicBezTo>
                  <a:cubicBezTo>
                    <a:pt x="407" y="63"/>
                    <a:pt x="312" y="1"/>
                    <a:pt x="21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767" name="Google Shape;1767;p56"/>
          <p:cNvGrpSpPr/>
          <p:nvPr/>
        </p:nvGrpSpPr>
        <p:grpSpPr>
          <a:xfrm>
            <a:off x="3633491" y="1838937"/>
            <a:ext cx="551160" cy="541004"/>
            <a:chOff x="3632353" y="1957687"/>
            <a:chExt cx="551160" cy="541004"/>
          </a:xfrm>
        </p:grpSpPr>
        <p:sp>
          <p:nvSpPr>
            <p:cNvPr id="1768" name="Google Shape;1768;p56"/>
            <p:cNvSpPr/>
            <p:nvPr/>
          </p:nvSpPr>
          <p:spPr>
            <a:xfrm>
              <a:off x="3728256" y="1968035"/>
              <a:ext cx="59204" cy="68975"/>
            </a:xfrm>
            <a:custGeom>
              <a:avLst/>
              <a:gdLst/>
              <a:ahLst/>
              <a:cxnLst/>
              <a:rect l="l" t="t" r="r" b="b"/>
              <a:pathLst>
                <a:path w="1539" h="1793" extrusionOk="0">
                  <a:moveTo>
                    <a:pt x="376" y="1"/>
                  </a:moveTo>
                  <a:cubicBezTo>
                    <a:pt x="169" y="1"/>
                    <a:pt x="1" y="169"/>
                    <a:pt x="1" y="375"/>
                  </a:cubicBezTo>
                  <a:lnTo>
                    <a:pt x="1" y="1413"/>
                  </a:lnTo>
                  <a:cubicBezTo>
                    <a:pt x="1" y="1625"/>
                    <a:pt x="169" y="1793"/>
                    <a:pt x="376" y="1793"/>
                  </a:cubicBezTo>
                  <a:lnTo>
                    <a:pt x="640" y="1793"/>
                  </a:lnTo>
                  <a:cubicBezTo>
                    <a:pt x="1139" y="1793"/>
                    <a:pt x="1538" y="1389"/>
                    <a:pt x="1538" y="894"/>
                  </a:cubicBezTo>
                  <a:cubicBezTo>
                    <a:pt x="1538" y="400"/>
                    <a:pt x="1139" y="1"/>
                    <a:pt x="6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9" name="Google Shape;1769;p56"/>
            <p:cNvSpPr/>
            <p:nvPr/>
          </p:nvSpPr>
          <p:spPr>
            <a:xfrm>
              <a:off x="3728256" y="1967843"/>
              <a:ext cx="33699" cy="68975"/>
            </a:xfrm>
            <a:custGeom>
              <a:avLst/>
              <a:gdLst/>
              <a:ahLst/>
              <a:cxnLst/>
              <a:rect l="l" t="t" r="r" b="b"/>
              <a:pathLst>
                <a:path w="876" h="1793" extrusionOk="0">
                  <a:moveTo>
                    <a:pt x="380" y="1"/>
                  </a:moveTo>
                  <a:cubicBezTo>
                    <a:pt x="174" y="1"/>
                    <a:pt x="6" y="169"/>
                    <a:pt x="1" y="376"/>
                  </a:cubicBezTo>
                  <a:lnTo>
                    <a:pt x="1" y="1418"/>
                  </a:lnTo>
                  <a:cubicBezTo>
                    <a:pt x="6" y="1625"/>
                    <a:pt x="174" y="1793"/>
                    <a:pt x="380" y="1793"/>
                  </a:cubicBezTo>
                  <a:lnTo>
                    <a:pt x="645" y="1793"/>
                  </a:lnTo>
                  <a:cubicBezTo>
                    <a:pt x="721" y="1793"/>
                    <a:pt x="798" y="1783"/>
                    <a:pt x="875" y="1764"/>
                  </a:cubicBezTo>
                  <a:cubicBezTo>
                    <a:pt x="736" y="1706"/>
                    <a:pt x="645" y="1567"/>
                    <a:pt x="645" y="1418"/>
                  </a:cubicBezTo>
                  <a:lnTo>
                    <a:pt x="645" y="376"/>
                  </a:lnTo>
                  <a:cubicBezTo>
                    <a:pt x="645" y="227"/>
                    <a:pt x="736" y="87"/>
                    <a:pt x="875" y="30"/>
                  </a:cubicBezTo>
                  <a:cubicBezTo>
                    <a:pt x="798" y="11"/>
                    <a:pt x="721" y="1"/>
                    <a:pt x="645" y="1"/>
                  </a:cubicBezTo>
                  <a:close/>
                </a:path>
              </a:pathLst>
            </a:custGeom>
            <a:solidFill>
              <a:srgbClr val="000000">
                <a:alpha val="79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70" name="Google Shape;1770;p56"/>
            <p:cNvSpPr/>
            <p:nvPr/>
          </p:nvSpPr>
          <p:spPr>
            <a:xfrm>
              <a:off x="3855434" y="1968035"/>
              <a:ext cx="59165" cy="68975"/>
            </a:xfrm>
            <a:custGeom>
              <a:avLst/>
              <a:gdLst/>
              <a:ahLst/>
              <a:cxnLst/>
              <a:rect l="l" t="t" r="r" b="b"/>
              <a:pathLst>
                <a:path w="1538" h="1793" extrusionOk="0">
                  <a:moveTo>
                    <a:pt x="898" y="1"/>
                  </a:moveTo>
                  <a:cubicBezTo>
                    <a:pt x="399" y="1"/>
                    <a:pt x="0" y="400"/>
                    <a:pt x="0" y="894"/>
                  </a:cubicBezTo>
                  <a:cubicBezTo>
                    <a:pt x="0" y="1389"/>
                    <a:pt x="399" y="1793"/>
                    <a:pt x="898" y="1793"/>
                  </a:cubicBezTo>
                  <a:lnTo>
                    <a:pt x="1163" y="1793"/>
                  </a:lnTo>
                  <a:cubicBezTo>
                    <a:pt x="1369" y="1793"/>
                    <a:pt x="1537" y="1625"/>
                    <a:pt x="1537" y="1413"/>
                  </a:cubicBezTo>
                  <a:lnTo>
                    <a:pt x="1537" y="375"/>
                  </a:lnTo>
                  <a:cubicBezTo>
                    <a:pt x="1537" y="169"/>
                    <a:pt x="1369" y="1"/>
                    <a:pt x="116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71" name="Google Shape;1771;p56"/>
            <p:cNvSpPr/>
            <p:nvPr/>
          </p:nvSpPr>
          <p:spPr>
            <a:xfrm>
              <a:off x="3880939" y="1967843"/>
              <a:ext cx="34007" cy="69552"/>
            </a:xfrm>
            <a:custGeom>
              <a:avLst/>
              <a:gdLst/>
              <a:ahLst/>
              <a:cxnLst/>
              <a:rect l="l" t="t" r="r" b="b"/>
              <a:pathLst>
                <a:path w="884" h="1808" extrusionOk="0">
                  <a:moveTo>
                    <a:pt x="240" y="1"/>
                  </a:moveTo>
                  <a:cubicBezTo>
                    <a:pt x="159" y="1"/>
                    <a:pt x="77" y="11"/>
                    <a:pt x="0" y="35"/>
                  </a:cubicBezTo>
                  <a:cubicBezTo>
                    <a:pt x="135" y="97"/>
                    <a:pt x="226" y="232"/>
                    <a:pt x="226" y="385"/>
                  </a:cubicBezTo>
                  <a:lnTo>
                    <a:pt x="226" y="1423"/>
                  </a:lnTo>
                  <a:cubicBezTo>
                    <a:pt x="221" y="1572"/>
                    <a:pt x="135" y="1711"/>
                    <a:pt x="0" y="1774"/>
                  </a:cubicBezTo>
                  <a:cubicBezTo>
                    <a:pt x="77" y="1798"/>
                    <a:pt x="159" y="1807"/>
                    <a:pt x="240" y="1807"/>
                  </a:cubicBezTo>
                  <a:lnTo>
                    <a:pt x="504" y="1807"/>
                  </a:lnTo>
                  <a:cubicBezTo>
                    <a:pt x="711" y="1807"/>
                    <a:pt x="879" y="1639"/>
                    <a:pt x="879" y="1428"/>
                  </a:cubicBezTo>
                  <a:lnTo>
                    <a:pt x="879" y="390"/>
                  </a:lnTo>
                  <a:cubicBezTo>
                    <a:pt x="884" y="174"/>
                    <a:pt x="716" y="1"/>
                    <a:pt x="504" y="1"/>
                  </a:cubicBezTo>
                  <a:close/>
                </a:path>
              </a:pathLst>
            </a:custGeom>
            <a:solidFill>
              <a:srgbClr val="000000">
                <a:alpha val="79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72" name="Google Shape;1772;p56"/>
            <p:cNvSpPr/>
            <p:nvPr/>
          </p:nvSpPr>
          <p:spPr>
            <a:xfrm>
              <a:off x="4013426" y="2194078"/>
              <a:ext cx="151567" cy="151375"/>
            </a:xfrm>
            <a:custGeom>
              <a:avLst/>
              <a:gdLst/>
              <a:ahLst/>
              <a:cxnLst/>
              <a:rect l="l" t="t" r="r" b="b"/>
              <a:pathLst>
                <a:path w="3940" h="3935" extrusionOk="0">
                  <a:moveTo>
                    <a:pt x="1973" y="0"/>
                  </a:moveTo>
                  <a:cubicBezTo>
                    <a:pt x="1839" y="0"/>
                    <a:pt x="1706" y="14"/>
                    <a:pt x="1576" y="43"/>
                  </a:cubicBezTo>
                  <a:cubicBezTo>
                    <a:pt x="803" y="216"/>
                    <a:pt x="1" y="966"/>
                    <a:pt x="5" y="1970"/>
                  </a:cubicBezTo>
                  <a:cubicBezTo>
                    <a:pt x="10" y="3003"/>
                    <a:pt x="865" y="3935"/>
                    <a:pt x="1975" y="3935"/>
                  </a:cubicBezTo>
                  <a:cubicBezTo>
                    <a:pt x="3080" y="3935"/>
                    <a:pt x="3940" y="3003"/>
                    <a:pt x="3940" y="1970"/>
                  </a:cubicBezTo>
                  <a:cubicBezTo>
                    <a:pt x="3940" y="1076"/>
                    <a:pt x="3291" y="264"/>
                    <a:pt x="2369" y="43"/>
                  </a:cubicBezTo>
                  <a:cubicBezTo>
                    <a:pt x="2239" y="14"/>
                    <a:pt x="2106" y="0"/>
                    <a:pt x="19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73" name="Google Shape;1773;p56"/>
            <p:cNvSpPr/>
            <p:nvPr/>
          </p:nvSpPr>
          <p:spPr>
            <a:xfrm>
              <a:off x="4068514" y="2193924"/>
              <a:ext cx="100019" cy="151337"/>
            </a:xfrm>
            <a:custGeom>
              <a:avLst/>
              <a:gdLst/>
              <a:ahLst/>
              <a:cxnLst/>
              <a:rect l="l" t="t" r="r" b="b"/>
              <a:pathLst>
                <a:path w="2600" h="3934" extrusionOk="0">
                  <a:moveTo>
                    <a:pt x="538" y="0"/>
                  </a:moveTo>
                  <a:cubicBezTo>
                    <a:pt x="406" y="0"/>
                    <a:pt x="274" y="16"/>
                    <a:pt x="144" y="47"/>
                  </a:cubicBezTo>
                  <a:cubicBezTo>
                    <a:pt x="91" y="57"/>
                    <a:pt x="48" y="67"/>
                    <a:pt x="0" y="81"/>
                  </a:cubicBezTo>
                  <a:cubicBezTo>
                    <a:pt x="846" y="316"/>
                    <a:pt x="1432" y="1090"/>
                    <a:pt x="1432" y="1969"/>
                  </a:cubicBezTo>
                  <a:cubicBezTo>
                    <a:pt x="1432" y="2848"/>
                    <a:pt x="846" y="3622"/>
                    <a:pt x="0" y="3857"/>
                  </a:cubicBezTo>
                  <a:cubicBezTo>
                    <a:pt x="178" y="3910"/>
                    <a:pt x="356" y="3934"/>
                    <a:pt x="538" y="3934"/>
                  </a:cubicBezTo>
                  <a:cubicBezTo>
                    <a:pt x="541" y="3934"/>
                    <a:pt x="545" y="3934"/>
                    <a:pt x="548" y="3934"/>
                  </a:cubicBezTo>
                  <a:cubicBezTo>
                    <a:pt x="1552" y="3934"/>
                    <a:pt x="2398" y="3172"/>
                    <a:pt x="2498" y="2166"/>
                  </a:cubicBezTo>
                  <a:cubicBezTo>
                    <a:pt x="2599" y="1162"/>
                    <a:pt x="1922" y="244"/>
                    <a:pt x="932" y="47"/>
                  </a:cubicBezTo>
                  <a:cubicBezTo>
                    <a:pt x="802" y="16"/>
                    <a:pt x="670" y="0"/>
                    <a:pt x="538" y="0"/>
                  </a:cubicBezTo>
                  <a:close/>
                </a:path>
              </a:pathLst>
            </a:custGeom>
            <a:solidFill>
              <a:srgbClr val="000000">
                <a:alpha val="79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74" name="Google Shape;1774;p56"/>
            <p:cNvSpPr/>
            <p:nvPr/>
          </p:nvSpPr>
          <p:spPr>
            <a:xfrm>
              <a:off x="4054819" y="2244126"/>
              <a:ext cx="60088" cy="51356"/>
            </a:xfrm>
            <a:custGeom>
              <a:avLst/>
              <a:gdLst/>
              <a:ahLst/>
              <a:cxnLst/>
              <a:rect l="l" t="t" r="r" b="b"/>
              <a:pathLst>
                <a:path w="1562" h="1335" extrusionOk="0">
                  <a:moveTo>
                    <a:pt x="894" y="1"/>
                  </a:moveTo>
                  <a:cubicBezTo>
                    <a:pt x="299" y="1"/>
                    <a:pt x="1" y="717"/>
                    <a:pt x="419" y="1140"/>
                  </a:cubicBezTo>
                  <a:cubicBezTo>
                    <a:pt x="555" y="1274"/>
                    <a:pt x="722" y="1335"/>
                    <a:pt x="887" y="1335"/>
                  </a:cubicBezTo>
                  <a:cubicBezTo>
                    <a:pt x="1231" y="1335"/>
                    <a:pt x="1562" y="1069"/>
                    <a:pt x="1562" y="669"/>
                  </a:cubicBezTo>
                  <a:cubicBezTo>
                    <a:pt x="1562" y="299"/>
                    <a:pt x="1264" y="1"/>
                    <a:pt x="89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75" name="Google Shape;1775;p56"/>
            <p:cNvSpPr/>
            <p:nvPr/>
          </p:nvSpPr>
          <p:spPr>
            <a:xfrm>
              <a:off x="3643279" y="2091520"/>
              <a:ext cx="355414" cy="269628"/>
            </a:xfrm>
            <a:custGeom>
              <a:avLst/>
              <a:gdLst/>
              <a:ahLst/>
              <a:cxnLst/>
              <a:rect l="l" t="t" r="r" b="b"/>
              <a:pathLst>
                <a:path w="9239" h="7009" extrusionOk="0">
                  <a:moveTo>
                    <a:pt x="590" y="0"/>
                  </a:moveTo>
                  <a:cubicBezTo>
                    <a:pt x="566" y="0"/>
                    <a:pt x="543" y="2"/>
                    <a:pt x="519" y="5"/>
                  </a:cubicBezTo>
                  <a:cubicBezTo>
                    <a:pt x="216" y="38"/>
                    <a:pt x="0" y="312"/>
                    <a:pt x="34" y="615"/>
                  </a:cubicBezTo>
                  <a:lnTo>
                    <a:pt x="293" y="2719"/>
                  </a:lnTo>
                  <a:cubicBezTo>
                    <a:pt x="485" y="4247"/>
                    <a:pt x="1782" y="5390"/>
                    <a:pt x="3324" y="5395"/>
                  </a:cubicBezTo>
                  <a:lnTo>
                    <a:pt x="4064" y="5395"/>
                  </a:lnTo>
                  <a:lnTo>
                    <a:pt x="4064" y="6456"/>
                  </a:lnTo>
                  <a:cubicBezTo>
                    <a:pt x="4064" y="6764"/>
                    <a:pt x="4314" y="7009"/>
                    <a:pt x="4622" y="7009"/>
                  </a:cubicBezTo>
                  <a:cubicBezTo>
                    <a:pt x="4929" y="7009"/>
                    <a:pt x="5179" y="6764"/>
                    <a:pt x="5179" y="6456"/>
                  </a:cubicBezTo>
                  <a:lnTo>
                    <a:pt x="5179" y="5395"/>
                  </a:lnTo>
                  <a:lnTo>
                    <a:pt x="5914" y="5395"/>
                  </a:lnTo>
                  <a:cubicBezTo>
                    <a:pt x="7456" y="5390"/>
                    <a:pt x="8753" y="4247"/>
                    <a:pt x="8945" y="2719"/>
                  </a:cubicBezTo>
                  <a:lnTo>
                    <a:pt x="9205" y="615"/>
                  </a:lnTo>
                  <a:cubicBezTo>
                    <a:pt x="9238" y="312"/>
                    <a:pt x="9022" y="38"/>
                    <a:pt x="8719" y="5"/>
                  </a:cubicBezTo>
                  <a:cubicBezTo>
                    <a:pt x="8696" y="2"/>
                    <a:pt x="8672" y="0"/>
                    <a:pt x="8648" y="0"/>
                  </a:cubicBezTo>
                  <a:cubicBezTo>
                    <a:pt x="8375" y="0"/>
                    <a:pt x="8139" y="201"/>
                    <a:pt x="8100" y="480"/>
                  </a:cubicBezTo>
                  <a:lnTo>
                    <a:pt x="7840" y="2584"/>
                  </a:lnTo>
                  <a:cubicBezTo>
                    <a:pt x="7715" y="3555"/>
                    <a:pt x="6894" y="4280"/>
                    <a:pt x="5919" y="4285"/>
                  </a:cubicBezTo>
                  <a:lnTo>
                    <a:pt x="3320" y="4285"/>
                  </a:lnTo>
                  <a:cubicBezTo>
                    <a:pt x="2344" y="4280"/>
                    <a:pt x="1523" y="3555"/>
                    <a:pt x="1398" y="2584"/>
                  </a:cubicBezTo>
                  <a:lnTo>
                    <a:pt x="1139" y="480"/>
                  </a:lnTo>
                  <a:cubicBezTo>
                    <a:pt x="1099" y="201"/>
                    <a:pt x="863" y="0"/>
                    <a:pt x="59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76" name="Google Shape;1776;p56"/>
            <p:cNvSpPr/>
            <p:nvPr/>
          </p:nvSpPr>
          <p:spPr>
            <a:xfrm>
              <a:off x="4056665" y="2236202"/>
              <a:ext cx="79325" cy="67938"/>
            </a:xfrm>
            <a:custGeom>
              <a:avLst/>
              <a:gdLst/>
              <a:ahLst/>
              <a:cxnLst/>
              <a:rect l="l" t="t" r="r" b="b"/>
              <a:pathLst>
                <a:path w="2062" h="1766" extrusionOk="0">
                  <a:moveTo>
                    <a:pt x="885" y="414"/>
                  </a:moveTo>
                  <a:cubicBezTo>
                    <a:pt x="1144" y="414"/>
                    <a:pt x="1351" y="625"/>
                    <a:pt x="1351" y="884"/>
                  </a:cubicBezTo>
                  <a:cubicBezTo>
                    <a:pt x="1351" y="1167"/>
                    <a:pt x="1120" y="1353"/>
                    <a:pt x="880" y="1353"/>
                  </a:cubicBezTo>
                  <a:cubicBezTo>
                    <a:pt x="765" y="1353"/>
                    <a:pt x="648" y="1311"/>
                    <a:pt x="553" y="1216"/>
                  </a:cubicBezTo>
                  <a:cubicBezTo>
                    <a:pt x="255" y="918"/>
                    <a:pt x="467" y="414"/>
                    <a:pt x="885" y="414"/>
                  </a:cubicBezTo>
                  <a:close/>
                  <a:moveTo>
                    <a:pt x="885" y="0"/>
                  </a:moveTo>
                  <a:cubicBezTo>
                    <a:pt x="395" y="0"/>
                    <a:pt x="1" y="394"/>
                    <a:pt x="1" y="884"/>
                  </a:cubicBezTo>
                  <a:cubicBezTo>
                    <a:pt x="1" y="1414"/>
                    <a:pt x="435" y="1765"/>
                    <a:pt x="888" y="1765"/>
                  </a:cubicBezTo>
                  <a:cubicBezTo>
                    <a:pt x="1105" y="1765"/>
                    <a:pt x="1325" y="1685"/>
                    <a:pt x="1504" y="1504"/>
                  </a:cubicBezTo>
                  <a:cubicBezTo>
                    <a:pt x="2062" y="952"/>
                    <a:pt x="1668" y="0"/>
                    <a:pt x="8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77" name="Google Shape;1777;p56"/>
            <p:cNvSpPr/>
            <p:nvPr/>
          </p:nvSpPr>
          <p:spPr>
            <a:xfrm>
              <a:off x="3632353" y="1957687"/>
              <a:ext cx="551160" cy="541004"/>
            </a:xfrm>
            <a:custGeom>
              <a:avLst/>
              <a:gdLst/>
              <a:ahLst/>
              <a:cxnLst/>
              <a:rect l="l" t="t" r="r" b="b"/>
              <a:pathLst>
                <a:path w="14327" h="14063" extrusionOk="0">
                  <a:moveTo>
                    <a:pt x="3104" y="409"/>
                  </a:moveTo>
                  <a:cubicBezTo>
                    <a:pt x="3484" y="409"/>
                    <a:pt x="3796" y="721"/>
                    <a:pt x="3796" y="1101"/>
                  </a:cubicBezTo>
                  <a:lnTo>
                    <a:pt x="3796" y="1120"/>
                  </a:lnTo>
                  <a:cubicBezTo>
                    <a:pt x="3796" y="1500"/>
                    <a:pt x="3484" y="1812"/>
                    <a:pt x="3104" y="1812"/>
                  </a:cubicBezTo>
                  <a:lnTo>
                    <a:pt x="2821" y="1812"/>
                  </a:lnTo>
                  <a:cubicBezTo>
                    <a:pt x="2724" y="1812"/>
                    <a:pt x="2648" y="1735"/>
                    <a:pt x="2648" y="1639"/>
                  </a:cubicBezTo>
                  <a:lnTo>
                    <a:pt x="2648" y="582"/>
                  </a:lnTo>
                  <a:cubicBezTo>
                    <a:pt x="2652" y="486"/>
                    <a:pt x="2729" y="409"/>
                    <a:pt x="2821" y="409"/>
                  </a:cubicBezTo>
                  <a:close/>
                  <a:moveTo>
                    <a:pt x="6962" y="409"/>
                  </a:moveTo>
                  <a:cubicBezTo>
                    <a:pt x="7058" y="409"/>
                    <a:pt x="7135" y="486"/>
                    <a:pt x="7135" y="582"/>
                  </a:cubicBezTo>
                  <a:lnTo>
                    <a:pt x="7135" y="1639"/>
                  </a:lnTo>
                  <a:cubicBezTo>
                    <a:pt x="7135" y="1735"/>
                    <a:pt x="7058" y="1812"/>
                    <a:pt x="6962" y="1812"/>
                  </a:cubicBezTo>
                  <a:lnTo>
                    <a:pt x="6678" y="1812"/>
                  </a:lnTo>
                  <a:cubicBezTo>
                    <a:pt x="6299" y="1812"/>
                    <a:pt x="5986" y="1500"/>
                    <a:pt x="5986" y="1120"/>
                  </a:cubicBezTo>
                  <a:lnTo>
                    <a:pt x="5986" y="1101"/>
                  </a:lnTo>
                  <a:cubicBezTo>
                    <a:pt x="5986" y="721"/>
                    <a:pt x="6299" y="409"/>
                    <a:pt x="6678" y="409"/>
                  </a:cubicBezTo>
                  <a:close/>
                  <a:moveTo>
                    <a:pt x="2821" y="1"/>
                  </a:moveTo>
                  <a:cubicBezTo>
                    <a:pt x="2499" y="1"/>
                    <a:pt x="2234" y="260"/>
                    <a:pt x="2234" y="582"/>
                  </a:cubicBezTo>
                  <a:lnTo>
                    <a:pt x="2234" y="904"/>
                  </a:lnTo>
                  <a:lnTo>
                    <a:pt x="1768" y="904"/>
                  </a:lnTo>
                  <a:cubicBezTo>
                    <a:pt x="1086" y="904"/>
                    <a:pt x="534" y="1461"/>
                    <a:pt x="534" y="2143"/>
                  </a:cubicBezTo>
                  <a:lnTo>
                    <a:pt x="534" y="3282"/>
                  </a:lnTo>
                  <a:cubicBezTo>
                    <a:pt x="202" y="3412"/>
                    <a:pt x="1" y="3748"/>
                    <a:pt x="44" y="4099"/>
                  </a:cubicBezTo>
                  <a:lnTo>
                    <a:pt x="308" y="6217"/>
                  </a:lnTo>
                  <a:cubicBezTo>
                    <a:pt x="515" y="7865"/>
                    <a:pt x="1913" y="9100"/>
                    <a:pt x="3570" y="9100"/>
                  </a:cubicBezTo>
                  <a:lnTo>
                    <a:pt x="4108" y="9100"/>
                  </a:lnTo>
                  <a:lnTo>
                    <a:pt x="4108" y="9964"/>
                  </a:lnTo>
                  <a:cubicBezTo>
                    <a:pt x="4113" y="10310"/>
                    <a:pt x="4343" y="10613"/>
                    <a:pt x="4675" y="10704"/>
                  </a:cubicBezTo>
                  <a:lnTo>
                    <a:pt x="4675" y="11468"/>
                  </a:lnTo>
                  <a:cubicBezTo>
                    <a:pt x="4675" y="12900"/>
                    <a:pt x="5838" y="14062"/>
                    <a:pt x="7269" y="14062"/>
                  </a:cubicBezTo>
                  <a:lnTo>
                    <a:pt x="9513" y="14062"/>
                  </a:lnTo>
                  <a:cubicBezTo>
                    <a:pt x="10949" y="14062"/>
                    <a:pt x="12107" y="12900"/>
                    <a:pt x="12107" y="11468"/>
                  </a:cubicBezTo>
                  <a:lnTo>
                    <a:pt x="12107" y="10315"/>
                  </a:lnTo>
                  <a:cubicBezTo>
                    <a:pt x="12626" y="10272"/>
                    <a:pt x="13111" y="10046"/>
                    <a:pt x="13476" y="9681"/>
                  </a:cubicBezTo>
                  <a:cubicBezTo>
                    <a:pt x="14206" y="8941"/>
                    <a:pt x="14326" y="7793"/>
                    <a:pt x="13755" y="6923"/>
                  </a:cubicBezTo>
                  <a:cubicBezTo>
                    <a:pt x="13709" y="6858"/>
                    <a:pt x="13648" y="6831"/>
                    <a:pt x="13588" y="6831"/>
                  </a:cubicBezTo>
                  <a:cubicBezTo>
                    <a:pt x="13444" y="6831"/>
                    <a:pt x="13307" y="6987"/>
                    <a:pt x="13409" y="7149"/>
                  </a:cubicBezTo>
                  <a:cubicBezTo>
                    <a:pt x="14187" y="8333"/>
                    <a:pt x="13337" y="9902"/>
                    <a:pt x="11926" y="9902"/>
                  </a:cubicBezTo>
                  <a:cubicBezTo>
                    <a:pt x="11917" y="9902"/>
                    <a:pt x="11909" y="9902"/>
                    <a:pt x="11900" y="9902"/>
                  </a:cubicBezTo>
                  <a:cubicBezTo>
                    <a:pt x="10353" y="9902"/>
                    <a:pt x="9551" y="7990"/>
                    <a:pt x="10670" y="6870"/>
                  </a:cubicBezTo>
                  <a:cubicBezTo>
                    <a:pt x="11013" y="6528"/>
                    <a:pt x="11467" y="6350"/>
                    <a:pt x="11926" y="6350"/>
                  </a:cubicBezTo>
                  <a:cubicBezTo>
                    <a:pt x="12264" y="6350"/>
                    <a:pt x="12604" y="6447"/>
                    <a:pt x="12904" y="6645"/>
                  </a:cubicBezTo>
                  <a:cubicBezTo>
                    <a:pt x="12946" y="6675"/>
                    <a:pt x="12989" y="6688"/>
                    <a:pt x="13028" y="6688"/>
                  </a:cubicBezTo>
                  <a:cubicBezTo>
                    <a:pt x="13210" y="6688"/>
                    <a:pt x="13335" y="6417"/>
                    <a:pt x="13130" y="6299"/>
                  </a:cubicBezTo>
                  <a:cubicBezTo>
                    <a:pt x="12752" y="6047"/>
                    <a:pt x="12339" y="5933"/>
                    <a:pt x="11935" y="5933"/>
                  </a:cubicBezTo>
                  <a:cubicBezTo>
                    <a:pt x="10798" y="5933"/>
                    <a:pt x="9734" y="6838"/>
                    <a:pt x="9734" y="8124"/>
                  </a:cubicBezTo>
                  <a:cubicBezTo>
                    <a:pt x="9734" y="9248"/>
                    <a:pt x="10579" y="10185"/>
                    <a:pt x="11694" y="10305"/>
                  </a:cubicBezTo>
                  <a:lnTo>
                    <a:pt x="11694" y="11463"/>
                  </a:lnTo>
                  <a:cubicBezTo>
                    <a:pt x="11689" y="12669"/>
                    <a:pt x="10714" y="13644"/>
                    <a:pt x="9508" y="13644"/>
                  </a:cubicBezTo>
                  <a:lnTo>
                    <a:pt x="7264" y="13644"/>
                  </a:lnTo>
                  <a:cubicBezTo>
                    <a:pt x="6058" y="13644"/>
                    <a:pt x="5083" y="12669"/>
                    <a:pt x="5083" y="11463"/>
                  </a:cubicBezTo>
                  <a:lnTo>
                    <a:pt x="5083" y="10704"/>
                  </a:lnTo>
                  <a:cubicBezTo>
                    <a:pt x="5415" y="10613"/>
                    <a:pt x="5645" y="10310"/>
                    <a:pt x="5645" y="9964"/>
                  </a:cubicBezTo>
                  <a:lnTo>
                    <a:pt x="5645" y="9104"/>
                  </a:lnTo>
                  <a:lnTo>
                    <a:pt x="6188" y="9104"/>
                  </a:lnTo>
                  <a:cubicBezTo>
                    <a:pt x="7846" y="9100"/>
                    <a:pt x="9239" y="7865"/>
                    <a:pt x="9450" y="6222"/>
                  </a:cubicBezTo>
                  <a:lnTo>
                    <a:pt x="9714" y="4099"/>
                  </a:lnTo>
                  <a:cubicBezTo>
                    <a:pt x="9758" y="3757"/>
                    <a:pt x="9565" y="3426"/>
                    <a:pt x="9248" y="3296"/>
                  </a:cubicBezTo>
                  <a:lnTo>
                    <a:pt x="9248" y="2143"/>
                  </a:lnTo>
                  <a:cubicBezTo>
                    <a:pt x="9248" y="1461"/>
                    <a:pt x="8691" y="904"/>
                    <a:pt x="8009" y="904"/>
                  </a:cubicBezTo>
                  <a:lnTo>
                    <a:pt x="7543" y="904"/>
                  </a:lnTo>
                  <a:lnTo>
                    <a:pt x="7543" y="587"/>
                  </a:lnTo>
                  <a:cubicBezTo>
                    <a:pt x="7543" y="260"/>
                    <a:pt x="7279" y="1"/>
                    <a:pt x="6957" y="1"/>
                  </a:cubicBezTo>
                  <a:lnTo>
                    <a:pt x="6678" y="1"/>
                  </a:lnTo>
                  <a:cubicBezTo>
                    <a:pt x="6068" y="1"/>
                    <a:pt x="5573" y="496"/>
                    <a:pt x="5573" y="1106"/>
                  </a:cubicBezTo>
                  <a:lnTo>
                    <a:pt x="5573" y="1120"/>
                  </a:lnTo>
                  <a:cubicBezTo>
                    <a:pt x="5573" y="1730"/>
                    <a:pt x="6068" y="2225"/>
                    <a:pt x="6678" y="2225"/>
                  </a:cubicBezTo>
                  <a:lnTo>
                    <a:pt x="6957" y="2225"/>
                  </a:lnTo>
                  <a:cubicBezTo>
                    <a:pt x="7279" y="2225"/>
                    <a:pt x="7543" y="1961"/>
                    <a:pt x="7543" y="1639"/>
                  </a:cubicBezTo>
                  <a:lnTo>
                    <a:pt x="7543" y="1312"/>
                  </a:lnTo>
                  <a:lnTo>
                    <a:pt x="8009" y="1312"/>
                  </a:lnTo>
                  <a:cubicBezTo>
                    <a:pt x="8465" y="1312"/>
                    <a:pt x="8835" y="1682"/>
                    <a:pt x="8835" y="2139"/>
                  </a:cubicBezTo>
                  <a:lnTo>
                    <a:pt x="8835" y="3239"/>
                  </a:lnTo>
                  <a:cubicBezTo>
                    <a:pt x="8494" y="3291"/>
                    <a:pt x="8230" y="3561"/>
                    <a:pt x="8187" y="3902"/>
                  </a:cubicBezTo>
                  <a:lnTo>
                    <a:pt x="7922" y="6025"/>
                  </a:lnTo>
                  <a:cubicBezTo>
                    <a:pt x="7812" y="6899"/>
                    <a:pt x="7067" y="7557"/>
                    <a:pt x="6188" y="7557"/>
                  </a:cubicBezTo>
                  <a:lnTo>
                    <a:pt x="5295" y="7557"/>
                  </a:lnTo>
                  <a:cubicBezTo>
                    <a:pt x="5021" y="7557"/>
                    <a:pt x="5021" y="7966"/>
                    <a:pt x="5295" y="7966"/>
                  </a:cubicBezTo>
                  <a:lnTo>
                    <a:pt x="6188" y="7966"/>
                  </a:lnTo>
                  <a:cubicBezTo>
                    <a:pt x="7279" y="7966"/>
                    <a:pt x="8201" y="7154"/>
                    <a:pt x="8336" y="6073"/>
                  </a:cubicBezTo>
                  <a:lnTo>
                    <a:pt x="8600" y="3950"/>
                  </a:lnTo>
                  <a:cubicBezTo>
                    <a:pt x="8622" y="3770"/>
                    <a:pt x="8771" y="3638"/>
                    <a:pt x="8943" y="3638"/>
                  </a:cubicBezTo>
                  <a:cubicBezTo>
                    <a:pt x="8960" y="3638"/>
                    <a:pt x="8977" y="3640"/>
                    <a:pt x="8994" y="3642"/>
                  </a:cubicBezTo>
                  <a:cubicBezTo>
                    <a:pt x="9191" y="3666"/>
                    <a:pt x="9330" y="3844"/>
                    <a:pt x="9306" y="4041"/>
                  </a:cubicBezTo>
                  <a:lnTo>
                    <a:pt x="9042" y="6159"/>
                  </a:lnTo>
                  <a:cubicBezTo>
                    <a:pt x="8859" y="7601"/>
                    <a:pt x="7639" y="8677"/>
                    <a:pt x="6188" y="8682"/>
                  </a:cubicBezTo>
                  <a:lnTo>
                    <a:pt x="5444" y="8682"/>
                  </a:lnTo>
                  <a:cubicBezTo>
                    <a:pt x="5328" y="8682"/>
                    <a:pt x="5237" y="8773"/>
                    <a:pt x="5237" y="8888"/>
                  </a:cubicBezTo>
                  <a:lnTo>
                    <a:pt x="5237" y="9955"/>
                  </a:lnTo>
                  <a:cubicBezTo>
                    <a:pt x="5237" y="10152"/>
                    <a:pt x="5078" y="10310"/>
                    <a:pt x="4882" y="10310"/>
                  </a:cubicBezTo>
                  <a:cubicBezTo>
                    <a:pt x="4685" y="10310"/>
                    <a:pt x="4526" y="10152"/>
                    <a:pt x="4526" y="9955"/>
                  </a:cubicBezTo>
                  <a:lnTo>
                    <a:pt x="4526" y="8888"/>
                  </a:lnTo>
                  <a:cubicBezTo>
                    <a:pt x="4526" y="8773"/>
                    <a:pt x="4435" y="8682"/>
                    <a:pt x="4324" y="8682"/>
                  </a:cubicBezTo>
                  <a:lnTo>
                    <a:pt x="3575" y="8682"/>
                  </a:lnTo>
                  <a:cubicBezTo>
                    <a:pt x="2129" y="8677"/>
                    <a:pt x="904" y="7596"/>
                    <a:pt x="721" y="6159"/>
                  </a:cubicBezTo>
                  <a:lnTo>
                    <a:pt x="457" y="4046"/>
                  </a:lnTo>
                  <a:cubicBezTo>
                    <a:pt x="433" y="3849"/>
                    <a:pt x="572" y="3671"/>
                    <a:pt x="769" y="3647"/>
                  </a:cubicBezTo>
                  <a:cubicBezTo>
                    <a:pt x="784" y="3645"/>
                    <a:pt x="798" y="3644"/>
                    <a:pt x="812" y="3644"/>
                  </a:cubicBezTo>
                  <a:cubicBezTo>
                    <a:pt x="987" y="3644"/>
                    <a:pt x="1141" y="3777"/>
                    <a:pt x="1163" y="3954"/>
                  </a:cubicBezTo>
                  <a:lnTo>
                    <a:pt x="1427" y="6078"/>
                  </a:lnTo>
                  <a:cubicBezTo>
                    <a:pt x="1562" y="7159"/>
                    <a:pt x="2484" y="7975"/>
                    <a:pt x="3575" y="7975"/>
                  </a:cubicBezTo>
                  <a:lnTo>
                    <a:pt x="4468" y="7975"/>
                  </a:lnTo>
                  <a:cubicBezTo>
                    <a:pt x="4742" y="7975"/>
                    <a:pt x="4742" y="7562"/>
                    <a:pt x="4468" y="7562"/>
                  </a:cubicBezTo>
                  <a:lnTo>
                    <a:pt x="3575" y="7562"/>
                  </a:lnTo>
                  <a:cubicBezTo>
                    <a:pt x="2691" y="7562"/>
                    <a:pt x="1946" y="6904"/>
                    <a:pt x="1836" y="6030"/>
                  </a:cubicBezTo>
                  <a:lnTo>
                    <a:pt x="1576" y="3906"/>
                  </a:lnTo>
                  <a:cubicBezTo>
                    <a:pt x="1533" y="3575"/>
                    <a:pt x="1278" y="3306"/>
                    <a:pt x="947" y="3248"/>
                  </a:cubicBezTo>
                  <a:lnTo>
                    <a:pt x="947" y="2143"/>
                  </a:lnTo>
                  <a:cubicBezTo>
                    <a:pt x="947" y="1687"/>
                    <a:pt x="1317" y="1317"/>
                    <a:pt x="1773" y="1317"/>
                  </a:cubicBezTo>
                  <a:lnTo>
                    <a:pt x="2239" y="1317"/>
                  </a:lnTo>
                  <a:lnTo>
                    <a:pt x="2239" y="1639"/>
                  </a:lnTo>
                  <a:cubicBezTo>
                    <a:pt x="2239" y="1961"/>
                    <a:pt x="2499" y="2225"/>
                    <a:pt x="2825" y="2225"/>
                  </a:cubicBezTo>
                  <a:lnTo>
                    <a:pt x="3104" y="2225"/>
                  </a:lnTo>
                  <a:cubicBezTo>
                    <a:pt x="3714" y="2225"/>
                    <a:pt x="4209" y="1730"/>
                    <a:pt x="4209" y="1120"/>
                  </a:cubicBezTo>
                  <a:lnTo>
                    <a:pt x="4209" y="1106"/>
                  </a:lnTo>
                  <a:cubicBezTo>
                    <a:pt x="4209" y="496"/>
                    <a:pt x="3714" y="1"/>
                    <a:pt x="310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" name="Google Shape;2064;p58"/>
          <p:cNvSpPr txBox="1">
            <a:spLocks noGrp="1"/>
          </p:cNvSpPr>
          <p:nvPr>
            <p:ph type="subTitle" idx="1"/>
          </p:nvPr>
        </p:nvSpPr>
        <p:spPr>
          <a:xfrm>
            <a:off x="3441450" y="2848525"/>
            <a:ext cx="2261100" cy="99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قالب پاورپوينت حرفه ای ، قابل ویرایش ، جهت استفاده در جلسات دفاع رساله ، پایان نامه ، پروپوزال و سمینار و .... می باشد.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065" name="Google Shape;2065;p58"/>
          <p:cNvSpPr txBox="1">
            <a:spLocks noGrp="1"/>
          </p:cNvSpPr>
          <p:nvPr>
            <p:ph type="subTitle" idx="2"/>
          </p:nvPr>
        </p:nvSpPr>
        <p:spPr>
          <a:xfrm>
            <a:off x="6053326" y="2848525"/>
            <a:ext cx="2261100" cy="99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قالب پاورپوينت حرفه ای ، قابل ویرایش ، جهت استفاده در جلسات دفاع رساله ، پایان نامه ، پروپوزال و سمینار و .... می باشد.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066" name="Google Shape;2066;p58"/>
          <p:cNvSpPr txBox="1">
            <a:spLocks noGrp="1"/>
          </p:cNvSpPr>
          <p:nvPr>
            <p:ph type="subTitle" idx="3"/>
          </p:nvPr>
        </p:nvSpPr>
        <p:spPr>
          <a:xfrm>
            <a:off x="6053326" y="2461200"/>
            <a:ext cx="2261100" cy="45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نتیجه گیری 3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067" name="Google Shape;2067;p58"/>
          <p:cNvSpPr txBox="1">
            <a:spLocks noGrp="1"/>
          </p:cNvSpPr>
          <p:nvPr>
            <p:ph type="subTitle" idx="4"/>
          </p:nvPr>
        </p:nvSpPr>
        <p:spPr>
          <a:xfrm>
            <a:off x="829587" y="2848525"/>
            <a:ext cx="2261100" cy="99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قالب پاورپوينت حرفه ای ، قابل ویرایش ، جهت استفاده در جلسات دفاع رساله ، پایان نامه ، پروپوزال و سمینار و .... می باشد.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068" name="Google Shape;2068;p58"/>
          <p:cNvSpPr txBox="1">
            <a:spLocks noGrp="1"/>
          </p:cNvSpPr>
          <p:nvPr>
            <p:ph type="subTitle" idx="5"/>
          </p:nvPr>
        </p:nvSpPr>
        <p:spPr>
          <a:xfrm>
            <a:off x="829587" y="2461200"/>
            <a:ext cx="2261100" cy="45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نتیجه گیری</a:t>
            </a:r>
            <a:r>
              <a:rPr lang="en" dirty="0">
                <a:cs typeface="B Nazanin" panose="00000400000000000000" pitchFamily="2" charset="-78"/>
              </a:rPr>
              <a:t> 1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069" name="Google Shape;2069;p58"/>
          <p:cNvSpPr txBox="1">
            <a:spLocks noGrp="1"/>
          </p:cNvSpPr>
          <p:nvPr>
            <p:ph type="subTitle" idx="6"/>
          </p:nvPr>
        </p:nvSpPr>
        <p:spPr>
          <a:xfrm>
            <a:off x="3441450" y="2461200"/>
            <a:ext cx="2261100" cy="45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نتیجه گیری</a:t>
            </a:r>
            <a:r>
              <a:rPr lang="en" dirty="0">
                <a:cs typeface="B Nazanin" panose="00000400000000000000" pitchFamily="2" charset="-78"/>
              </a:rPr>
              <a:t> 2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070" name="Google Shape;2070;p5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نتیجه گیری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2071" name="Google Shape;2071;p58"/>
          <p:cNvGrpSpPr/>
          <p:nvPr/>
        </p:nvGrpSpPr>
        <p:grpSpPr>
          <a:xfrm>
            <a:off x="6966752" y="1818507"/>
            <a:ext cx="434221" cy="548408"/>
            <a:chOff x="7989335" y="3360019"/>
            <a:chExt cx="291698" cy="368405"/>
          </a:xfrm>
        </p:grpSpPr>
        <p:sp>
          <p:nvSpPr>
            <p:cNvPr id="2072" name="Google Shape;2072;p58"/>
            <p:cNvSpPr/>
            <p:nvPr/>
          </p:nvSpPr>
          <p:spPr>
            <a:xfrm>
              <a:off x="7996142" y="3384419"/>
              <a:ext cx="278215" cy="337094"/>
            </a:xfrm>
            <a:custGeom>
              <a:avLst/>
              <a:gdLst/>
              <a:ahLst/>
              <a:cxnLst/>
              <a:rect l="l" t="t" r="r" b="b"/>
              <a:pathLst>
                <a:path w="10627" h="12876" extrusionOk="0">
                  <a:moveTo>
                    <a:pt x="615" y="1"/>
                  </a:moveTo>
                  <a:cubicBezTo>
                    <a:pt x="274" y="1"/>
                    <a:pt x="0" y="274"/>
                    <a:pt x="0" y="611"/>
                  </a:cubicBezTo>
                  <a:lnTo>
                    <a:pt x="0" y="12265"/>
                  </a:lnTo>
                  <a:cubicBezTo>
                    <a:pt x="0" y="12602"/>
                    <a:pt x="274" y="12875"/>
                    <a:pt x="615" y="12875"/>
                  </a:cubicBezTo>
                  <a:lnTo>
                    <a:pt x="10016" y="12875"/>
                  </a:lnTo>
                  <a:cubicBezTo>
                    <a:pt x="10353" y="12875"/>
                    <a:pt x="10627" y="12602"/>
                    <a:pt x="10627" y="12265"/>
                  </a:cubicBezTo>
                  <a:lnTo>
                    <a:pt x="10627" y="611"/>
                  </a:lnTo>
                  <a:cubicBezTo>
                    <a:pt x="10627" y="274"/>
                    <a:pt x="10353" y="1"/>
                    <a:pt x="100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73" name="Google Shape;2073;p58"/>
            <p:cNvSpPr/>
            <p:nvPr/>
          </p:nvSpPr>
          <p:spPr>
            <a:xfrm>
              <a:off x="8210058" y="3384419"/>
              <a:ext cx="64298" cy="337094"/>
            </a:xfrm>
            <a:custGeom>
              <a:avLst/>
              <a:gdLst/>
              <a:ahLst/>
              <a:cxnLst/>
              <a:rect l="l" t="t" r="r" b="b"/>
              <a:pathLst>
                <a:path w="2456" h="12876" extrusionOk="0">
                  <a:moveTo>
                    <a:pt x="1" y="1"/>
                  </a:moveTo>
                  <a:cubicBezTo>
                    <a:pt x="337" y="1"/>
                    <a:pt x="611" y="274"/>
                    <a:pt x="611" y="611"/>
                  </a:cubicBezTo>
                  <a:lnTo>
                    <a:pt x="611" y="12265"/>
                  </a:lnTo>
                  <a:cubicBezTo>
                    <a:pt x="611" y="12602"/>
                    <a:pt x="337" y="12875"/>
                    <a:pt x="1" y="12875"/>
                  </a:cubicBezTo>
                  <a:lnTo>
                    <a:pt x="1845" y="12875"/>
                  </a:lnTo>
                  <a:cubicBezTo>
                    <a:pt x="2182" y="12875"/>
                    <a:pt x="2456" y="12602"/>
                    <a:pt x="2456" y="12265"/>
                  </a:cubicBezTo>
                  <a:lnTo>
                    <a:pt x="2456" y="611"/>
                  </a:lnTo>
                  <a:cubicBezTo>
                    <a:pt x="2456" y="274"/>
                    <a:pt x="2182" y="1"/>
                    <a:pt x="1845" y="1"/>
                  </a:cubicBezTo>
                  <a:close/>
                </a:path>
              </a:pathLst>
            </a:custGeom>
            <a:solidFill>
              <a:srgbClr val="000000">
                <a:alpha val="69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74" name="Google Shape;2074;p58"/>
            <p:cNvSpPr/>
            <p:nvPr/>
          </p:nvSpPr>
          <p:spPr>
            <a:xfrm>
              <a:off x="8030202" y="3384419"/>
              <a:ext cx="210068" cy="305782"/>
            </a:xfrm>
            <a:custGeom>
              <a:avLst/>
              <a:gdLst/>
              <a:ahLst/>
              <a:cxnLst/>
              <a:rect l="l" t="t" r="r" b="b"/>
              <a:pathLst>
                <a:path w="8024" h="11680" extrusionOk="0">
                  <a:moveTo>
                    <a:pt x="1" y="1"/>
                  </a:moveTo>
                  <a:lnTo>
                    <a:pt x="1" y="11679"/>
                  </a:lnTo>
                  <a:lnTo>
                    <a:pt x="8024" y="11679"/>
                  </a:lnTo>
                  <a:lnTo>
                    <a:pt x="802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75" name="Google Shape;2075;p58"/>
            <p:cNvSpPr/>
            <p:nvPr/>
          </p:nvSpPr>
          <p:spPr>
            <a:xfrm>
              <a:off x="8030202" y="3384419"/>
              <a:ext cx="210068" cy="305782"/>
            </a:xfrm>
            <a:custGeom>
              <a:avLst/>
              <a:gdLst/>
              <a:ahLst/>
              <a:cxnLst/>
              <a:rect l="l" t="t" r="r" b="b"/>
              <a:pathLst>
                <a:path w="8024" h="11680" extrusionOk="0">
                  <a:moveTo>
                    <a:pt x="6880" y="1"/>
                  </a:moveTo>
                  <a:lnTo>
                    <a:pt x="6880" y="7336"/>
                  </a:lnTo>
                  <a:cubicBezTo>
                    <a:pt x="6880" y="9099"/>
                    <a:pt x="5454" y="10531"/>
                    <a:pt x="3690" y="10531"/>
                  </a:cubicBezTo>
                  <a:lnTo>
                    <a:pt x="1" y="10531"/>
                  </a:lnTo>
                  <a:lnTo>
                    <a:pt x="1" y="11679"/>
                  </a:lnTo>
                  <a:lnTo>
                    <a:pt x="8024" y="11679"/>
                  </a:lnTo>
                  <a:lnTo>
                    <a:pt x="8024" y="1"/>
                  </a:lnTo>
                  <a:close/>
                </a:path>
              </a:pathLst>
            </a:custGeom>
            <a:solidFill>
              <a:srgbClr val="000000">
                <a:alpha val="69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76" name="Google Shape;2076;p58"/>
            <p:cNvSpPr/>
            <p:nvPr/>
          </p:nvSpPr>
          <p:spPr>
            <a:xfrm>
              <a:off x="8063162" y="3367192"/>
              <a:ext cx="144540" cy="70843"/>
            </a:xfrm>
            <a:custGeom>
              <a:avLst/>
              <a:gdLst/>
              <a:ahLst/>
              <a:cxnLst/>
              <a:rect l="l" t="t" r="r" b="b"/>
              <a:pathLst>
                <a:path w="5521" h="2706" extrusionOk="0">
                  <a:moveTo>
                    <a:pt x="438" y="1"/>
                  </a:moveTo>
                  <a:cubicBezTo>
                    <a:pt x="198" y="1"/>
                    <a:pt x="1" y="197"/>
                    <a:pt x="1" y="442"/>
                  </a:cubicBezTo>
                  <a:lnTo>
                    <a:pt x="1" y="1326"/>
                  </a:lnTo>
                  <a:cubicBezTo>
                    <a:pt x="1" y="1567"/>
                    <a:pt x="198" y="1764"/>
                    <a:pt x="438" y="1764"/>
                  </a:cubicBezTo>
                  <a:lnTo>
                    <a:pt x="1591" y="1764"/>
                  </a:lnTo>
                  <a:cubicBezTo>
                    <a:pt x="1591" y="2282"/>
                    <a:pt x="2013" y="2705"/>
                    <a:pt x="2532" y="2705"/>
                  </a:cubicBezTo>
                  <a:lnTo>
                    <a:pt x="2989" y="2705"/>
                  </a:lnTo>
                  <a:cubicBezTo>
                    <a:pt x="3508" y="2705"/>
                    <a:pt x="3925" y="2282"/>
                    <a:pt x="3925" y="1764"/>
                  </a:cubicBezTo>
                  <a:lnTo>
                    <a:pt x="5078" y="1764"/>
                  </a:lnTo>
                  <a:cubicBezTo>
                    <a:pt x="5319" y="1764"/>
                    <a:pt x="5516" y="1567"/>
                    <a:pt x="5520" y="1326"/>
                  </a:cubicBezTo>
                  <a:lnTo>
                    <a:pt x="5520" y="442"/>
                  </a:lnTo>
                  <a:cubicBezTo>
                    <a:pt x="5511" y="197"/>
                    <a:pt x="5314" y="5"/>
                    <a:pt x="506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77" name="Google Shape;2077;p58"/>
            <p:cNvSpPr/>
            <p:nvPr/>
          </p:nvSpPr>
          <p:spPr>
            <a:xfrm>
              <a:off x="8132330" y="3367192"/>
              <a:ext cx="75110" cy="70843"/>
            </a:xfrm>
            <a:custGeom>
              <a:avLst/>
              <a:gdLst/>
              <a:ahLst/>
              <a:cxnLst/>
              <a:rect l="l" t="t" r="r" b="b"/>
              <a:pathLst>
                <a:path w="2869" h="2706" extrusionOk="0">
                  <a:moveTo>
                    <a:pt x="789" y="1"/>
                  </a:moveTo>
                  <a:cubicBezTo>
                    <a:pt x="1101" y="981"/>
                    <a:pt x="789" y="2047"/>
                    <a:pt x="1" y="2705"/>
                  </a:cubicBezTo>
                  <a:lnTo>
                    <a:pt x="337" y="2705"/>
                  </a:lnTo>
                  <a:cubicBezTo>
                    <a:pt x="856" y="2705"/>
                    <a:pt x="1279" y="2282"/>
                    <a:pt x="1279" y="1764"/>
                  </a:cubicBezTo>
                  <a:lnTo>
                    <a:pt x="2427" y="1764"/>
                  </a:lnTo>
                  <a:cubicBezTo>
                    <a:pt x="2672" y="1764"/>
                    <a:pt x="2869" y="1567"/>
                    <a:pt x="2869" y="1326"/>
                  </a:cubicBezTo>
                  <a:lnTo>
                    <a:pt x="2869" y="442"/>
                  </a:lnTo>
                  <a:cubicBezTo>
                    <a:pt x="2869" y="197"/>
                    <a:pt x="2672" y="1"/>
                    <a:pt x="2427" y="1"/>
                  </a:cubicBezTo>
                  <a:close/>
                </a:path>
              </a:pathLst>
            </a:custGeom>
            <a:solidFill>
              <a:srgbClr val="000000">
                <a:alpha val="79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78" name="Google Shape;2078;p58"/>
            <p:cNvSpPr/>
            <p:nvPr/>
          </p:nvSpPr>
          <p:spPr>
            <a:xfrm>
              <a:off x="7989335" y="3360019"/>
              <a:ext cx="291698" cy="368405"/>
            </a:xfrm>
            <a:custGeom>
              <a:avLst/>
              <a:gdLst/>
              <a:ahLst/>
              <a:cxnLst/>
              <a:rect l="l" t="t" r="r" b="b"/>
              <a:pathLst>
                <a:path w="11142" h="14072" extrusionOk="0">
                  <a:moveTo>
                    <a:pt x="7918" y="409"/>
                  </a:moveTo>
                  <a:cubicBezTo>
                    <a:pt x="8047" y="409"/>
                    <a:pt x="8158" y="520"/>
                    <a:pt x="8158" y="649"/>
                  </a:cubicBezTo>
                  <a:lnTo>
                    <a:pt x="8158" y="1543"/>
                  </a:lnTo>
                  <a:cubicBezTo>
                    <a:pt x="8158" y="1672"/>
                    <a:pt x="8047" y="1783"/>
                    <a:pt x="7918" y="1783"/>
                  </a:cubicBezTo>
                  <a:lnTo>
                    <a:pt x="6755" y="1783"/>
                  </a:lnTo>
                  <a:cubicBezTo>
                    <a:pt x="6640" y="1783"/>
                    <a:pt x="6549" y="1874"/>
                    <a:pt x="6549" y="1985"/>
                  </a:cubicBezTo>
                  <a:cubicBezTo>
                    <a:pt x="6549" y="2393"/>
                    <a:pt x="6217" y="2725"/>
                    <a:pt x="5809" y="2725"/>
                  </a:cubicBezTo>
                  <a:lnTo>
                    <a:pt x="5348" y="2725"/>
                  </a:lnTo>
                  <a:cubicBezTo>
                    <a:pt x="4939" y="2725"/>
                    <a:pt x="4608" y="2393"/>
                    <a:pt x="4608" y="1985"/>
                  </a:cubicBezTo>
                  <a:cubicBezTo>
                    <a:pt x="4608" y="1874"/>
                    <a:pt x="4516" y="1783"/>
                    <a:pt x="4406" y="1783"/>
                  </a:cubicBezTo>
                  <a:lnTo>
                    <a:pt x="3243" y="1783"/>
                  </a:lnTo>
                  <a:cubicBezTo>
                    <a:pt x="3109" y="1783"/>
                    <a:pt x="3003" y="1672"/>
                    <a:pt x="3003" y="1543"/>
                  </a:cubicBezTo>
                  <a:lnTo>
                    <a:pt x="3003" y="654"/>
                  </a:lnTo>
                  <a:lnTo>
                    <a:pt x="2998" y="649"/>
                  </a:lnTo>
                  <a:cubicBezTo>
                    <a:pt x="2998" y="520"/>
                    <a:pt x="3104" y="409"/>
                    <a:pt x="3239" y="409"/>
                  </a:cubicBezTo>
                  <a:close/>
                  <a:moveTo>
                    <a:pt x="3229" y="1"/>
                  </a:moveTo>
                  <a:cubicBezTo>
                    <a:pt x="2873" y="1"/>
                    <a:pt x="2580" y="294"/>
                    <a:pt x="2580" y="654"/>
                  </a:cubicBezTo>
                  <a:lnTo>
                    <a:pt x="2580" y="664"/>
                  </a:lnTo>
                  <a:lnTo>
                    <a:pt x="822" y="664"/>
                  </a:lnTo>
                  <a:cubicBezTo>
                    <a:pt x="371" y="664"/>
                    <a:pt x="1" y="1029"/>
                    <a:pt x="1" y="1485"/>
                  </a:cubicBezTo>
                  <a:lnTo>
                    <a:pt x="1" y="9762"/>
                  </a:lnTo>
                  <a:cubicBezTo>
                    <a:pt x="1" y="9899"/>
                    <a:pt x="104" y="9968"/>
                    <a:pt x="207" y="9968"/>
                  </a:cubicBezTo>
                  <a:cubicBezTo>
                    <a:pt x="309" y="9968"/>
                    <a:pt x="411" y="9899"/>
                    <a:pt x="409" y="9762"/>
                  </a:cubicBezTo>
                  <a:lnTo>
                    <a:pt x="409" y="1480"/>
                  </a:lnTo>
                  <a:cubicBezTo>
                    <a:pt x="409" y="1255"/>
                    <a:pt x="596" y="1072"/>
                    <a:pt x="822" y="1072"/>
                  </a:cubicBezTo>
                  <a:lnTo>
                    <a:pt x="1307" y="1072"/>
                  </a:lnTo>
                  <a:lnTo>
                    <a:pt x="1307" y="12664"/>
                  </a:lnTo>
                  <a:cubicBezTo>
                    <a:pt x="1307" y="12775"/>
                    <a:pt x="1399" y="12866"/>
                    <a:pt x="1514" y="12866"/>
                  </a:cubicBezTo>
                  <a:lnTo>
                    <a:pt x="9623" y="12866"/>
                  </a:lnTo>
                  <a:cubicBezTo>
                    <a:pt x="9738" y="12866"/>
                    <a:pt x="9830" y="12775"/>
                    <a:pt x="9830" y="12664"/>
                  </a:cubicBezTo>
                  <a:lnTo>
                    <a:pt x="9830" y="1072"/>
                  </a:lnTo>
                  <a:lnTo>
                    <a:pt x="10320" y="1072"/>
                  </a:lnTo>
                  <a:cubicBezTo>
                    <a:pt x="10545" y="1072"/>
                    <a:pt x="10728" y="1255"/>
                    <a:pt x="10728" y="1480"/>
                  </a:cubicBezTo>
                  <a:lnTo>
                    <a:pt x="10728" y="13250"/>
                  </a:lnTo>
                  <a:cubicBezTo>
                    <a:pt x="10728" y="13476"/>
                    <a:pt x="10545" y="13663"/>
                    <a:pt x="10320" y="13663"/>
                  </a:cubicBezTo>
                  <a:lnTo>
                    <a:pt x="822" y="13663"/>
                  </a:lnTo>
                  <a:cubicBezTo>
                    <a:pt x="596" y="13663"/>
                    <a:pt x="414" y="13476"/>
                    <a:pt x="414" y="13250"/>
                  </a:cubicBezTo>
                  <a:lnTo>
                    <a:pt x="414" y="10728"/>
                  </a:lnTo>
                  <a:cubicBezTo>
                    <a:pt x="414" y="10591"/>
                    <a:pt x="312" y="10523"/>
                    <a:pt x="210" y="10523"/>
                  </a:cubicBezTo>
                  <a:cubicBezTo>
                    <a:pt x="107" y="10523"/>
                    <a:pt x="5" y="10591"/>
                    <a:pt x="5" y="10728"/>
                  </a:cubicBezTo>
                  <a:lnTo>
                    <a:pt x="5" y="13250"/>
                  </a:lnTo>
                  <a:cubicBezTo>
                    <a:pt x="5" y="13707"/>
                    <a:pt x="371" y="14072"/>
                    <a:pt x="827" y="14072"/>
                  </a:cubicBezTo>
                  <a:lnTo>
                    <a:pt x="10320" y="14072"/>
                  </a:lnTo>
                  <a:cubicBezTo>
                    <a:pt x="10776" y="14072"/>
                    <a:pt x="11141" y="13707"/>
                    <a:pt x="11141" y="13250"/>
                  </a:cubicBezTo>
                  <a:lnTo>
                    <a:pt x="11141" y="1480"/>
                  </a:lnTo>
                  <a:cubicBezTo>
                    <a:pt x="11141" y="1029"/>
                    <a:pt x="10776" y="659"/>
                    <a:pt x="10325" y="659"/>
                  </a:cubicBezTo>
                  <a:lnTo>
                    <a:pt x="9296" y="659"/>
                  </a:lnTo>
                  <a:cubicBezTo>
                    <a:pt x="9023" y="659"/>
                    <a:pt x="9023" y="1072"/>
                    <a:pt x="9296" y="1072"/>
                  </a:cubicBezTo>
                  <a:lnTo>
                    <a:pt x="9421" y="1072"/>
                  </a:lnTo>
                  <a:lnTo>
                    <a:pt x="9421" y="12457"/>
                  </a:lnTo>
                  <a:lnTo>
                    <a:pt x="1725" y="12457"/>
                  </a:lnTo>
                  <a:lnTo>
                    <a:pt x="1725" y="1072"/>
                  </a:lnTo>
                  <a:lnTo>
                    <a:pt x="2580" y="1072"/>
                  </a:lnTo>
                  <a:lnTo>
                    <a:pt x="2580" y="1543"/>
                  </a:lnTo>
                  <a:cubicBezTo>
                    <a:pt x="2580" y="1898"/>
                    <a:pt x="2873" y="2191"/>
                    <a:pt x="3234" y="2191"/>
                  </a:cubicBezTo>
                  <a:lnTo>
                    <a:pt x="4209" y="2191"/>
                  </a:lnTo>
                  <a:cubicBezTo>
                    <a:pt x="4310" y="2739"/>
                    <a:pt x="4785" y="3138"/>
                    <a:pt x="5343" y="3138"/>
                  </a:cubicBezTo>
                  <a:lnTo>
                    <a:pt x="5804" y="3138"/>
                  </a:lnTo>
                  <a:cubicBezTo>
                    <a:pt x="6361" y="3138"/>
                    <a:pt x="6837" y="2739"/>
                    <a:pt x="6938" y="2191"/>
                  </a:cubicBezTo>
                  <a:lnTo>
                    <a:pt x="7913" y="2191"/>
                  </a:lnTo>
                  <a:cubicBezTo>
                    <a:pt x="8273" y="2191"/>
                    <a:pt x="8566" y="1898"/>
                    <a:pt x="8566" y="1543"/>
                  </a:cubicBezTo>
                  <a:lnTo>
                    <a:pt x="8566" y="654"/>
                  </a:lnTo>
                  <a:cubicBezTo>
                    <a:pt x="8566" y="294"/>
                    <a:pt x="8273" y="1"/>
                    <a:pt x="79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79" name="Google Shape;2079;p58"/>
            <p:cNvSpPr/>
            <p:nvPr/>
          </p:nvSpPr>
          <p:spPr>
            <a:xfrm>
              <a:off x="8059262" y="3454476"/>
              <a:ext cx="150064" cy="105165"/>
            </a:xfrm>
            <a:custGeom>
              <a:avLst/>
              <a:gdLst/>
              <a:ahLst/>
              <a:cxnLst/>
              <a:rect l="l" t="t" r="r" b="b"/>
              <a:pathLst>
                <a:path w="5732" h="4017" extrusionOk="0">
                  <a:moveTo>
                    <a:pt x="3550" y="0"/>
                  </a:moveTo>
                  <a:cubicBezTo>
                    <a:pt x="3463" y="0"/>
                    <a:pt x="3376" y="52"/>
                    <a:pt x="3349" y="154"/>
                  </a:cubicBezTo>
                  <a:lnTo>
                    <a:pt x="2600" y="3099"/>
                  </a:lnTo>
                  <a:lnTo>
                    <a:pt x="1874" y="1000"/>
                  </a:lnTo>
                  <a:cubicBezTo>
                    <a:pt x="1843" y="908"/>
                    <a:pt x="1762" y="859"/>
                    <a:pt x="1680" y="859"/>
                  </a:cubicBezTo>
                  <a:cubicBezTo>
                    <a:pt x="1611" y="859"/>
                    <a:pt x="1541" y="894"/>
                    <a:pt x="1500" y="966"/>
                  </a:cubicBezTo>
                  <a:lnTo>
                    <a:pt x="899" y="2033"/>
                  </a:lnTo>
                  <a:lnTo>
                    <a:pt x="274" y="2033"/>
                  </a:lnTo>
                  <a:cubicBezTo>
                    <a:pt x="1" y="2033"/>
                    <a:pt x="1" y="2446"/>
                    <a:pt x="274" y="2446"/>
                  </a:cubicBezTo>
                  <a:lnTo>
                    <a:pt x="1019" y="2446"/>
                  </a:lnTo>
                  <a:cubicBezTo>
                    <a:pt x="1096" y="2446"/>
                    <a:pt x="1168" y="2403"/>
                    <a:pt x="1202" y="2335"/>
                  </a:cubicBezTo>
                  <a:lnTo>
                    <a:pt x="1634" y="1557"/>
                  </a:lnTo>
                  <a:lnTo>
                    <a:pt x="2432" y="3877"/>
                  </a:lnTo>
                  <a:cubicBezTo>
                    <a:pt x="2464" y="3970"/>
                    <a:pt x="2546" y="4016"/>
                    <a:pt x="2628" y="4016"/>
                  </a:cubicBezTo>
                  <a:cubicBezTo>
                    <a:pt x="2715" y="4016"/>
                    <a:pt x="2801" y="3964"/>
                    <a:pt x="2825" y="3863"/>
                  </a:cubicBezTo>
                  <a:lnTo>
                    <a:pt x="3584" y="894"/>
                  </a:lnTo>
                  <a:lnTo>
                    <a:pt x="4099" y="2302"/>
                  </a:lnTo>
                  <a:cubicBezTo>
                    <a:pt x="4127" y="2383"/>
                    <a:pt x="4204" y="2436"/>
                    <a:pt x="4291" y="2436"/>
                  </a:cubicBezTo>
                  <a:lnTo>
                    <a:pt x="5525" y="2436"/>
                  </a:lnTo>
                  <a:cubicBezTo>
                    <a:pt x="5636" y="2436"/>
                    <a:pt x="5732" y="2345"/>
                    <a:pt x="5732" y="2234"/>
                  </a:cubicBezTo>
                  <a:cubicBezTo>
                    <a:pt x="5732" y="2127"/>
                    <a:pt x="5645" y="2037"/>
                    <a:pt x="5538" y="2037"/>
                  </a:cubicBezTo>
                  <a:cubicBezTo>
                    <a:pt x="5536" y="2037"/>
                    <a:pt x="5533" y="2037"/>
                    <a:pt x="5530" y="2037"/>
                  </a:cubicBezTo>
                  <a:lnTo>
                    <a:pt x="4440" y="2037"/>
                  </a:lnTo>
                  <a:lnTo>
                    <a:pt x="3743" y="135"/>
                  </a:lnTo>
                  <a:cubicBezTo>
                    <a:pt x="3711" y="45"/>
                    <a:pt x="3630" y="0"/>
                    <a:pt x="35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80" name="Google Shape;2080;p58"/>
            <p:cNvSpPr/>
            <p:nvPr/>
          </p:nvSpPr>
          <p:spPr>
            <a:xfrm>
              <a:off x="8059392" y="3596712"/>
              <a:ext cx="151818" cy="10734"/>
            </a:xfrm>
            <a:custGeom>
              <a:avLst/>
              <a:gdLst/>
              <a:ahLst/>
              <a:cxnLst/>
              <a:rect l="l" t="t" r="r" b="b"/>
              <a:pathLst>
                <a:path w="5799" h="410" extrusionOk="0">
                  <a:moveTo>
                    <a:pt x="274" y="1"/>
                  </a:moveTo>
                  <a:cubicBezTo>
                    <a:pt x="0" y="1"/>
                    <a:pt x="0" y="409"/>
                    <a:pt x="274" y="409"/>
                  </a:cubicBezTo>
                  <a:lnTo>
                    <a:pt x="5525" y="409"/>
                  </a:lnTo>
                  <a:cubicBezTo>
                    <a:pt x="5799" y="409"/>
                    <a:pt x="5799" y="1"/>
                    <a:pt x="552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81" name="Google Shape;2081;p58"/>
            <p:cNvSpPr/>
            <p:nvPr/>
          </p:nvSpPr>
          <p:spPr>
            <a:xfrm>
              <a:off x="8059392" y="3644386"/>
              <a:ext cx="151818" cy="10708"/>
            </a:xfrm>
            <a:custGeom>
              <a:avLst/>
              <a:gdLst/>
              <a:ahLst/>
              <a:cxnLst/>
              <a:rect l="l" t="t" r="r" b="b"/>
              <a:pathLst>
                <a:path w="5799" h="409" extrusionOk="0">
                  <a:moveTo>
                    <a:pt x="270" y="1"/>
                  </a:moveTo>
                  <a:cubicBezTo>
                    <a:pt x="0" y="1"/>
                    <a:pt x="2" y="409"/>
                    <a:pt x="274" y="409"/>
                  </a:cubicBezTo>
                  <a:lnTo>
                    <a:pt x="5525" y="409"/>
                  </a:lnTo>
                  <a:cubicBezTo>
                    <a:pt x="5799" y="409"/>
                    <a:pt x="5799" y="1"/>
                    <a:pt x="5525" y="1"/>
                  </a:cubicBezTo>
                  <a:lnTo>
                    <a:pt x="274" y="1"/>
                  </a:lnTo>
                  <a:cubicBezTo>
                    <a:pt x="273" y="1"/>
                    <a:pt x="271" y="1"/>
                    <a:pt x="27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082" name="Google Shape;2082;p58"/>
          <p:cNvGrpSpPr/>
          <p:nvPr/>
        </p:nvGrpSpPr>
        <p:grpSpPr>
          <a:xfrm>
            <a:off x="1788347" y="1839472"/>
            <a:ext cx="343582" cy="506487"/>
            <a:chOff x="1853427" y="1991872"/>
            <a:chExt cx="343582" cy="506487"/>
          </a:xfrm>
        </p:grpSpPr>
        <p:sp>
          <p:nvSpPr>
            <p:cNvPr id="2083" name="Google Shape;2083;p58"/>
            <p:cNvSpPr/>
            <p:nvPr/>
          </p:nvSpPr>
          <p:spPr>
            <a:xfrm>
              <a:off x="1861105" y="1999199"/>
              <a:ext cx="328608" cy="491860"/>
            </a:xfrm>
            <a:custGeom>
              <a:avLst/>
              <a:gdLst/>
              <a:ahLst/>
              <a:cxnLst/>
              <a:rect l="l" t="t" r="r" b="b"/>
              <a:pathLst>
                <a:path w="8432" h="12621" extrusionOk="0">
                  <a:moveTo>
                    <a:pt x="721" y="0"/>
                  </a:moveTo>
                  <a:cubicBezTo>
                    <a:pt x="322" y="0"/>
                    <a:pt x="1" y="327"/>
                    <a:pt x="1" y="721"/>
                  </a:cubicBezTo>
                  <a:lnTo>
                    <a:pt x="1" y="11900"/>
                  </a:lnTo>
                  <a:cubicBezTo>
                    <a:pt x="1" y="12294"/>
                    <a:pt x="322" y="12620"/>
                    <a:pt x="721" y="12620"/>
                  </a:cubicBezTo>
                  <a:lnTo>
                    <a:pt x="7711" y="12620"/>
                  </a:lnTo>
                  <a:cubicBezTo>
                    <a:pt x="8110" y="12620"/>
                    <a:pt x="8432" y="12294"/>
                    <a:pt x="8432" y="11900"/>
                  </a:cubicBezTo>
                  <a:lnTo>
                    <a:pt x="8432" y="5438"/>
                  </a:lnTo>
                  <a:lnTo>
                    <a:pt x="8432" y="4434"/>
                  </a:lnTo>
                  <a:lnTo>
                    <a:pt x="8432" y="721"/>
                  </a:lnTo>
                  <a:cubicBezTo>
                    <a:pt x="8432" y="327"/>
                    <a:pt x="8110" y="0"/>
                    <a:pt x="77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84" name="Google Shape;2084;p58"/>
            <p:cNvSpPr/>
            <p:nvPr/>
          </p:nvSpPr>
          <p:spPr>
            <a:xfrm>
              <a:off x="1861105" y="1999394"/>
              <a:ext cx="328608" cy="491665"/>
            </a:xfrm>
            <a:custGeom>
              <a:avLst/>
              <a:gdLst/>
              <a:ahLst/>
              <a:cxnLst/>
              <a:rect l="l" t="t" r="r" b="b"/>
              <a:pathLst>
                <a:path w="8432" h="12616" extrusionOk="0">
                  <a:moveTo>
                    <a:pt x="7720" y="0"/>
                  </a:moveTo>
                  <a:cubicBezTo>
                    <a:pt x="7717" y="0"/>
                    <a:pt x="7714" y="0"/>
                    <a:pt x="7711" y="0"/>
                  </a:cubicBezTo>
                  <a:lnTo>
                    <a:pt x="7528" y="0"/>
                  </a:lnTo>
                  <a:lnTo>
                    <a:pt x="7528" y="10992"/>
                  </a:lnTo>
                  <a:cubicBezTo>
                    <a:pt x="7528" y="11390"/>
                    <a:pt x="7202" y="11712"/>
                    <a:pt x="6808" y="11712"/>
                  </a:cubicBezTo>
                  <a:lnTo>
                    <a:pt x="1" y="11712"/>
                  </a:lnTo>
                  <a:lnTo>
                    <a:pt x="1" y="11895"/>
                  </a:lnTo>
                  <a:cubicBezTo>
                    <a:pt x="1" y="12294"/>
                    <a:pt x="322" y="12615"/>
                    <a:pt x="721" y="12615"/>
                  </a:cubicBezTo>
                  <a:lnTo>
                    <a:pt x="7711" y="12615"/>
                  </a:lnTo>
                  <a:cubicBezTo>
                    <a:pt x="8105" y="12615"/>
                    <a:pt x="8432" y="12294"/>
                    <a:pt x="8432" y="11895"/>
                  </a:cubicBezTo>
                  <a:lnTo>
                    <a:pt x="8432" y="721"/>
                  </a:lnTo>
                  <a:cubicBezTo>
                    <a:pt x="8432" y="325"/>
                    <a:pt x="8114" y="0"/>
                    <a:pt x="7720" y="0"/>
                  </a:cubicBezTo>
                  <a:close/>
                </a:path>
              </a:pathLst>
            </a:custGeom>
            <a:solidFill>
              <a:srgbClr val="000000">
                <a:alpha val="69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85" name="Google Shape;2085;p58"/>
            <p:cNvSpPr/>
            <p:nvPr/>
          </p:nvSpPr>
          <p:spPr>
            <a:xfrm>
              <a:off x="1893100" y="2039612"/>
              <a:ext cx="113134" cy="96922"/>
            </a:xfrm>
            <a:custGeom>
              <a:avLst/>
              <a:gdLst/>
              <a:ahLst/>
              <a:cxnLst/>
              <a:rect l="l" t="t" r="r" b="b"/>
              <a:pathLst>
                <a:path w="2903" h="2487" extrusionOk="0">
                  <a:moveTo>
                    <a:pt x="1658" y="1"/>
                  </a:moveTo>
                  <a:cubicBezTo>
                    <a:pt x="553" y="1"/>
                    <a:pt x="1" y="1341"/>
                    <a:pt x="784" y="2120"/>
                  </a:cubicBezTo>
                  <a:cubicBezTo>
                    <a:pt x="1036" y="2373"/>
                    <a:pt x="1347" y="2487"/>
                    <a:pt x="1653" y="2487"/>
                  </a:cubicBezTo>
                  <a:cubicBezTo>
                    <a:pt x="2290" y="2487"/>
                    <a:pt x="2903" y="1992"/>
                    <a:pt x="2903" y="1245"/>
                  </a:cubicBezTo>
                  <a:cubicBezTo>
                    <a:pt x="2903" y="558"/>
                    <a:pt x="2345" y="1"/>
                    <a:pt x="16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86" name="Google Shape;2086;p58"/>
            <p:cNvSpPr/>
            <p:nvPr/>
          </p:nvSpPr>
          <p:spPr>
            <a:xfrm>
              <a:off x="1948518" y="2039612"/>
              <a:ext cx="59977" cy="96961"/>
            </a:xfrm>
            <a:custGeom>
              <a:avLst/>
              <a:gdLst/>
              <a:ahLst/>
              <a:cxnLst/>
              <a:rect l="l" t="t" r="r" b="b"/>
              <a:pathLst>
                <a:path w="1539" h="2488" extrusionOk="0">
                  <a:moveTo>
                    <a:pt x="241" y="1"/>
                  </a:moveTo>
                  <a:cubicBezTo>
                    <a:pt x="160" y="1"/>
                    <a:pt x="83" y="11"/>
                    <a:pt x="1" y="25"/>
                  </a:cubicBezTo>
                  <a:cubicBezTo>
                    <a:pt x="587" y="135"/>
                    <a:pt x="1010" y="650"/>
                    <a:pt x="1010" y="1245"/>
                  </a:cubicBezTo>
                  <a:cubicBezTo>
                    <a:pt x="1010" y="1841"/>
                    <a:pt x="587" y="2350"/>
                    <a:pt x="1" y="2465"/>
                  </a:cubicBezTo>
                  <a:cubicBezTo>
                    <a:pt x="79" y="2480"/>
                    <a:pt x="157" y="2487"/>
                    <a:pt x="233" y="2487"/>
                  </a:cubicBezTo>
                  <a:cubicBezTo>
                    <a:pt x="861" y="2487"/>
                    <a:pt x="1407" y="2012"/>
                    <a:pt x="1471" y="1361"/>
                  </a:cubicBezTo>
                  <a:cubicBezTo>
                    <a:pt x="1538" y="635"/>
                    <a:pt x="971" y="6"/>
                    <a:pt x="241" y="1"/>
                  </a:cubicBezTo>
                  <a:close/>
                </a:path>
              </a:pathLst>
            </a:custGeom>
            <a:solidFill>
              <a:srgbClr val="000000">
                <a:alpha val="69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87" name="Google Shape;2087;p58"/>
            <p:cNvSpPr/>
            <p:nvPr/>
          </p:nvSpPr>
          <p:spPr>
            <a:xfrm>
              <a:off x="2028293" y="2039612"/>
              <a:ext cx="112940" cy="96922"/>
            </a:xfrm>
            <a:custGeom>
              <a:avLst/>
              <a:gdLst/>
              <a:ahLst/>
              <a:cxnLst/>
              <a:rect l="l" t="t" r="r" b="b"/>
              <a:pathLst>
                <a:path w="2898" h="2487" extrusionOk="0">
                  <a:moveTo>
                    <a:pt x="1658" y="1"/>
                  </a:moveTo>
                  <a:cubicBezTo>
                    <a:pt x="553" y="1"/>
                    <a:pt x="1" y="1341"/>
                    <a:pt x="779" y="2120"/>
                  </a:cubicBezTo>
                  <a:cubicBezTo>
                    <a:pt x="1032" y="2373"/>
                    <a:pt x="1344" y="2487"/>
                    <a:pt x="1649" y="2487"/>
                  </a:cubicBezTo>
                  <a:cubicBezTo>
                    <a:pt x="2287" y="2487"/>
                    <a:pt x="2897" y="1992"/>
                    <a:pt x="2897" y="1245"/>
                  </a:cubicBezTo>
                  <a:cubicBezTo>
                    <a:pt x="2897" y="558"/>
                    <a:pt x="2345" y="1"/>
                    <a:pt x="16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88" name="Google Shape;2088;p58"/>
            <p:cNvSpPr/>
            <p:nvPr/>
          </p:nvSpPr>
          <p:spPr>
            <a:xfrm>
              <a:off x="2083321" y="2039612"/>
              <a:ext cx="57912" cy="96844"/>
            </a:xfrm>
            <a:custGeom>
              <a:avLst/>
              <a:gdLst/>
              <a:ahLst/>
              <a:cxnLst/>
              <a:rect l="l" t="t" r="r" b="b"/>
              <a:pathLst>
                <a:path w="1486" h="2485" extrusionOk="0">
                  <a:moveTo>
                    <a:pt x="246" y="1"/>
                  </a:moveTo>
                  <a:cubicBezTo>
                    <a:pt x="164" y="1"/>
                    <a:pt x="83" y="11"/>
                    <a:pt x="1" y="30"/>
                  </a:cubicBezTo>
                  <a:cubicBezTo>
                    <a:pt x="582" y="145"/>
                    <a:pt x="995" y="654"/>
                    <a:pt x="995" y="1245"/>
                  </a:cubicBezTo>
                  <a:cubicBezTo>
                    <a:pt x="995" y="1836"/>
                    <a:pt x="582" y="2345"/>
                    <a:pt x="1" y="2461"/>
                  </a:cubicBezTo>
                  <a:cubicBezTo>
                    <a:pt x="83" y="2475"/>
                    <a:pt x="164" y="2485"/>
                    <a:pt x="246" y="2485"/>
                  </a:cubicBezTo>
                  <a:cubicBezTo>
                    <a:pt x="933" y="2485"/>
                    <a:pt x="1485" y="1927"/>
                    <a:pt x="1485" y="1245"/>
                  </a:cubicBezTo>
                  <a:cubicBezTo>
                    <a:pt x="1485" y="558"/>
                    <a:pt x="933" y="6"/>
                    <a:pt x="246" y="6"/>
                  </a:cubicBezTo>
                  <a:lnTo>
                    <a:pt x="246" y="1"/>
                  </a:lnTo>
                  <a:close/>
                </a:path>
              </a:pathLst>
            </a:custGeom>
            <a:solidFill>
              <a:srgbClr val="000000">
                <a:alpha val="69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89" name="Google Shape;2089;p58"/>
            <p:cNvSpPr/>
            <p:nvPr/>
          </p:nvSpPr>
          <p:spPr>
            <a:xfrm>
              <a:off x="1893100" y="2346474"/>
              <a:ext cx="113134" cy="96883"/>
            </a:xfrm>
            <a:custGeom>
              <a:avLst/>
              <a:gdLst/>
              <a:ahLst/>
              <a:cxnLst/>
              <a:rect l="l" t="t" r="r" b="b"/>
              <a:pathLst>
                <a:path w="2903" h="2486" extrusionOk="0">
                  <a:moveTo>
                    <a:pt x="1658" y="1"/>
                  </a:moveTo>
                  <a:cubicBezTo>
                    <a:pt x="553" y="1"/>
                    <a:pt x="1" y="1336"/>
                    <a:pt x="784" y="2119"/>
                  </a:cubicBezTo>
                  <a:cubicBezTo>
                    <a:pt x="1035" y="2372"/>
                    <a:pt x="1345" y="2485"/>
                    <a:pt x="1650" y="2485"/>
                  </a:cubicBezTo>
                  <a:cubicBezTo>
                    <a:pt x="2288" y="2485"/>
                    <a:pt x="2903" y="1988"/>
                    <a:pt x="2903" y="1240"/>
                  </a:cubicBezTo>
                  <a:cubicBezTo>
                    <a:pt x="2903" y="558"/>
                    <a:pt x="2345" y="1"/>
                    <a:pt x="16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90" name="Google Shape;2090;p58"/>
            <p:cNvSpPr/>
            <p:nvPr/>
          </p:nvSpPr>
          <p:spPr>
            <a:xfrm>
              <a:off x="1948518" y="2346474"/>
              <a:ext cx="59977" cy="96766"/>
            </a:xfrm>
            <a:custGeom>
              <a:avLst/>
              <a:gdLst/>
              <a:ahLst/>
              <a:cxnLst/>
              <a:rect l="l" t="t" r="r" b="b"/>
              <a:pathLst>
                <a:path w="1539" h="2483" extrusionOk="0">
                  <a:moveTo>
                    <a:pt x="241" y="1"/>
                  </a:moveTo>
                  <a:cubicBezTo>
                    <a:pt x="160" y="1"/>
                    <a:pt x="83" y="6"/>
                    <a:pt x="1" y="20"/>
                  </a:cubicBezTo>
                  <a:cubicBezTo>
                    <a:pt x="587" y="135"/>
                    <a:pt x="1010" y="645"/>
                    <a:pt x="1010" y="1240"/>
                  </a:cubicBezTo>
                  <a:cubicBezTo>
                    <a:pt x="1010" y="1836"/>
                    <a:pt x="587" y="2345"/>
                    <a:pt x="1" y="2460"/>
                  </a:cubicBezTo>
                  <a:cubicBezTo>
                    <a:pt x="79" y="2475"/>
                    <a:pt x="157" y="2482"/>
                    <a:pt x="233" y="2482"/>
                  </a:cubicBezTo>
                  <a:cubicBezTo>
                    <a:pt x="861" y="2482"/>
                    <a:pt x="1407" y="2007"/>
                    <a:pt x="1471" y="1360"/>
                  </a:cubicBezTo>
                  <a:cubicBezTo>
                    <a:pt x="1538" y="635"/>
                    <a:pt x="971" y="1"/>
                    <a:pt x="241" y="1"/>
                  </a:cubicBezTo>
                  <a:close/>
                </a:path>
              </a:pathLst>
            </a:custGeom>
            <a:solidFill>
              <a:srgbClr val="000000">
                <a:alpha val="69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91" name="Google Shape;2091;p58"/>
            <p:cNvSpPr/>
            <p:nvPr/>
          </p:nvSpPr>
          <p:spPr>
            <a:xfrm>
              <a:off x="2028293" y="2346474"/>
              <a:ext cx="112940" cy="96883"/>
            </a:xfrm>
            <a:custGeom>
              <a:avLst/>
              <a:gdLst/>
              <a:ahLst/>
              <a:cxnLst/>
              <a:rect l="l" t="t" r="r" b="b"/>
              <a:pathLst>
                <a:path w="2898" h="2486" extrusionOk="0">
                  <a:moveTo>
                    <a:pt x="1658" y="1"/>
                  </a:moveTo>
                  <a:cubicBezTo>
                    <a:pt x="553" y="1"/>
                    <a:pt x="1" y="1336"/>
                    <a:pt x="779" y="2119"/>
                  </a:cubicBezTo>
                  <a:cubicBezTo>
                    <a:pt x="1032" y="2372"/>
                    <a:pt x="1342" y="2485"/>
                    <a:pt x="1647" y="2485"/>
                  </a:cubicBezTo>
                  <a:cubicBezTo>
                    <a:pt x="2285" y="2485"/>
                    <a:pt x="2897" y="1988"/>
                    <a:pt x="2897" y="1240"/>
                  </a:cubicBezTo>
                  <a:cubicBezTo>
                    <a:pt x="2897" y="558"/>
                    <a:pt x="2345" y="1"/>
                    <a:pt x="16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92" name="Google Shape;2092;p58"/>
            <p:cNvSpPr/>
            <p:nvPr/>
          </p:nvSpPr>
          <p:spPr>
            <a:xfrm>
              <a:off x="2083321" y="2346474"/>
              <a:ext cx="57912" cy="96649"/>
            </a:xfrm>
            <a:custGeom>
              <a:avLst/>
              <a:gdLst/>
              <a:ahLst/>
              <a:cxnLst/>
              <a:rect l="l" t="t" r="r" b="b"/>
              <a:pathLst>
                <a:path w="1486" h="2480" extrusionOk="0">
                  <a:moveTo>
                    <a:pt x="246" y="1"/>
                  </a:moveTo>
                  <a:cubicBezTo>
                    <a:pt x="164" y="1"/>
                    <a:pt x="83" y="10"/>
                    <a:pt x="1" y="25"/>
                  </a:cubicBezTo>
                  <a:cubicBezTo>
                    <a:pt x="582" y="140"/>
                    <a:pt x="995" y="649"/>
                    <a:pt x="995" y="1240"/>
                  </a:cubicBezTo>
                  <a:cubicBezTo>
                    <a:pt x="995" y="1831"/>
                    <a:pt x="582" y="2340"/>
                    <a:pt x="1" y="2456"/>
                  </a:cubicBezTo>
                  <a:cubicBezTo>
                    <a:pt x="83" y="2475"/>
                    <a:pt x="164" y="2480"/>
                    <a:pt x="246" y="2480"/>
                  </a:cubicBezTo>
                  <a:cubicBezTo>
                    <a:pt x="933" y="2480"/>
                    <a:pt x="1485" y="1922"/>
                    <a:pt x="1485" y="1240"/>
                  </a:cubicBezTo>
                  <a:cubicBezTo>
                    <a:pt x="1485" y="558"/>
                    <a:pt x="933" y="1"/>
                    <a:pt x="246" y="1"/>
                  </a:cubicBezTo>
                  <a:close/>
                </a:path>
              </a:pathLst>
            </a:custGeom>
            <a:solidFill>
              <a:srgbClr val="000000">
                <a:alpha val="69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93" name="Google Shape;2093;p58"/>
            <p:cNvSpPr/>
            <p:nvPr/>
          </p:nvSpPr>
          <p:spPr>
            <a:xfrm>
              <a:off x="1893100" y="2192965"/>
              <a:ext cx="113134" cy="96922"/>
            </a:xfrm>
            <a:custGeom>
              <a:avLst/>
              <a:gdLst/>
              <a:ahLst/>
              <a:cxnLst/>
              <a:rect l="l" t="t" r="r" b="b"/>
              <a:pathLst>
                <a:path w="2903" h="2487" extrusionOk="0">
                  <a:moveTo>
                    <a:pt x="1658" y="0"/>
                  </a:moveTo>
                  <a:cubicBezTo>
                    <a:pt x="553" y="0"/>
                    <a:pt x="1" y="1336"/>
                    <a:pt x="784" y="2119"/>
                  </a:cubicBezTo>
                  <a:cubicBezTo>
                    <a:pt x="1036" y="2373"/>
                    <a:pt x="1347" y="2486"/>
                    <a:pt x="1653" y="2486"/>
                  </a:cubicBezTo>
                  <a:cubicBezTo>
                    <a:pt x="2290" y="2486"/>
                    <a:pt x="2903" y="1992"/>
                    <a:pt x="2903" y="1245"/>
                  </a:cubicBezTo>
                  <a:cubicBezTo>
                    <a:pt x="2903" y="558"/>
                    <a:pt x="2345" y="0"/>
                    <a:pt x="165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94" name="Google Shape;2094;p58"/>
            <p:cNvSpPr/>
            <p:nvPr/>
          </p:nvSpPr>
          <p:spPr>
            <a:xfrm>
              <a:off x="1948518" y="2193160"/>
              <a:ext cx="59977" cy="96727"/>
            </a:xfrm>
            <a:custGeom>
              <a:avLst/>
              <a:gdLst/>
              <a:ahLst/>
              <a:cxnLst/>
              <a:rect l="l" t="t" r="r" b="b"/>
              <a:pathLst>
                <a:path w="1539" h="2482" extrusionOk="0">
                  <a:moveTo>
                    <a:pt x="241" y="0"/>
                  </a:moveTo>
                  <a:cubicBezTo>
                    <a:pt x="160" y="0"/>
                    <a:pt x="83" y="5"/>
                    <a:pt x="1" y="19"/>
                  </a:cubicBezTo>
                  <a:cubicBezTo>
                    <a:pt x="587" y="135"/>
                    <a:pt x="1010" y="644"/>
                    <a:pt x="1010" y="1240"/>
                  </a:cubicBezTo>
                  <a:cubicBezTo>
                    <a:pt x="1010" y="1835"/>
                    <a:pt x="587" y="2345"/>
                    <a:pt x="1" y="2460"/>
                  </a:cubicBezTo>
                  <a:cubicBezTo>
                    <a:pt x="79" y="2475"/>
                    <a:pt x="157" y="2482"/>
                    <a:pt x="233" y="2482"/>
                  </a:cubicBezTo>
                  <a:cubicBezTo>
                    <a:pt x="861" y="2482"/>
                    <a:pt x="1407" y="2007"/>
                    <a:pt x="1471" y="1360"/>
                  </a:cubicBezTo>
                  <a:cubicBezTo>
                    <a:pt x="1538" y="630"/>
                    <a:pt x="971" y="0"/>
                    <a:pt x="241" y="0"/>
                  </a:cubicBezTo>
                  <a:close/>
                </a:path>
              </a:pathLst>
            </a:custGeom>
            <a:solidFill>
              <a:srgbClr val="000000">
                <a:alpha val="69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95" name="Google Shape;2095;p58"/>
            <p:cNvSpPr/>
            <p:nvPr/>
          </p:nvSpPr>
          <p:spPr>
            <a:xfrm>
              <a:off x="2028293" y="2192965"/>
              <a:ext cx="112940" cy="96922"/>
            </a:xfrm>
            <a:custGeom>
              <a:avLst/>
              <a:gdLst/>
              <a:ahLst/>
              <a:cxnLst/>
              <a:rect l="l" t="t" r="r" b="b"/>
              <a:pathLst>
                <a:path w="2898" h="2487" extrusionOk="0">
                  <a:moveTo>
                    <a:pt x="1658" y="0"/>
                  </a:moveTo>
                  <a:cubicBezTo>
                    <a:pt x="553" y="0"/>
                    <a:pt x="1" y="1336"/>
                    <a:pt x="779" y="2119"/>
                  </a:cubicBezTo>
                  <a:cubicBezTo>
                    <a:pt x="1032" y="2373"/>
                    <a:pt x="1344" y="2486"/>
                    <a:pt x="1649" y="2486"/>
                  </a:cubicBezTo>
                  <a:cubicBezTo>
                    <a:pt x="2287" y="2486"/>
                    <a:pt x="2897" y="1992"/>
                    <a:pt x="2897" y="1245"/>
                  </a:cubicBezTo>
                  <a:cubicBezTo>
                    <a:pt x="2897" y="558"/>
                    <a:pt x="2345" y="0"/>
                    <a:pt x="165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96" name="Google Shape;2096;p58"/>
            <p:cNvSpPr/>
            <p:nvPr/>
          </p:nvSpPr>
          <p:spPr>
            <a:xfrm>
              <a:off x="2083321" y="2193160"/>
              <a:ext cx="57912" cy="96649"/>
            </a:xfrm>
            <a:custGeom>
              <a:avLst/>
              <a:gdLst/>
              <a:ahLst/>
              <a:cxnLst/>
              <a:rect l="l" t="t" r="r" b="b"/>
              <a:pathLst>
                <a:path w="1486" h="2480" extrusionOk="0">
                  <a:moveTo>
                    <a:pt x="246" y="0"/>
                  </a:moveTo>
                  <a:cubicBezTo>
                    <a:pt x="164" y="0"/>
                    <a:pt x="83" y="5"/>
                    <a:pt x="1" y="24"/>
                  </a:cubicBezTo>
                  <a:cubicBezTo>
                    <a:pt x="582" y="140"/>
                    <a:pt x="995" y="649"/>
                    <a:pt x="995" y="1240"/>
                  </a:cubicBezTo>
                  <a:cubicBezTo>
                    <a:pt x="995" y="1831"/>
                    <a:pt x="582" y="2340"/>
                    <a:pt x="1" y="2455"/>
                  </a:cubicBezTo>
                  <a:cubicBezTo>
                    <a:pt x="83" y="2470"/>
                    <a:pt x="164" y="2479"/>
                    <a:pt x="246" y="2479"/>
                  </a:cubicBezTo>
                  <a:cubicBezTo>
                    <a:pt x="933" y="2479"/>
                    <a:pt x="1485" y="1922"/>
                    <a:pt x="1485" y="1240"/>
                  </a:cubicBezTo>
                  <a:cubicBezTo>
                    <a:pt x="1485" y="553"/>
                    <a:pt x="933" y="0"/>
                    <a:pt x="246" y="0"/>
                  </a:cubicBezTo>
                  <a:close/>
                </a:path>
              </a:pathLst>
            </a:custGeom>
            <a:solidFill>
              <a:srgbClr val="000000">
                <a:alpha val="69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97" name="Google Shape;2097;p58"/>
            <p:cNvSpPr/>
            <p:nvPr/>
          </p:nvSpPr>
          <p:spPr>
            <a:xfrm>
              <a:off x="1902103" y="2032363"/>
              <a:ext cx="111422" cy="111539"/>
            </a:xfrm>
            <a:custGeom>
              <a:avLst/>
              <a:gdLst/>
              <a:ahLst/>
              <a:cxnLst/>
              <a:rect l="l" t="t" r="r" b="b"/>
              <a:pathLst>
                <a:path w="2859" h="2862" extrusionOk="0">
                  <a:moveTo>
                    <a:pt x="1411" y="385"/>
                  </a:moveTo>
                  <a:cubicBezTo>
                    <a:pt x="1606" y="385"/>
                    <a:pt x="1811" y="443"/>
                    <a:pt x="2009" y="576"/>
                  </a:cubicBezTo>
                  <a:lnTo>
                    <a:pt x="2004" y="576"/>
                  </a:lnTo>
                  <a:lnTo>
                    <a:pt x="572" y="2003"/>
                  </a:lnTo>
                  <a:cubicBezTo>
                    <a:pt x="61" y="1244"/>
                    <a:pt x="661" y="385"/>
                    <a:pt x="1411" y="385"/>
                  </a:cubicBezTo>
                  <a:close/>
                  <a:moveTo>
                    <a:pt x="2273" y="840"/>
                  </a:moveTo>
                  <a:lnTo>
                    <a:pt x="2273" y="840"/>
                  </a:lnTo>
                  <a:cubicBezTo>
                    <a:pt x="2809" y="1604"/>
                    <a:pt x="2206" y="2479"/>
                    <a:pt x="1452" y="2479"/>
                  </a:cubicBezTo>
                  <a:cubicBezTo>
                    <a:pt x="1253" y="2479"/>
                    <a:pt x="1043" y="2417"/>
                    <a:pt x="841" y="2277"/>
                  </a:cubicBezTo>
                  <a:lnTo>
                    <a:pt x="2273" y="840"/>
                  </a:lnTo>
                  <a:close/>
                  <a:moveTo>
                    <a:pt x="1445" y="1"/>
                  </a:moveTo>
                  <a:cubicBezTo>
                    <a:pt x="712" y="1"/>
                    <a:pt x="1" y="563"/>
                    <a:pt x="1" y="1431"/>
                  </a:cubicBezTo>
                  <a:cubicBezTo>
                    <a:pt x="1" y="1806"/>
                    <a:pt x="145" y="2166"/>
                    <a:pt x="409" y="2430"/>
                  </a:cubicBezTo>
                  <a:lnTo>
                    <a:pt x="409" y="2440"/>
                  </a:lnTo>
                  <a:lnTo>
                    <a:pt x="414" y="2440"/>
                  </a:lnTo>
                  <a:cubicBezTo>
                    <a:pt x="704" y="2731"/>
                    <a:pt x="1063" y="2861"/>
                    <a:pt x="1415" y="2861"/>
                  </a:cubicBezTo>
                  <a:cubicBezTo>
                    <a:pt x="2151" y="2861"/>
                    <a:pt x="2859" y="2292"/>
                    <a:pt x="2859" y="1431"/>
                  </a:cubicBezTo>
                  <a:cubicBezTo>
                    <a:pt x="2859" y="1052"/>
                    <a:pt x="2705" y="682"/>
                    <a:pt x="2436" y="413"/>
                  </a:cubicBezTo>
                  <a:cubicBezTo>
                    <a:pt x="2151" y="129"/>
                    <a:pt x="1795" y="1"/>
                    <a:pt x="1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98" name="Google Shape;2098;p58"/>
            <p:cNvSpPr/>
            <p:nvPr/>
          </p:nvSpPr>
          <p:spPr>
            <a:xfrm>
              <a:off x="2018940" y="2032324"/>
              <a:ext cx="129778" cy="111500"/>
            </a:xfrm>
            <a:custGeom>
              <a:avLst/>
              <a:gdLst/>
              <a:ahLst/>
              <a:cxnLst/>
              <a:rect l="l" t="t" r="r" b="b"/>
              <a:pathLst>
                <a:path w="3330" h="2861" extrusionOk="0">
                  <a:moveTo>
                    <a:pt x="1877" y="386"/>
                  </a:moveTo>
                  <a:cubicBezTo>
                    <a:pt x="2072" y="386"/>
                    <a:pt x="2277" y="444"/>
                    <a:pt x="2474" y="577"/>
                  </a:cubicBezTo>
                  <a:lnTo>
                    <a:pt x="1043" y="2004"/>
                  </a:lnTo>
                  <a:cubicBezTo>
                    <a:pt x="525" y="1242"/>
                    <a:pt x="1128" y="386"/>
                    <a:pt x="1877" y="386"/>
                  </a:cubicBezTo>
                  <a:close/>
                  <a:moveTo>
                    <a:pt x="2739" y="841"/>
                  </a:moveTo>
                  <a:lnTo>
                    <a:pt x="2739" y="841"/>
                  </a:lnTo>
                  <a:cubicBezTo>
                    <a:pt x="3270" y="1597"/>
                    <a:pt x="2673" y="2482"/>
                    <a:pt x="1920" y="2482"/>
                  </a:cubicBezTo>
                  <a:cubicBezTo>
                    <a:pt x="1720" y="2482"/>
                    <a:pt x="1510" y="2420"/>
                    <a:pt x="1307" y="2278"/>
                  </a:cubicBezTo>
                  <a:lnTo>
                    <a:pt x="2739" y="841"/>
                  </a:lnTo>
                  <a:close/>
                  <a:moveTo>
                    <a:pt x="1893" y="1"/>
                  </a:moveTo>
                  <a:cubicBezTo>
                    <a:pt x="596" y="1"/>
                    <a:pt x="0" y="1591"/>
                    <a:pt x="879" y="2436"/>
                  </a:cubicBezTo>
                  <a:cubicBezTo>
                    <a:pt x="1171" y="2729"/>
                    <a:pt x="1531" y="2861"/>
                    <a:pt x="1885" y="2861"/>
                  </a:cubicBezTo>
                  <a:cubicBezTo>
                    <a:pt x="2622" y="2861"/>
                    <a:pt x="3330" y="2292"/>
                    <a:pt x="3330" y="1432"/>
                  </a:cubicBezTo>
                  <a:cubicBezTo>
                    <a:pt x="3330" y="1048"/>
                    <a:pt x="3176" y="683"/>
                    <a:pt x="2902" y="414"/>
                  </a:cubicBezTo>
                  <a:cubicBezTo>
                    <a:pt x="2633" y="150"/>
                    <a:pt x="2273" y="1"/>
                    <a:pt x="18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99" name="Google Shape;2099;p58"/>
            <p:cNvSpPr/>
            <p:nvPr/>
          </p:nvSpPr>
          <p:spPr>
            <a:xfrm>
              <a:off x="1883397" y="2185678"/>
              <a:ext cx="130129" cy="111578"/>
            </a:xfrm>
            <a:custGeom>
              <a:avLst/>
              <a:gdLst/>
              <a:ahLst/>
              <a:cxnLst/>
              <a:rect l="l" t="t" r="r" b="b"/>
              <a:pathLst>
                <a:path w="3339" h="2863" extrusionOk="0">
                  <a:moveTo>
                    <a:pt x="1890" y="385"/>
                  </a:moveTo>
                  <a:cubicBezTo>
                    <a:pt x="2085" y="385"/>
                    <a:pt x="2290" y="444"/>
                    <a:pt x="2489" y="577"/>
                  </a:cubicBezTo>
                  <a:lnTo>
                    <a:pt x="2484" y="577"/>
                  </a:lnTo>
                  <a:lnTo>
                    <a:pt x="1052" y="2008"/>
                  </a:lnTo>
                  <a:cubicBezTo>
                    <a:pt x="542" y="1242"/>
                    <a:pt x="1141" y="385"/>
                    <a:pt x="1890" y="385"/>
                  </a:cubicBezTo>
                  <a:close/>
                  <a:moveTo>
                    <a:pt x="2753" y="846"/>
                  </a:moveTo>
                  <a:lnTo>
                    <a:pt x="2753" y="846"/>
                  </a:lnTo>
                  <a:cubicBezTo>
                    <a:pt x="3288" y="1605"/>
                    <a:pt x="2687" y="2481"/>
                    <a:pt x="1934" y="2481"/>
                  </a:cubicBezTo>
                  <a:cubicBezTo>
                    <a:pt x="1734" y="2481"/>
                    <a:pt x="1524" y="2419"/>
                    <a:pt x="1321" y="2277"/>
                  </a:cubicBezTo>
                  <a:lnTo>
                    <a:pt x="2753" y="846"/>
                  </a:lnTo>
                  <a:close/>
                  <a:moveTo>
                    <a:pt x="1907" y="0"/>
                  </a:moveTo>
                  <a:cubicBezTo>
                    <a:pt x="654" y="0"/>
                    <a:pt x="0" y="1528"/>
                    <a:pt x="889" y="2436"/>
                  </a:cubicBezTo>
                  <a:lnTo>
                    <a:pt x="889" y="2441"/>
                  </a:lnTo>
                  <a:cubicBezTo>
                    <a:pt x="1180" y="2732"/>
                    <a:pt x="1541" y="2863"/>
                    <a:pt x="1894" y="2863"/>
                  </a:cubicBezTo>
                  <a:cubicBezTo>
                    <a:pt x="2631" y="2863"/>
                    <a:pt x="3339" y="2296"/>
                    <a:pt x="3339" y="1437"/>
                  </a:cubicBezTo>
                  <a:cubicBezTo>
                    <a:pt x="3339" y="644"/>
                    <a:pt x="2695" y="0"/>
                    <a:pt x="19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00" name="Google Shape;2100;p58"/>
            <p:cNvSpPr/>
            <p:nvPr/>
          </p:nvSpPr>
          <p:spPr>
            <a:xfrm>
              <a:off x="2018940" y="2185678"/>
              <a:ext cx="129973" cy="111578"/>
            </a:xfrm>
            <a:custGeom>
              <a:avLst/>
              <a:gdLst/>
              <a:ahLst/>
              <a:cxnLst/>
              <a:rect l="l" t="t" r="r" b="b"/>
              <a:pathLst>
                <a:path w="3335" h="2863" extrusionOk="0">
                  <a:moveTo>
                    <a:pt x="1875" y="385"/>
                  </a:moveTo>
                  <a:cubicBezTo>
                    <a:pt x="2069" y="385"/>
                    <a:pt x="2275" y="443"/>
                    <a:pt x="2474" y="577"/>
                  </a:cubicBezTo>
                  <a:lnTo>
                    <a:pt x="1043" y="2008"/>
                  </a:lnTo>
                  <a:cubicBezTo>
                    <a:pt x="531" y="1253"/>
                    <a:pt x="1123" y="385"/>
                    <a:pt x="1875" y="385"/>
                  </a:cubicBezTo>
                  <a:close/>
                  <a:moveTo>
                    <a:pt x="2743" y="846"/>
                  </a:moveTo>
                  <a:cubicBezTo>
                    <a:pt x="3271" y="1598"/>
                    <a:pt x="2673" y="2482"/>
                    <a:pt x="1920" y="2482"/>
                  </a:cubicBezTo>
                  <a:cubicBezTo>
                    <a:pt x="1720" y="2482"/>
                    <a:pt x="1510" y="2420"/>
                    <a:pt x="1307" y="2277"/>
                  </a:cubicBezTo>
                  <a:lnTo>
                    <a:pt x="2743" y="846"/>
                  </a:lnTo>
                  <a:close/>
                  <a:moveTo>
                    <a:pt x="1898" y="0"/>
                  </a:moveTo>
                  <a:cubicBezTo>
                    <a:pt x="606" y="0"/>
                    <a:pt x="0" y="1585"/>
                    <a:pt x="884" y="2441"/>
                  </a:cubicBezTo>
                  <a:cubicBezTo>
                    <a:pt x="1176" y="2732"/>
                    <a:pt x="1536" y="2863"/>
                    <a:pt x="1890" y="2863"/>
                  </a:cubicBezTo>
                  <a:cubicBezTo>
                    <a:pt x="2626" y="2863"/>
                    <a:pt x="3334" y="2296"/>
                    <a:pt x="3334" y="1437"/>
                  </a:cubicBezTo>
                  <a:cubicBezTo>
                    <a:pt x="3330" y="644"/>
                    <a:pt x="2691" y="5"/>
                    <a:pt x="18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01" name="Google Shape;2101;p58"/>
            <p:cNvSpPr/>
            <p:nvPr/>
          </p:nvSpPr>
          <p:spPr>
            <a:xfrm>
              <a:off x="1902103" y="2338992"/>
              <a:ext cx="111617" cy="111578"/>
            </a:xfrm>
            <a:custGeom>
              <a:avLst/>
              <a:gdLst/>
              <a:ahLst/>
              <a:cxnLst/>
              <a:rect l="l" t="t" r="r" b="b"/>
              <a:pathLst>
                <a:path w="2864" h="2863" extrusionOk="0">
                  <a:moveTo>
                    <a:pt x="2273" y="846"/>
                  </a:moveTo>
                  <a:lnTo>
                    <a:pt x="2273" y="846"/>
                  </a:lnTo>
                  <a:cubicBezTo>
                    <a:pt x="2805" y="1603"/>
                    <a:pt x="2206" y="2485"/>
                    <a:pt x="1452" y="2485"/>
                  </a:cubicBezTo>
                  <a:cubicBezTo>
                    <a:pt x="1254" y="2485"/>
                    <a:pt x="1044" y="2424"/>
                    <a:pt x="841" y="2283"/>
                  </a:cubicBezTo>
                  <a:lnTo>
                    <a:pt x="2273" y="846"/>
                  </a:lnTo>
                  <a:close/>
                  <a:moveTo>
                    <a:pt x="1431" y="0"/>
                  </a:moveTo>
                  <a:cubicBezTo>
                    <a:pt x="1194" y="0"/>
                    <a:pt x="951" y="61"/>
                    <a:pt x="721" y="193"/>
                  </a:cubicBezTo>
                  <a:cubicBezTo>
                    <a:pt x="535" y="298"/>
                    <a:pt x="639" y="547"/>
                    <a:pt x="809" y="547"/>
                  </a:cubicBezTo>
                  <a:cubicBezTo>
                    <a:pt x="840" y="547"/>
                    <a:pt x="874" y="539"/>
                    <a:pt x="909" y="519"/>
                  </a:cubicBezTo>
                  <a:cubicBezTo>
                    <a:pt x="1067" y="428"/>
                    <a:pt x="1250" y="380"/>
                    <a:pt x="1432" y="380"/>
                  </a:cubicBezTo>
                  <a:cubicBezTo>
                    <a:pt x="1639" y="385"/>
                    <a:pt x="1841" y="452"/>
                    <a:pt x="2009" y="572"/>
                  </a:cubicBezTo>
                  <a:lnTo>
                    <a:pt x="577" y="2004"/>
                  </a:lnTo>
                  <a:cubicBezTo>
                    <a:pt x="404" y="1744"/>
                    <a:pt x="337" y="1485"/>
                    <a:pt x="409" y="1182"/>
                  </a:cubicBezTo>
                  <a:cubicBezTo>
                    <a:pt x="446" y="1039"/>
                    <a:pt x="333" y="948"/>
                    <a:pt x="222" y="948"/>
                  </a:cubicBezTo>
                  <a:cubicBezTo>
                    <a:pt x="143" y="948"/>
                    <a:pt x="65" y="993"/>
                    <a:pt x="39" y="1096"/>
                  </a:cubicBezTo>
                  <a:cubicBezTo>
                    <a:pt x="15" y="1206"/>
                    <a:pt x="1" y="1317"/>
                    <a:pt x="1" y="1427"/>
                  </a:cubicBezTo>
                  <a:cubicBezTo>
                    <a:pt x="1" y="1807"/>
                    <a:pt x="150" y="2172"/>
                    <a:pt x="414" y="2436"/>
                  </a:cubicBezTo>
                  <a:cubicBezTo>
                    <a:pt x="709" y="2731"/>
                    <a:pt x="1069" y="2863"/>
                    <a:pt x="1422" y="2863"/>
                  </a:cubicBezTo>
                  <a:cubicBezTo>
                    <a:pt x="2160" y="2863"/>
                    <a:pt x="2864" y="2287"/>
                    <a:pt x="2864" y="1432"/>
                  </a:cubicBezTo>
                  <a:cubicBezTo>
                    <a:pt x="2864" y="597"/>
                    <a:pt x="2178" y="0"/>
                    <a:pt x="14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02" name="Google Shape;2102;p58"/>
            <p:cNvSpPr/>
            <p:nvPr/>
          </p:nvSpPr>
          <p:spPr>
            <a:xfrm>
              <a:off x="2018745" y="2339186"/>
              <a:ext cx="129778" cy="111344"/>
            </a:xfrm>
            <a:custGeom>
              <a:avLst/>
              <a:gdLst/>
              <a:ahLst/>
              <a:cxnLst/>
              <a:rect l="l" t="t" r="r" b="b"/>
              <a:pathLst>
                <a:path w="3330" h="2857" extrusionOk="0">
                  <a:moveTo>
                    <a:pt x="1883" y="383"/>
                  </a:moveTo>
                  <a:cubicBezTo>
                    <a:pt x="2078" y="383"/>
                    <a:pt x="2282" y="440"/>
                    <a:pt x="2479" y="572"/>
                  </a:cubicBezTo>
                  <a:lnTo>
                    <a:pt x="1048" y="2004"/>
                  </a:lnTo>
                  <a:cubicBezTo>
                    <a:pt x="529" y="1237"/>
                    <a:pt x="1134" y="383"/>
                    <a:pt x="1883" y="383"/>
                  </a:cubicBezTo>
                  <a:close/>
                  <a:moveTo>
                    <a:pt x="2748" y="841"/>
                  </a:moveTo>
                  <a:lnTo>
                    <a:pt x="2748" y="841"/>
                  </a:lnTo>
                  <a:cubicBezTo>
                    <a:pt x="3284" y="1605"/>
                    <a:pt x="2678" y="2479"/>
                    <a:pt x="1924" y="2479"/>
                  </a:cubicBezTo>
                  <a:cubicBezTo>
                    <a:pt x="1724" y="2479"/>
                    <a:pt x="1514" y="2418"/>
                    <a:pt x="1312" y="2278"/>
                  </a:cubicBezTo>
                  <a:lnTo>
                    <a:pt x="2748" y="841"/>
                  </a:lnTo>
                  <a:close/>
                  <a:moveTo>
                    <a:pt x="1903" y="0"/>
                  </a:moveTo>
                  <a:cubicBezTo>
                    <a:pt x="630" y="0"/>
                    <a:pt x="1" y="1552"/>
                    <a:pt x="884" y="2436"/>
                  </a:cubicBezTo>
                  <a:cubicBezTo>
                    <a:pt x="1174" y="2727"/>
                    <a:pt x="1532" y="2857"/>
                    <a:pt x="1884" y="2857"/>
                  </a:cubicBezTo>
                  <a:cubicBezTo>
                    <a:pt x="2620" y="2857"/>
                    <a:pt x="3330" y="2288"/>
                    <a:pt x="3330" y="1427"/>
                  </a:cubicBezTo>
                  <a:cubicBezTo>
                    <a:pt x="3330" y="639"/>
                    <a:pt x="2691" y="0"/>
                    <a:pt x="19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03" name="Google Shape;2103;p58"/>
            <p:cNvSpPr/>
            <p:nvPr/>
          </p:nvSpPr>
          <p:spPr>
            <a:xfrm>
              <a:off x="1853427" y="1991872"/>
              <a:ext cx="343582" cy="506487"/>
            </a:xfrm>
            <a:custGeom>
              <a:avLst/>
              <a:gdLst/>
              <a:ahLst/>
              <a:cxnLst/>
              <a:rect l="l" t="t" r="r" b="b"/>
              <a:pathLst>
                <a:path w="8816" h="12996" extrusionOk="0">
                  <a:moveTo>
                    <a:pt x="913" y="1"/>
                  </a:moveTo>
                  <a:cubicBezTo>
                    <a:pt x="409" y="1"/>
                    <a:pt x="1" y="409"/>
                    <a:pt x="1" y="909"/>
                  </a:cubicBezTo>
                  <a:lnTo>
                    <a:pt x="1" y="12088"/>
                  </a:lnTo>
                  <a:cubicBezTo>
                    <a:pt x="1" y="12587"/>
                    <a:pt x="409" y="12996"/>
                    <a:pt x="913" y="12996"/>
                  </a:cubicBezTo>
                  <a:lnTo>
                    <a:pt x="7903" y="12996"/>
                  </a:lnTo>
                  <a:cubicBezTo>
                    <a:pt x="8408" y="12996"/>
                    <a:pt x="8816" y="12587"/>
                    <a:pt x="8816" y="12088"/>
                  </a:cubicBezTo>
                  <a:lnTo>
                    <a:pt x="8816" y="5626"/>
                  </a:lnTo>
                  <a:cubicBezTo>
                    <a:pt x="8816" y="5502"/>
                    <a:pt x="8721" y="5439"/>
                    <a:pt x="8626" y="5439"/>
                  </a:cubicBezTo>
                  <a:cubicBezTo>
                    <a:pt x="8531" y="5439"/>
                    <a:pt x="8436" y="5502"/>
                    <a:pt x="8436" y="5626"/>
                  </a:cubicBezTo>
                  <a:lnTo>
                    <a:pt x="8436" y="12088"/>
                  </a:lnTo>
                  <a:cubicBezTo>
                    <a:pt x="8436" y="12381"/>
                    <a:pt x="8196" y="12616"/>
                    <a:pt x="7903" y="12616"/>
                  </a:cubicBezTo>
                  <a:lnTo>
                    <a:pt x="918" y="12616"/>
                  </a:lnTo>
                  <a:cubicBezTo>
                    <a:pt x="625" y="12616"/>
                    <a:pt x="390" y="12381"/>
                    <a:pt x="390" y="12088"/>
                  </a:cubicBezTo>
                  <a:lnTo>
                    <a:pt x="390" y="909"/>
                  </a:lnTo>
                  <a:cubicBezTo>
                    <a:pt x="390" y="616"/>
                    <a:pt x="625" y="380"/>
                    <a:pt x="918" y="380"/>
                  </a:cubicBezTo>
                  <a:lnTo>
                    <a:pt x="7908" y="380"/>
                  </a:lnTo>
                  <a:cubicBezTo>
                    <a:pt x="8201" y="380"/>
                    <a:pt x="8441" y="616"/>
                    <a:pt x="8436" y="909"/>
                  </a:cubicBezTo>
                  <a:lnTo>
                    <a:pt x="8436" y="4622"/>
                  </a:lnTo>
                  <a:cubicBezTo>
                    <a:pt x="8436" y="4728"/>
                    <a:pt x="8523" y="4810"/>
                    <a:pt x="8629" y="4810"/>
                  </a:cubicBezTo>
                  <a:cubicBezTo>
                    <a:pt x="8730" y="4810"/>
                    <a:pt x="8816" y="4728"/>
                    <a:pt x="8816" y="4622"/>
                  </a:cubicBezTo>
                  <a:lnTo>
                    <a:pt x="8816" y="909"/>
                  </a:lnTo>
                  <a:cubicBezTo>
                    <a:pt x="8816" y="409"/>
                    <a:pt x="8408" y="1"/>
                    <a:pt x="79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104" name="Google Shape;2104;p58"/>
          <p:cNvGrpSpPr/>
          <p:nvPr/>
        </p:nvGrpSpPr>
        <p:grpSpPr>
          <a:xfrm>
            <a:off x="4362197" y="1839107"/>
            <a:ext cx="419607" cy="507215"/>
            <a:chOff x="4362193" y="1991507"/>
            <a:chExt cx="419607" cy="507215"/>
          </a:xfrm>
        </p:grpSpPr>
        <p:grpSp>
          <p:nvGrpSpPr>
            <p:cNvPr id="2105" name="Google Shape;2105;p58"/>
            <p:cNvGrpSpPr/>
            <p:nvPr/>
          </p:nvGrpSpPr>
          <p:grpSpPr>
            <a:xfrm>
              <a:off x="4370650" y="1998989"/>
              <a:ext cx="397510" cy="492055"/>
              <a:chOff x="7557705" y="3831154"/>
              <a:chExt cx="267036" cy="330549"/>
            </a:xfrm>
          </p:grpSpPr>
          <p:sp>
            <p:nvSpPr>
              <p:cNvPr id="2106" name="Google Shape;2106;p58"/>
              <p:cNvSpPr/>
              <p:nvPr/>
            </p:nvSpPr>
            <p:spPr>
              <a:xfrm>
                <a:off x="7644727" y="3831154"/>
                <a:ext cx="110584" cy="28327"/>
              </a:xfrm>
              <a:custGeom>
                <a:avLst/>
                <a:gdLst/>
                <a:ahLst/>
                <a:cxnLst/>
                <a:rect l="l" t="t" r="r" b="b"/>
                <a:pathLst>
                  <a:path w="4224" h="1082" extrusionOk="0">
                    <a:moveTo>
                      <a:pt x="322" y="1"/>
                    </a:moveTo>
                    <a:cubicBezTo>
                      <a:pt x="145" y="1"/>
                      <a:pt x="0" y="140"/>
                      <a:pt x="5" y="318"/>
                    </a:cubicBezTo>
                    <a:lnTo>
                      <a:pt x="5" y="764"/>
                    </a:lnTo>
                    <a:cubicBezTo>
                      <a:pt x="0" y="942"/>
                      <a:pt x="145" y="1081"/>
                      <a:pt x="322" y="1081"/>
                    </a:cubicBezTo>
                    <a:lnTo>
                      <a:pt x="3906" y="1081"/>
                    </a:lnTo>
                    <a:cubicBezTo>
                      <a:pt x="4079" y="1081"/>
                      <a:pt x="4218" y="942"/>
                      <a:pt x="4223" y="764"/>
                    </a:cubicBezTo>
                    <a:lnTo>
                      <a:pt x="4223" y="318"/>
                    </a:lnTo>
                    <a:cubicBezTo>
                      <a:pt x="4223" y="140"/>
                      <a:pt x="4084" y="1"/>
                      <a:pt x="390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07" name="Google Shape;2107;p58"/>
              <p:cNvSpPr/>
              <p:nvPr/>
            </p:nvSpPr>
            <p:spPr>
              <a:xfrm>
                <a:off x="7724079" y="3831154"/>
                <a:ext cx="31233" cy="28327"/>
              </a:xfrm>
              <a:custGeom>
                <a:avLst/>
                <a:gdLst/>
                <a:ahLst/>
                <a:cxnLst/>
                <a:rect l="l" t="t" r="r" b="b"/>
                <a:pathLst>
                  <a:path w="1193" h="1082" extrusionOk="0">
                    <a:moveTo>
                      <a:pt x="1" y="1"/>
                    </a:moveTo>
                    <a:cubicBezTo>
                      <a:pt x="179" y="1"/>
                      <a:pt x="318" y="140"/>
                      <a:pt x="318" y="318"/>
                    </a:cubicBezTo>
                    <a:lnTo>
                      <a:pt x="318" y="764"/>
                    </a:lnTo>
                    <a:cubicBezTo>
                      <a:pt x="318" y="942"/>
                      <a:pt x="179" y="1081"/>
                      <a:pt x="1" y="1081"/>
                    </a:cubicBezTo>
                    <a:lnTo>
                      <a:pt x="875" y="1081"/>
                    </a:lnTo>
                    <a:cubicBezTo>
                      <a:pt x="1048" y="1081"/>
                      <a:pt x="1192" y="942"/>
                      <a:pt x="1192" y="764"/>
                    </a:cubicBezTo>
                    <a:lnTo>
                      <a:pt x="1192" y="318"/>
                    </a:lnTo>
                    <a:cubicBezTo>
                      <a:pt x="1187" y="145"/>
                      <a:pt x="1048" y="1"/>
                      <a:pt x="875" y="1"/>
                    </a:cubicBezTo>
                    <a:close/>
                  </a:path>
                </a:pathLst>
              </a:custGeom>
              <a:solidFill>
                <a:srgbClr val="000000">
                  <a:alpha val="79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08" name="Google Shape;2108;p58"/>
              <p:cNvSpPr/>
              <p:nvPr/>
            </p:nvSpPr>
            <p:spPr>
              <a:xfrm>
                <a:off x="7557705" y="3859586"/>
                <a:ext cx="260229" cy="302117"/>
              </a:xfrm>
              <a:custGeom>
                <a:avLst/>
                <a:gdLst/>
                <a:ahLst/>
                <a:cxnLst/>
                <a:rect l="l" t="t" r="r" b="b"/>
                <a:pathLst>
                  <a:path w="9940" h="11540" extrusionOk="0">
                    <a:moveTo>
                      <a:pt x="4103" y="0"/>
                    </a:moveTo>
                    <a:lnTo>
                      <a:pt x="4103" y="3363"/>
                    </a:lnTo>
                    <a:cubicBezTo>
                      <a:pt x="4103" y="3565"/>
                      <a:pt x="3978" y="3747"/>
                      <a:pt x="3790" y="3824"/>
                    </a:cubicBezTo>
                    <a:cubicBezTo>
                      <a:pt x="812" y="5001"/>
                      <a:pt x="0" y="8835"/>
                      <a:pt x="2239" y="11122"/>
                    </a:cubicBezTo>
                    <a:cubicBezTo>
                      <a:pt x="2503" y="11391"/>
                      <a:pt x="2863" y="11539"/>
                      <a:pt x="3243" y="11539"/>
                    </a:cubicBezTo>
                    <a:lnTo>
                      <a:pt x="7634" y="11539"/>
                    </a:lnTo>
                    <a:cubicBezTo>
                      <a:pt x="8013" y="11539"/>
                      <a:pt x="8374" y="11386"/>
                      <a:pt x="8638" y="11117"/>
                    </a:cubicBezTo>
                    <a:cubicBezTo>
                      <a:pt x="9483" y="10252"/>
                      <a:pt x="9940" y="9089"/>
                      <a:pt x="9916" y="7884"/>
                    </a:cubicBezTo>
                    <a:cubicBezTo>
                      <a:pt x="9868" y="6087"/>
                      <a:pt x="8758" y="4487"/>
                      <a:pt x="7086" y="3824"/>
                    </a:cubicBezTo>
                    <a:cubicBezTo>
                      <a:pt x="6899" y="3747"/>
                      <a:pt x="6774" y="3565"/>
                      <a:pt x="6774" y="3363"/>
                    </a:cubicBezTo>
                    <a:lnTo>
                      <a:pt x="677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09" name="Google Shape;2109;p58"/>
              <p:cNvSpPr/>
              <p:nvPr/>
            </p:nvSpPr>
            <p:spPr>
              <a:xfrm>
                <a:off x="7665095" y="3859586"/>
                <a:ext cx="159646" cy="300363"/>
              </a:xfrm>
              <a:custGeom>
                <a:avLst/>
                <a:gdLst/>
                <a:ahLst/>
                <a:cxnLst/>
                <a:rect l="l" t="t" r="r" b="b"/>
                <a:pathLst>
                  <a:path w="6098" h="11473" extrusionOk="0">
                    <a:moveTo>
                      <a:pt x="1" y="0"/>
                    </a:moveTo>
                    <a:lnTo>
                      <a:pt x="1" y="452"/>
                    </a:lnTo>
                    <a:lnTo>
                      <a:pt x="1380" y="452"/>
                    </a:lnTo>
                    <a:cubicBezTo>
                      <a:pt x="1725" y="452"/>
                      <a:pt x="2009" y="735"/>
                      <a:pt x="2009" y="1081"/>
                    </a:cubicBezTo>
                    <a:lnTo>
                      <a:pt x="2009" y="3815"/>
                    </a:lnTo>
                    <a:cubicBezTo>
                      <a:pt x="2009" y="4021"/>
                      <a:pt x="2134" y="4204"/>
                      <a:pt x="2321" y="4276"/>
                    </a:cubicBezTo>
                    <a:cubicBezTo>
                      <a:pt x="5247" y="5434"/>
                      <a:pt x="6097" y="9162"/>
                      <a:pt x="3969" y="11472"/>
                    </a:cubicBezTo>
                    <a:cubicBezTo>
                      <a:pt x="4180" y="11400"/>
                      <a:pt x="4377" y="11280"/>
                      <a:pt x="4536" y="11117"/>
                    </a:cubicBezTo>
                    <a:cubicBezTo>
                      <a:pt x="5381" y="10257"/>
                      <a:pt x="5842" y="9089"/>
                      <a:pt x="5814" y="7884"/>
                    </a:cubicBezTo>
                    <a:cubicBezTo>
                      <a:pt x="5766" y="6087"/>
                      <a:pt x="4656" y="4487"/>
                      <a:pt x="2984" y="3824"/>
                    </a:cubicBezTo>
                    <a:cubicBezTo>
                      <a:pt x="2797" y="3747"/>
                      <a:pt x="2672" y="3565"/>
                      <a:pt x="2672" y="3363"/>
                    </a:cubicBezTo>
                    <a:lnTo>
                      <a:pt x="2672" y="0"/>
                    </a:lnTo>
                    <a:close/>
                  </a:path>
                </a:pathLst>
              </a:custGeom>
              <a:solidFill>
                <a:srgbClr val="000000">
                  <a:alpha val="79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10" name="Google Shape;2110;p58"/>
              <p:cNvSpPr/>
              <p:nvPr/>
            </p:nvSpPr>
            <p:spPr>
              <a:xfrm>
                <a:off x="7582733" y="4022425"/>
                <a:ext cx="235332" cy="139278"/>
              </a:xfrm>
              <a:custGeom>
                <a:avLst/>
                <a:gdLst/>
                <a:ahLst/>
                <a:cxnLst/>
                <a:rect l="l" t="t" r="r" b="b"/>
                <a:pathLst>
                  <a:path w="8989" h="5320" extrusionOk="0">
                    <a:moveTo>
                      <a:pt x="2375" y="0"/>
                    </a:moveTo>
                    <a:cubicBezTo>
                      <a:pt x="1097" y="0"/>
                      <a:pt x="168" y="568"/>
                      <a:pt x="168" y="568"/>
                    </a:cubicBezTo>
                    <a:cubicBezTo>
                      <a:pt x="58" y="957"/>
                      <a:pt x="0" y="1361"/>
                      <a:pt x="5" y="1769"/>
                    </a:cubicBezTo>
                    <a:cubicBezTo>
                      <a:pt x="0" y="2937"/>
                      <a:pt x="461" y="4066"/>
                      <a:pt x="1283" y="4902"/>
                    </a:cubicBezTo>
                    <a:cubicBezTo>
                      <a:pt x="1547" y="5171"/>
                      <a:pt x="1907" y="5319"/>
                      <a:pt x="2287" y="5319"/>
                    </a:cubicBezTo>
                    <a:lnTo>
                      <a:pt x="6678" y="5319"/>
                    </a:lnTo>
                    <a:cubicBezTo>
                      <a:pt x="7057" y="5319"/>
                      <a:pt x="7418" y="5166"/>
                      <a:pt x="7682" y="4897"/>
                    </a:cubicBezTo>
                    <a:cubicBezTo>
                      <a:pt x="8527" y="4037"/>
                      <a:pt x="8988" y="2869"/>
                      <a:pt x="8960" y="1664"/>
                    </a:cubicBezTo>
                    <a:cubicBezTo>
                      <a:pt x="8945" y="1193"/>
                      <a:pt x="8864" y="727"/>
                      <a:pt x="8705" y="285"/>
                    </a:cubicBezTo>
                    <a:cubicBezTo>
                      <a:pt x="8705" y="285"/>
                      <a:pt x="7696" y="1069"/>
                      <a:pt x="6317" y="1069"/>
                    </a:cubicBezTo>
                    <a:cubicBezTo>
                      <a:pt x="5752" y="1069"/>
                      <a:pt x="5126" y="938"/>
                      <a:pt x="4482" y="568"/>
                    </a:cubicBezTo>
                    <a:cubicBezTo>
                      <a:pt x="3741" y="142"/>
                      <a:pt x="3014" y="0"/>
                      <a:pt x="237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11" name="Google Shape;2111;p58"/>
              <p:cNvSpPr/>
              <p:nvPr/>
            </p:nvSpPr>
            <p:spPr>
              <a:xfrm>
                <a:off x="7770365" y="4029756"/>
                <a:ext cx="47962" cy="129931"/>
              </a:xfrm>
              <a:custGeom>
                <a:avLst/>
                <a:gdLst/>
                <a:ahLst/>
                <a:cxnLst/>
                <a:rect l="l" t="t" r="r" b="b"/>
                <a:pathLst>
                  <a:path w="1832" h="4963" extrusionOk="0">
                    <a:moveTo>
                      <a:pt x="1591" y="0"/>
                    </a:moveTo>
                    <a:cubicBezTo>
                      <a:pt x="1379" y="154"/>
                      <a:pt x="1149" y="284"/>
                      <a:pt x="909" y="389"/>
                    </a:cubicBezTo>
                    <a:cubicBezTo>
                      <a:pt x="1077" y="850"/>
                      <a:pt x="1173" y="1336"/>
                      <a:pt x="1183" y="1830"/>
                    </a:cubicBezTo>
                    <a:cubicBezTo>
                      <a:pt x="1211" y="2988"/>
                      <a:pt x="789" y="4112"/>
                      <a:pt x="1" y="4963"/>
                    </a:cubicBezTo>
                    <a:lnTo>
                      <a:pt x="78" y="4939"/>
                    </a:lnTo>
                    <a:cubicBezTo>
                      <a:pt x="154" y="4905"/>
                      <a:pt x="227" y="4871"/>
                      <a:pt x="299" y="4828"/>
                    </a:cubicBezTo>
                    <a:lnTo>
                      <a:pt x="303" y="4828"/>
                    </a:lnTo>
                    <a:cubicBezTo>
                      <a:pt x="327" y="4814"/>
                      <a:pt x="347" y="4804"/>
                      <a:pt x="366" y="4785"/>
                    </a:cubicBezTo>
                    <a:cubicBezTo>
                      <a:pt x="371" y="4785"/>
                      <a:pt x="375" y="4780"/>
                      <a:pt x="385" y="4775"/>
                    </a:cubicBezTo>
                    <a:cubicBezTo>
                      <a:pt x="399" y="4766"/>
                      <a:pt x="414" y="4751"/>
                      <a:pt x="428" y="4742"/>
                    </a:cubicBezTo>
                    <a:cubicBezTo>
                      <a:pt x="433" y="4732"/>
                      <a:pt x="443" y="4727"/>
                      <a:pt x="448" y="4722"/>
                    </a:cubicBezTo>
                    <a:cubicBezTo>
                      <a:pt x="462" y="4713"/>
                      <a:pt x="476" y="4698"/>
                      <a:pt x="496" y="4689"/>
                    </a:cubicBezTo>
                    <a:lnTo>
                      <a:pt x="510" y="4670"/>
                    </a:lnTo>
                    <a:cubicBezTo>
                      <a:pt x="529" y="4655"/>
                      <a:pt x="548" y="4636"/>
                      <a:pt x="572" y="4617"/>
                    </a:cubicBezTo>
                    <a:cubicBezTo>
                      <a:pt x="1394" y="3742"/>
                      <a:pt x="1831" y="2580"/>
                      <a:pt x="1793" y="1384"/>
                    </a:cubicBezTo>
                    <a:lnTo>
                      <a:pt x="1793" y="1297"/>
                    </a:lnTo>
                    <a:lnTo>
                      <a:pt x="1793" y="1268"/>
                    </a:lnTo>
                    <a:cubicBezTo>
                      <a:pt x="1788" y="1249"/>
                      <a:pt x="1788" y="1230"/>
                      <a:pt x="1793" y="1211"/>
                    </a:cubicBezTo>
                    <a:lnTo>
                      <a:pt x="1793" y="1177"/>
                    </a:lnTo>
                    <a:cubicBezTo>
                      <a:pt x="1788" y="1158"/>
                      <a:pt x="1788" y="1139"/>
                      <a:pt x="1793" y="1119"/>
                    </a:cubicBezTo>
                    <a:lnTo>
                      <a:pt x="1793" y="1086"/>
                    </a:lnTo>
                    <a:cubicBezTo>
                      <a:pt x="1793" y="1076"/>
                      <a:pt x="1793" y="1047"/>
                      <a:pt x="1783" y="1033"/>
                    </a:cubicBezTo>
                    <a:cubicBezTo>
                      <a:pt x="1783" y="1019"/>
                      <a:pt x="1783" y="1009"/>
                      <a:pt x="1783" y="999"/>
                    </a:cubicBezTo>
                    <a:cubicBezTo>
                      <a:pt x="1783" y="980"/>
                      <a:pt x="1783" y="961"/>
                      <a:pt x="1778" y="942"/>
                    </a:cubicBezTo>
                    <a:cubicBezTo>
                      <a:pt x="1778" y="932"/>
                      <a:pt x="1778" y="922"/>
                      <a:pt x="1778" y="913"/>
                    </a:cubicBezTo>
                    <a:cubicBezTo>
                      <a:pt x="1773" y="894"/>
                      <a:pt x="1773" y="874"/>
                      <a:pt x="1773" y="855"/>
                    </a:cubicBezTo>
                    <a:cubicBezTo>
                      <a:pt x="1769" y="846"/>
                      <a:pt x="1769" y="836"/>
                      <a:pt x="1773" y="826"/>
                    </a:cubicBezTo>
                    <a:cubicBezTo>
                      <a:pt x="1773" y="807"/>
                      <a:pt x="1764" y="783"/>
                      <a:pt x="1764" y="764"/>
                    </a:cubicBezTo>
                    <a:cubicBezTo>
                      <a:pt x="1764" y="759"/>
                      <a:pt x="1764" y="750"/>
                      <a:pt x="1764" y="740"/>
                    </a:cubicBezTo>
                    <a:cubicBezTo>
                      <a:pt x="1759" y="721"/>
                      <a:pt x="1759" y="697"/>
                      <a:pt x="1754" y="677"/>
                    </a:cubicBezTo>
                    <a:cubicBezTo>
                      <a:pt x="1749" y="673"/>
                      <a:pt x="1749" y="663"/>
                      <a:pt x="1754" y="653"/>
                    </a:cubicBezTo>
                    <a:cubicBezTo>
                      <a:pt x="1749" y="634"/>
                      <a:pt x="1745" y="610"/>
                      <a:pt x="1740" y="591"/>
                    </a:cubicBezTo>
                    <a:cubicBezTo>
                      <a:pt x="1740" y="586"/>
                      <a:pt x="1740" y="577"/>
                      <a:pt x="1735" y="572"/>
                    </a:cubicBezTo>
                    <a:cubicBezTo>
                      <a:pt x="1730" y="553"/>
                      <a:pt x="1725" y="529"/>
                      <a:pt x="1721" y="509"/>
                    </a:cubicBezTo>
                    <a:cubicBezTo>
                      <a:pt x="1721" y="500"/>
                      <a:pt x="1721" y="495"/>
                      <a:pt x="1721" y="490"/>
                    </a:cubicBezTo>
                    <a:cubicBezTo>
                      <a:pt x="1716" y="466"/>
                      <a:pt x="1711" y="442"/>
                      <a:pt x="1701" y="423"/>
                    </a:cubicBezTo>
                    <a:cubicBezTo>
                      <a:pt x="1701" y="418"/>
                      <a:pt x="1701" y="413"/>
                      <a:pt x="1701" y="408"/>
                    </a:cubicBezTo>
                    <a:lnTo>
                      <a:pt x="1687" y="336"/>
                    </a:lnTo>
                    <a:cubicBezTo>
                      <a:pt x="1682" y="332"/>
                      <a:pt x="1682" y="327"/>
                      <a:pt x="1687" y="322"/>
                    </a:cubicBezTo>
                    <a:cubicBezTo>
                      <a:pt x="1677" y="298"/>
                      <a:pt x="1673" y="274"/>
                      <a:pt x="1663" y="255"/>
                    </a:cubicBezTo>
                    <a:lnTo>
                      <a:pt x="1663" y="240"/>
                    </a:lnTo>
                    <a:cubicBezTo>
                      <a:pt x="1658" y="216"/>
                      <a:pt x="1649" y="192"/>
                      <a:pt x="1644" y="168"/>
                    </a:cubicBezTo>
                    <a:lnTo>
                      <a:pt x="1644" y="159"/>
                    </a:lnTo>
                    <a:cubicBezTo>
                      <a:pt x="1639" y="135"/>
                      <a:pt x="1629" y="111"/>
                      <a:pt x="1620" y="82"/>
                    </a:cubicBezTo>
                    <a:lnTo>
                      <a:pt x="1620" y="77"/>
                    </a:lnTo>
                    <a:cubicBezTo>
                      <a:pt x="1610" y="53"/>
                      <a:pt x="1600" y="24"/>
                      <a:pt x="1591" y="0"/>
                    </a:cubicBezTo>
                    <a:close/>
                  </a:path>
                </a:pathLst>
              </a:custGeom>
              <a:solidFill>
                <a:srgbClr val="000000">
                  <a:alpha val="79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112" name="Google Shape;2112;p58"/>
            <p:cNvGrpSpPr/>
            <p:nvPr/>
          </p:nvGrpSpPr>
          <p:grpSpPr>
            <a:xfrm>
              <a:off x="4362193" y="1991507"/>
              <a:ext cx="419607" cy="507215"/>
              <a:chOff x="7552024" y="3826128"/>
              <a:chExt cx="281880" cy="340733"/>
            </a:xfrm>
          </p:grpSpPr>
          <p:sp>
            <p:nvSpPr>
              <p:cNvPr id="2113" name="Google Shape;2113;p58"/>
              <p:cNvSpPr/>
              <p:nvPr/>
            </p:nvSpPr>
            <p:spPr>
              <a:xfrm>
                <a:off x="7770627" y="4065963"/>
                <a:ext cx="17750" cy="15106"/>
              </a:xfrm>
              <a:custGeom>
                <a:avLst/>
                <a:gdLst/>
                <a:ahLst/>
                <a:cxnLst/>
                <a:rect l="l" t="t" r="r" b="b"/>
                <a:pathLst>
                  <a:path w="678" h="577" extrusionOk="0">
                    <a:moveTo>
                      <a:pt x="385" y="1"/>
                    </a:moveTo>
                    <a:cubicBezTo>
                      <a:pt x="130" y="1"/>
                      <a:pt x="0" y="313"/>
                      <a:pt x="183" y="491"/>
                    </a:cubicBezTo>
                    <a:cubicBezTo>
                      <a:pt x="242" y="550"/>
                      <a:pt x="314" y="576"/>
                      <a:pt x="385" y="576"/>
                    </a:cubicBezTo>
                    <a:cubicBezTo>
                      <a:pt x="532" y="576"/>
                      <a:pt x="673" y="461"/>
                      <a:pt x="673" y="289"/>
                    </a:cubicBezTo>
                    <a:cubicBezTo>
                      <a:pt x="678" y="130"/>
                      <a:pt x="548" y="1"/>
                      <a:pt x="38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14" name="Google Shape;2114;p58"/>
              <p:cNvSpPr/>
              <p:nvPr/>
            </p:nvSpPr>
            <p:spPr>
              <a:xfrm>
                <a:off x="7734027" y="4121674"/>
                <a:ext cx="15368" cy="13064"/>
              </a:xfrm>
              <a:custGeom>
                <a:avLst/>
                <a:gdLst/>
                <a:ahLst/>
                <a:cxnLst/>
                <a:rect l="l" t="t" r="r" b="b"/>
                <a:pathLst>
                  <a:path w="587" h="499" extrusionOk="0">
                    <a:moveTo>
                      <a:pt x="340" y="1"/>
                    </a:moveTo>
                    <a:cubicBezTo>
                      <a:pt x="337" y="1"/>
                      <a:pt x="335" y="1"/>
                      <a:pt x="332" y="1"/>
                    </a:cubicBezTo>
                    <a:cubicBezTo>
                      <a:pt x="111" y="1"/>
                      <a:pt x="0" y="270"/>
                      <a:pt x="154" y="424"/>
                    </a:cubicBezTo>
                    <a:cubicBezTo>
                      <a:pt x="206" y="475"/>
                      <a:pt x="269" y="498"/>
                      <a:pt x="331" y="498"/>
                    </a:cubicBezTo>
                    <a:cubicBezTo>
                      <a:pt x="459" y="498"/>
                      <a:pt x="582" y="400"/>
                      <a:pt x="582" y="251"/>
                    </a:cubicBezTo>
                    <a:cubicBezTo>
                      <a:pt x="586" y="114"/>
                      <a:pt x="476" y="1"/>
                      <a:pt x="34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15" name="Google Shape;2115;p58"/>
              <p:cNvSpPr/>
              <p:nvPr/>
            </p:nvSpPr>
            <p:spPr>
              <a:xfrm>
                <a:off x="7633522" y="4056904"/>
                <a:ext cx="15368" cy="13142"/>
              </a:xfrm>
              <a:custGeom>
                <a:avLst/>
                <a:gdLst/>
                <a:ahLst/>
                <a:cxnLst/>
                <a:rect l="l" t="t" r="r" b="b"/>
                <a:pathLst>
                  <a:path w="587" h="502" extrusionOk="0">
                    <a:moveTo>
                      <a:pt x="337" y="1"/>
                    </a:moveTo>
                    <a:cubicBezTo>
                      <a:pt x="116" y="1"/>
                      <a:pt x="1" y="270"/>
                      <a:pt x="159" y="428"/>
                    </a:cubicBezTo>
                    <a:cubicBezTo>
                      <a:pt x="210" y="479"/>
                      <a:pt x="273" y="502"/>
                      <a:pt x="334" y="502"/>
                    </a:cubicBezTo>
                    <a:cubicBezTo>
                      <a:pt x="463" y="502"/>
                      <a:pt x="587" y="401"/>
                      <a:pt x="587" y="251"/>
                    </a:cubicBezTo>
                    <a:cubicBezTo>
                      <a:pt x="587" y="111"/>
                      <a:pt x="477" y="1"/>
                      <a:pt x="33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16" name="Google Shape;2116;p58"/>
              <p:cNvSpPr/>
              <p:nvPr/>
            </p:nvSpPr>
            <p:spPr>
              <a:xfrm>
                <a:off x="7655304" y="4121674"/>
                <a:ext cx="15368" cy="13064"/>
              </a:xfrm>
              <a:custGeom>
                <a:avLst/>
                <a:gdLst/>
                <a:ahLst/>
                <a:cxnLst/>
                <a:rect l="l" t="t" r="r" b="b"/>
                <a:pathLst>
                  <a:path w="587" h="499" extrusionOk="0">
                    <a:moveTo>
                      <a:pt x="345" y="1"/>
                    </a:moveTo>
                    <a:cubicBezTo>
                      <a:pt x="342" y="1"/>
                      <a:pt x="339" y="1"/>
                      <a:pt x="336" y="1"/>
                    </a:cubicBezTo>
                    <a:cubicBezTo>
                      <a:pt x="111" y="1"/>
                      <a:pt x="0" y="270"/>
                      <a:pt x="159" y="424"/>
                    </a:cubicBezTo>
                    <a:cubicBezTo>
                      <a:pt x="210" y="475"/>
                      <a:pt x="274" y="498"/>
                      <a:pt x="336" y="498"/>
                    </a:cubicBezTo>
                    <a:cubicBezTo>
                      <a:pt x="464" y="498"/>
                      <a:pt x="586" y="400"/>
                      <a:pt x="586" y="251"/>
                    </a:cubicBezTo>
                    <a:cubicBezTo>
                      <a:pt x="586" y="114"/>
                      <a:pt x="480" y="1"/>
                      <a:pt x="34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17" name="Google Shape;2117;p58"/>
              <p:cNvSpPr/>
              <p:nvPr/>
            </p:nvSpPr>
            <p:spPr>
              <a:xfrm>
                <a:off x="7693527" y="4070858"/>
                <a:ext cx="18378" cy="15734"/>
              </a:xfrm>
              <a:custGeom>
                <a:avLst/>
                <a:gdLst/>
                <a:ahLst/>
                <a:cxnLst/>
                <a:rect l="l" t="t" r="r" b="b"/>
                <a:pathLst>
                  <a:path w="702" h="601" extrusionOk="0">
                    <a:moveTo>
                      <a:pt x="404" y="1"/>
                    </a:moveTo>
                    <a:cubicBezTo>
                      <a:pt x="135" y="1"/>
                      <a:pt x="0" y="323"/>
                      <a:pt x="188" y="510"/>
                    </a:cubicBezTo>
                    <a:cubicBezTo>
                      <a:pt x="250" y="573"/>
                      <a:pt x="327" y="601"/>
                      <a:pt x="401" y="601"/>
                    </a:cubicBezTo>
                    <a:cubicBezTo>
                      <a:pt x="555" y="601"/>
                      <a:pt x="702" y="480"/>
                      <a:pt x="702" y="299"/>
                    </a:cubicBezTo>
                    <a:cubicBezTo>
                      <a:pt x="702" y="131"/>
                      <a:pt x="567" y="1"/>
                      <a:pt x="40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18" name="Google Shape;2118;p58"/>
              <p:cNvSpPr/>
              <p:nvPr/>
            </p:nvSpPr>
            <p:spPr>
              <a:xfrm>
                <a:off x="7552024" y="3826128"/>
                <a:ext cx="281880" cy="340733"/>
              </a:xfrm>
              <a:custGeom>
                <a:avLst/>
                <a:gdLst/>
                <a:ahLst/>
                <a:cxnLst/>
                <a:rect l="l" t="t" r="r" b="b"/>
                <a:pathLst>
                  <a:path w="10767" h="13015" extrusionOk="0">
                    <a:moveTo>
                      <a:pt x="3530" y="7679"/>
                    </a:moveTo>
                    <a:cubicBezTo>
                      <a:pt x="4235" y="7679"/>
                      <a:pt x="4935" y="7865"/>
                      <a:pt x="5554" y="8225"/>
                    </a:cubicBezTo>
                    <a:cubicBezTo>
                      <a:pt x="6243" y="8618"/>
                      <a:pt x="6909" y="8749"/>
                      <a:pt x="7493" y="8749"/>
                    </a:cubicBezTo>
                    <a:cubicBezTo>
                      <a:pt x="7936" y="8749"/>
                      <a:pt x="8332" y="8674"/>
                      <a:pt x="8653" y="8580"/>
                    </a:cubicBezTo>
                    <a:cubicBezTo>
                      <a:pt x="9042" y="8465"/>
                      <a:pt x="9417" y="8297"/>
                      <a:pt x="9763" y="8081"/>
                    </a:cubicBezTo>
                    <a:lnTo>
                      <a:pt x="9763" y="8081"/>
                    </a:lnTo>
                    <a:cubicBezTo>
                      <a:pt x="10200" y="9560"/>
                      <a:pt x="9796" y="11160"/>
                      <a:pt x="8715" y="12260"/>
                    </a:cubicBezTo>
                    <a:cubicBezTo>
                      <a:pt x="8485" y="12491"/>
                      <a:pt x="8173" y="12621"/>
                      <a:pt x="7846" y="12625"/>
                    </a:cubicBezTo>
                    <a:lnTo>
                      <a:pt x="3460" y="12625"/>
                    </a:lnTo>
                    <a:cubicBezTo>
                      <a:pt x="3128" y="12625"/>
                      <a:pt x="2816" y="12491"/>
                      <a:pt x="2590" y="12260"/>
                    </a:cubicBezTo>
                    <a:cubicBezTo>
                      <a:pt x="1529" y="11189"/>
                      <a:pt x="1115" y="9637"/>
                      <a:pt x="1509" y="8182"/>
                    </a:cubicBezTo>
                    <a:cubicBezTo>
                      <a:pt x="1884" y="7989"/>
                      <a:pt x="2292" y="7850"/>
                      <a:pt x="2710" y="7764"/>
                    </a:cubicBezTo>
                    <a:cubicBezTo>
                      <a:pt x="2982" y="7707"/>
                      <a:pt x="3256" y="7679"/>
                      <a:pt x="3530" y="7679"/>
                    </a:cubicBezTo>
                    <a:close/>
                    <a:moveTo>
                      <a:pt x="3859" y="0"/>
                    </a:moveTo>
                    <a:cubicBezTo>
                      <a:pt x="3580" y="5"/>
                      <a:pt x="3354" y="231"/>
                      <a:pt x="3354" y="510"/>
                    </a:cubicBezTo>
                    <a:lnTo>
                      <a:pt x="3354" y="956"/>
                    </a:lnTo>
                    <a:cubicBezTo>
                      <a:pt x="3354" y="1235"/>
                      <a:pt x="3580" y="1461"/>
                      <a:pt x="3859" y="1466"/>
                    </a:cubicBezTo>
                    <a:lnTo>
                      <a:pt x="4128" y="1466"/>
                    </a:lnTo>
                    <a:lnTo>
                      <a:pt x="4128" y="3037"/>
                    </a:lnTo>
                    <a:cubicBezTo>
                      <a:pt x="4128" y="3161"/>
                      <a:pt x="4222" y="3224"/>
                      <a:pt x="4317" y="3224"/>
                    </a:cubicBezTo>
                    <a:cubicBezTo>
                      <a:pt x="4412" y="3224"/>
                      <a:pt x="4507" y="3161"/>
                      <a:pt x="4507" y="3037"/>
                    </a:cubicBezTo>
                    <a:lnTo>
                      <a:pt x="4507" y="1466"/>
                    </a:lnTo>
                    <a:lnTo>
                      <a:pt x="6794" y="1466"/>
                    </a:lnTo>
                    <a:lnTo>
                      <a:pt x="6794" y="4641"/>
                    </a:lnTo>
                    <a:cubicBezTo>
                      <a:pt x="6794" y="4924"/>
                      <a:pt x="6967" y="5174"/>
                      <a:pt x="7231" y="5275"/>
                    </a:cubicBezTo>
                    <a:cubicBezTo>
                      <a:pt x="8336" y="5717"/>
                      <a:pt x="9210" y="6601"/>
                      <a:pt x="9638" y="7711"/>
                    </a:cubicBezTo>
                    <a:cubicBezTo>
                      <a:pt x="9297" y="7937"/>
                      <a:pt x="8922" y="8110"/>
                      <a:pt x="8533" y="8220"/>
                    </a:cubicBezTo>
                    <a:cubicBezTo>
                      <a:pt x="8175" y="8325"/>
                      <a:pt x="7823" y="8378"/>
                      <a:pt x="7478" y="8378"/>
                    </a:cubicBezTo>
                    <a:cubicBezTo>
                      <a:pt x="6878" y="8378"/>
                      <a:pt x="6299" y="8218"/>
                      <a:pt x="5747" y="7898"/>
                    </a:cubicBezTo>
                    <a:cubicBezTo>
                      <a:pt x="5049" y="7497"/>
                      <a:pt x="4292" y="7306"/>
                      <a:pt x="3533" y="7306"/>
                    </a:cubicBezTo>
                    <a:cubicBezTo>
                      <a:pt x="2902" y="7306"/>
                      <a:pt x="2271" y="7438"/>
                      <a:pt x="1673" y="7692"/>
                    </a:cubicBezTo>
                    <a:cubicBezTo>
                      <a:pt x="2100" y="6587"/>
                      <a:pt x="2970" y="5712"/>
                      <a:pt x="4075" y="5275"/>
                    </a:cubicBezTo>
                    <a:cubicBezTo>
                      <a:pt x="4334" y="5174"/>
                      <a:pt x="4507" y="4920"/>
                      <a:pt x="4512" y="4641"/>
                    </a:cubicBezTo>
                    <a:lnTo>
                      <a:pt x="4512" y="3993"/>
                    </a:lnTo>
                    <a:cubicBezTo>
                      <a:pt x="4510" y="3868"/>
                      <a:pt x="4415" y="3805"/>
                      <a:pt x="4320" y="3805"/>
                    </a:cubicBezTo>
                    <a:cubicBezTo>
                      <a:pt x="4226" y="3805"/>
                      <a:pt x="4132" y="3868"/>
                      <a:pt x="4132" y="3993"/>
                    </a:cubicBezTo>
                    <a:lnTo>
                      <a:pt x="4132" y="4641"/>
                    </a:lnTo>
                    <a:cubicBezTo>
                      <a:pt x="4132" y="4766"/>
                      <a:pt x="4056" y="4876"/>
                      <a:pt x="3935" y="4924"/>
                    </a:cubicBezTo>
                    <a:cubicBezTo>
                      <a:pt x="827" y="6154"/>
                      <a:pt x="1" y="10166"/>
                      <a:pt x="2321" y="12534"/>
                    </a:cubicBezTo>
                    <a:cubicBezTo>
                      <a:pt x="2619" y="12837"/>
                      <a:pt x="3032" y="13010"/>
                      <a:pt x="3460" y="13014"/>
                    </a:cubicBezTo>
                    <a:lnTo>
                      <a:pt x="7846" y="13014"/>
                    </a:lnTo>
                    <a:cubicBezTo>
                      <a:pt x="8278" y="13014"/>
                      <a:pt x="8687" y="12837"/>
                      <a:pt x="8989" y="12534"/>
                    </a:cubicBezTo>
                    <a:cubicBezTo>
                      <a:pt x="10570" y="10920"/>
                      <a:pt x="10767" y="8407"/>
                      <a:pt x="9460" y="6567"/>
                    </a:cubicBezTo>
                    <a:cubicBezTo>
                      <a:pt x="8936" y="5828"/>
                      <a:pt x="8211" y="5256"/>
                      <a:pt x="7370" y="4920"/>
                    </a:cubicBezTo>
                    <a:cubicBezTo>
                      <a:pt x="7255" y="4876"/>
                      <a:pt x="7173" y="4766"/>
                      <a:pt x="7173" y="4641"/>
                    </a:cubicBezTo>
                    <a:lnTo>
                      <a:pt x="7173" y="1466"/>
                    </a:lnTo>
                    <a:lnTo>
                      <a:pt x="7447" y="1466"/>
                    </a:lnTo>
                    <a:cubicBezTo>
                      <a:pt x="7726" y="1461"/>
                      <a:pt x="7952" y="1235"/>
                      <a:pt x="7952" y="956"/>
                    </a:cubicBezTo>
                    <a:lnTo>
                      <a:pt x="7952" y="510"/>
                    </a:lnTo>
                    <a:cubicBezTo>
                      <a:pt x="7952" y="231"/>
                      <a:pt x="7726" y="5"/>
                      <a:pt x="7447" y="0"/>
                    </a:cubicBezTo>
                    <a:lnTo>
                      <a:pt x="6438" y="0"/>
                    </a:lnTo>
                    <a:cubicBezTo>
                      <a:pt x="6189" y="0"/>
                      <a:pt x="6189" y="380"/>
                      <a:pt x="6438" y="380"/>
                    </a:cubicBezTo>
                    <a:lnTo>
                      <a:pt x="7447" y="380"/>
                    </a:lnTo>
                    <a:cubicBezTo>
                      <a:pt x="7514" y="380"/>
                      <a:pt x="7572" y="438"/>
                      <a:pt x="7572" y="505"/>
                    </a:cubicBezTo>
                    <a:lnTo>
                      <a:pt x="7572" y="952"/>
                    </a:lnTo>
                    <a:cubicBezTo>
                      <a:pt x="7572" y="1021"/>
                      <a:pt x="7519" y="1077"/>
                      <a:pt x="7455" y="1077"/>
                    </a:cubicBezTo>
                    <a:cubicBezTo>
                      <a:pt x="7452" y="1077"/>
                      <a:pt x="7450" y="1077"/>
                      <a:pt x="7447" y="1076"/>
                    </a:cubicBezTo>
                    <a:lnTo>
                      <a:pt x="3859" y="1076"/>
                    </a:lnTo>
                    <a:cubicBezTo>
                      <a:pt x="3856" y="1077"/>
                      <a:pt x="3853" y="1077"/>
                      <a:pt x="3851" y="1077"/>
                    </a:cubicBezTo>
                    <a:cubicBezTo>
                      <a:pt x="3787" y="1077"/>
                      <a:pt x="3734" y="1021"/>
                      <a:pt x="3734" y="952"/>
                    </a:cubicBezTo>
                    <a:lnTo>
                      <a:pt x="3734" y="505"/>
                    </a:lnTo>
                    <a:cubicBezTo>
                      <a:pt x="3734" y="438"/>
                      <a:pt x="3791" y="380"/>
                      <a:pt x="3859" y="380"/>
                    </a:cubicBezTo>
                    <a:lnTo>
                      <a:pt x="5506" y="380"/>
                    </a:lnTo>
                    <a:cubicBezTo>
                      <a:pt x="5761" y="380"/>
                      <a:pt x="5761" y="5"/>
                      <a:pt x="550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tructures base template">
  <a:themeElements>
    <a:clrScheme name="Simple Light">
      <a:dk1>
        <a:srgbClr val="1B5A85"/>
      </a:dk1>
      <a:lt1>
        <a:srgbClr val="FF8A9D"/>
      </a:lt1>
      <a:dk2>
        <a:srgbClr val="191412"/>
      </a:dk2>
      <a:lt2>
        <a:srgbClr val="FFFCF3"/>
      </a:lt2>
      <a:accent1>
        <a:srgbClr val="FDE7E9"/>
      </a:accent1>
      <a:accent2>
        <a:srgbClr val="EFB699"/>
      </a:accent2>
      <a:accent3>
        <a:srgbClr val="EFCE99"/>
      </a:accent3>
      <a:accent4>
        <a:srgbClr val="D1B7E7"/>
      </a:accent4>
      <a:accent5>
        <a:srgbClr val="A0CFED"/>
      </a:accent5>
      <a:accent6>
        <a:srgbClr val="80573B"/>
      </a:accent6>
      <a:hlink>
        <a:srgbClr val="19141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402</Words>
  <Application>Microsoft Office PowerPoint</Application>
  <PresentationFormat>On-screen Show (16:9)</PresentationFormat>
  <Paragraphs>83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Rounded MT Bold</vt:lpstr>
      <vt:lpstr>Be Vietnam Pro</vt:lpstr>
      <vt:lpstr>Be Vietnam Pro ExtraBold</vt:lpstr>
      <vt:lpstr>Be Vietnam Pro Light</vt:lpstr>
      <vt:lpstr>Bebas Neue</vt:lpstr>
      <vt:lpstr>Calibri</vt:lpstr>
      <vt:lpstr>Structures base template</vt:lpstr>
      <vt:lpstr>تم : بیماری زردی نوزاد</vt:lpstr>
      <vt:lpstr>01</vt:lpstr>
      <vt:lpstr>در مورد بیماری</vt:lpstr>
      <vt:lpstr>علائم بیماری</vt:lpstr>
      <vt:lpstr>عوامل خطر</vt:lpstr>
      <vt:lpstr>رفتار</vt:lpstr>
      <vt:lpstr>نتیجه گیری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2024-03-02T17:58:40Z</dcterms:modified>
</cp:coreProperties>
</file>